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13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14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44"/>
  </p:notesMasterIdLst>
  <p:sldIdLst>
    <p:sldId id="263" r:id="rId2"/>
    <p:sldId id="319" r:id="rId3"/>
    <p:sldId id="264" r:id="rId4"/>
    <p:sldId id="257" r:id="rId5"/>
    <p:sldId id="258" r:id="rId6"/>
    <p:sldId id="317" r:id="rId7"/>
    <p:sldId id="259" r:id="rId8"/>
    <p:sldId id="311" r:id="rId9"/>
    <p:sldId id="261" r:id="rId10"/>
    <p:sldId id="318" r:id="rId11"/>
    <p:sldId id="265" r:id="rId12"/>
    <p:sldId id="291" r:id="rId13"/>
    <p:sldId id="312" r:id="rId14"/>
    <p:sldId id="268" r:id="rId15"/>
    <p:sldId id="296" r:id="rId16"/>
    <p:sldId id="295" r:id="rId17"/>
    <p:sldId id="297" r:id="rId18"/>
    <p:sldId id="298" r:id="rId19"/>
    <p:sldId id="267" r:id="rId20"/>
    <p:sldId id="299" r:id="rId21"/>
    <p:sldId id="300" r:id="rId22"/>
    <p:sldId id="292" r:id="rId23"/>
    <p:sldId id="301" r:id="rId24"/>
    <p:sldId id="302" r:id="rId25"/>
    <p:sldId id="262" r:id="rId26"/>
    <p:sldId id="320" r:id="rId27"/>
    <p:sldId id="321" r:id="rId28"/>
    <p:sldId id="270" r:id="rId29"/>
    <p:sldId id="294" r:id="rId30"/>
    <p:sldId id="303" r:id="rId31"/>
    <p:sldId id="304" r:id="rId32"/>
    <p:sldId id="271" r:id="rId33"/>
    <p:sldId id="322" r:id="rId34"/>
    <p:sldId id="323" r:id="rId35"/>
    <p:sldId id="324" r:id="rId36"/>
    <p:sldId id="325" r:id="rId37"/>
    <p:sldId id="314" r:id="rId38"/>
    <p:sldId id="305" r:id="rId39"/>
    <p:sldId id="326" r:id="rId40"/>
    <p:sldId id="315" r:id="rId41"/>
    <p:sldId id="316" r:id="rId42"/>
    <p:sldId id="306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05FD6A-D43D-0C08-D76B-B58D5412ABA1}" name="Gabriel Rei-Doval" initials="" userId="S::reidoval@uwm.edu::d254cb93-40bb-4ec1-99c7-bff404823ca1" providerId="AD"/>
  <p188:author id="{D3DA54F7-8DCB-6EA9-76EB-68FE6797682B}" name="Jose Javier Rivas Rodriguez" initials="JR" userId="S::rivasrod@colorado.edu::2dd0ca6e-430d-422f-b496-a88bf3ae4f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4B2B7B-BE55-224B-9B7B-035D782B971A}" v="31" dt="2024-06-18T19:23:08.4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29"/>
    <p:restoredTop sz="94798"/>
  </p:normalViewPr>
  <p:slideViewPr>
    <p:cSldViewPr snapToGrid="0">
      <p:cViewPr varScale="1">
        <p:scale>
          <a:sx n="72" d="100"/>
          <a:sy n="72" d="100"/>
        </p:scale>
        <p:origin x="90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diagrams/_rels/data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4" Type="http://schemas.openxmlformats.org/officeDocument/2006/relationships/image" Target="../media/image42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diagrams/_rels/drawing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4" Type="http://schemas.openxmlformats.org/officeDocument/2006/relationships/image" Target="../media/image42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880559-1915-4CDA-829D-9F1BAE1B962A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3AB61B9B-B149-4F10-A802-886D73FCA8A8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a)	Identificar correspondencias entre grafemas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	(letras), sonidos (alófonos) y fonemas del español</a:t>
          </a:r>
          <a:endParaRPr lang="en-US" dirty="0">
            <a:solidFill>
              <a:schemeClr val="tx1"/>
            </a:solidFill>
          </a:endParaRPr>
        </a:p>
      </dgm:t>
    </dgm:pt>
    <dgm:pt modelId="{557579C5-15F7-41C5-8343-E93FF5D5A3BA}" type="parTrans" cxnId="{1993FF52-2BCB-4EBD-BE75-28D50E93B978}">
      <dgm:prSet/>
      <dgm:spPr/>
      <dgm:t>
        <a:bodyPr/>
        <a:lstStyle/>
        <a:p>
          <a:endParaRPr lang="en-US"/>
        </a:p>
      </dgm:t>
    </dgm:pt>
    <dgm:pt modelId="{8051B465-0488-4CC6-A3A6-F1A59C06980E}" type="sibTrans" cxnId="{1993FF52-2BCB-4EBD-BE75-28D50E93B978}">
      <dgm:prSet/>
      <dgm:spPr/>
      <dgm:t>
        <a:bodyPr/>
        <a:lstStyle/>
        <a:p>
          <a:endParaRPr lang="en-US"/>
        </a:p>
      </dgm:t>
    </dgm:pt>
    <dgm:pt modelId="{61448F0E-0178-4BD2-9B62-3881B952CD33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b)	Distinguir entre fonemas (sonidos contrastivos)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	y alófonos (variantes de fonemas)</a:t>
          </a:r>
          <a:endParaRPr lang="en-US" dirty="0">
            <a:solidFill>
              <a:schemeClr val="tx1"/>
            </a:solidFill>
          </a:endParaRPr>
        </a:p>
      </dgm:t>
    </dgm:pt>
    <dgm:pt modelId="{616FE9B1-09A8-4B2A-B43D-29640125AC32}" type="parTrans" cxnId="{F08D4571-0497-43C2-9CB0-CB8FB4469F83}">
      <dgm:prSet/>
      <dgm:spPr/>
      <dgm:t>
        <a:bodyPr/>
        <a:lstStyle/>
        <a:p>
          <a:endParaRPr lang="en-US"/>
        </a:p>
      </dgm:t>
    </dgm:pt>
    <dgm:pt modelId="{B797A5E1-DA73-46EC-A08C-4B768AF2EC8B}" type="sibTrans" cxnId="{F08D4571-0497-43C2-9CB0-CB8FB4469F83}">
      <dgm:prSet/>
      <dgm:spPr/>
      <dgm:t>
        <a:bodyPr/>
        <a:lstStyle/>
        <a:p>
          <a:endParaRPr lang="en-US"/>
        </a:p>
      </dgm:t>
    </dgm:pt>
    <dgm:pt modelId="{87AE20B4-AD62-4D9B-A4A3-321DE8F4855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c)	Describir las vocales y las consonantes del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	español desde el punto de vista articulatorio</a:t>
          </a:r>
          <a:endParaRPr lang="en-US" dirty="0">
            <a:solidFill>
              <a:schemeClr val="tx1"/>
            </a:solidFill>
          </a:endParaRPr>
        </a:p>
      </dgm:t>
    </dgm:pt>
    <dgm:pt modelId="{A57DD991-983E-4AD4-B16B-E55743B0E43E}" type="parTrans" cxnId="{C8409D23-FBE0-4C77-827D-CA46E0D949A8}">
      <dgm:prSet/>
      <dgm:spPr/>
      <dgm:t>
        <a:bodyPr/>
        <a:lstStyle/>
        <a:p>
          <a:endParaRPr lang="en-US"/>
        </a:p>
      </dgm:t>
    </dgm:pt>
    <dgm:pt modelId="{FD3BE78B-8724-4AE1-A47B-96A64E5DC299}" type="sibTrans" cxnId="{C8409D23-FBE0-4C77-827D-CA46E0D949A8}">
      <dgm:prSet/>
      <dgm:spPr/>
      <dgm:t>
        <a:bodyPr/>
        <a:lstStyle/>
        <a:p>
          <a:endParaRPr lang="en-US"/>
        </a:p>
      </dgm:t>
    </dgm:pt>
    <dgm:pt modelId="{492247ED-7BAB-4134-8628-A590C5BA0FF2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d)	Identificar diptongos, triptongos e hiatos</a:t>
          </a:r>
          <a:endParaRPr lang="en-US">
            <a:solidFill>
              <a:schemeClr val="tx1"/>
            </a:solidFill>
          </a:endParaRPr>
        </a:p>
      </dgm:t>
    </dgm:pt>
    <dgm:pt modelId="{33796D1F-9356-4001-8999-06364CA38539}" type="parTrans" cxnId="{77989F0D-B353-4CDD-9E09-9CEA20A3C1B1}">
      <dgm:prSet/>
      <dgm:spPr/>
      <dgm:t>
        <a:bodyPr/>
        <a:lstStyle/>
        <a:p>
          <a:endParaRPr lang="en-US"/>
        </a:p>
      </dgm:t>
    </dgm:pt>
    <dgm:pt modelId="{5CB63963-EB35-4BBB-A46B-CFDD4555CD24}" type="sibTrans" cxnId="{77989F0D-B353-4CDD-9E09-9CEA20A3C1B1}">
      <dgm:prSet/>
      <dgm:spPr/>
      <dgm:t>
        <a:bodyPr/>
        <a:lstStyle/>
        <a:p>
          <a:endParaRPr lang="en-US"/>
        </a:p>
      </dgm:t>
    </dgm:pt>
    <dgm:pt modelId="{89B1C51F-34B4-4406-93BD-4D422F6D93B2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e)	Separar secuencias en sílabas </a:t>
          </a:r>
          <a:endParaRPr lang="en-US" dirty="0">
            <a:solidFill>
              <a:schemeClr val="tx1"/>
            </a:solidFill>
          </a:endParaRPr>
        </a:p>
      </dgm:t>
    </dgm:pt>
    <dgm:pt modelId="{AD09E67F-3420-4109-AD55-3888BAE47F80}" type="parTrans" cxnId="{532F4705-8B3E-4F2F-82E9-0CA1244C306F}">
      <dgm:prSet/>
      <dgm:spPr/>
      <dgm:t>
        <a:bodyPr/>
        <a:lstStyle/>
        <a:p>
          <a:endParaRPr lang="en-US"/>
        </a:p>
      </dgm:t>
    </dgm:pt>
    <dgm:pt modelId="{6F99EFB9-E141-4340-BC17-039091D10072}" type="sibTrans" cxnId="{532F4705-8B3E-4F2F-82E9-0CA1244C306F}">
      <dgm:prSet/>
      <dgm:spPr/>
      <dgm:t>
        <a:bodyPr/>
        <a:lstStyle/>
        <a:p>
          <a:endParaRPr lang="en-US"/>
        </a:p>
      </dgm:t>
    </dgm:pt>
    <dgm:pt modelId="{D2846DB8-2D7D-4408-BD4D-EAA22487FE0B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f)	Identificar la sílaba tónica de las palabras </a:t>
          </a:r>
          <a:endParaRPr lang="en-US" dirty="0">
            <a:solidFill>
              <a:schemeClr val="tx1"/>
            </a:solidFill>
          </a:endParaRPr>
        </a:p>
      </dgm:t>
    </dgm:pt>
    <dgm:pt modelId="{653C4270-555A-4AEE-877A-6416DFD82BE5}" type="parTrans" cxnId="{9FDF6BB4-7913-40BB-A420-81121515E711}">
      <dgm:prSet/>
      <dgm:spPr/>
      <dgm:t>
        <a:bodyPr/>
        <a:lstStyle/>
        <a:p>
          <a:endParaRPr lang="en-US"/>
        </a:p>
      </dgm:t>
    </dgm:pt>
    <dgm:pt modelId="{4C44C19E-8032-44AD-BAB0-300DC3156085}" type="sibTrans" cxnId="{9FDF6BB4-7913-40BB-A420-81121515E711}">
      <dgm:prSet/>
      <dgm:spPr/>
      <dgm:t>
        <a:bodyPr/>
        <a:lstStyle/>
        <a:p>
          <a:endParaRPr lang="en-US"/>
        </a:p>
      </dgm:t>
    </dgm:pt>
    <dgm:pt modelId="{C57F293E-F6C0-4F87-9163-9B794534080E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g)	Describir las características de pronunciación de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	las diferentes variedades del español </a:t>
          </a:r>
          <a:endParaRPr lang="en-US" dirty="0">
            <a:solidFill>
              <a:schemeClr val="tx1"/>
            </a:solidFill>
          </a:endParaRPr>
        </a:p>
      </dgm:t>
    </dgm:pt>
    <dgm:pt modelId="{607BAB0D-BBDA-4A4A-A22E-3253A9B896CC}" type="parTrans" cxnId="{E64616F9-7F4F-45AF-8D41-BCCFFCA430E7}">
      <dgm:prSet/>
      <dgm:spPr/>
      <dgm:t>
        <a:bodyPr/>
        <a:lstStyle/>
        <a:p>
          <a:endParaRPr lang="en-US"/>
        </a:p>
      </dgm:t>
    </dgm:pt>
    <dgm:pt modelId="{3E869B43-D0CA-4A42-BD61-E21E93A79662}" type="sibTrans" cxnId="{E64616F9-7F4F-45AF-8D41-BCCFFCA430E7}">
      <dgm:prSet/>
      <dgm:spPr/>
      <dgm:t>
        <a:bodyPr/>
        <a:lstStyle/>
        <a:p>
          <a:endParaRPr lang="en-US"/>
        </a:p>
      </dgm:t>
    </dgm:pt>
    <dgm:pt modelId="{EBCDD78F-2F56-2D4A-9AB0-E2357B4FCD7E}" type="pres">
      <dgm:prSet presAssocID="{7B880559-1915-4CDA-829D-9F1BAE1B962A}" presName="linear" presStyleCnt="0">
        <dgm:presLayoutVars>
          <dgm:animLvl val="lvl"/>
          <dgm:resizeHandles val="exact"/>
        </dgm:presLayoutVars>
      </dgm:prSet>
      <dgm:spPr/>
    </dgm:pt>
    <dgm:pt modelId="{726D37F0-DF81-DF45-B4C0-94A7F11B4B9D}" type="pres">
      <dgm:prSet presAssocID="{3AB61B9B-B149-4F10-A802-886D73FCA8A8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8CDBDAEC-20BA-FA48-B087-2F4D2653C520}" type="pres">
      <dgm:prSet presAssocID="{8051B465-0488-4CC6-A3A6-F1A59C06980E}" presName="spacer" presStyleCnt="0"/>
      <dgm:spPr/>
    </dgm:pt>
    <dgm:pt modelId="{B199C57B-77D0-654A-B8CA-6B22D8E4C51A}" type="pres">
      <dgm:prSet presAssocID="{61448F0E-0178-4BD2-9B62-3881B952CD3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0EF17EB0-2C06-5F4B-B9A0-74D8D05E2B55}" type="pres">
      <dgm:prSet presAssocID="{B797A5E1-DA73-46EC-A08C-4B768AF2EC8B}" presName="spacer" presStyleCnt="0"/>
      <dgm:spPr/>
    </dgm:pt>
    <dgm:pt modelId="{5FA62A77-FF22-9D4B-9CB8-EB5E9139C6FA}" type="pres">
      <dgm:prSet presAssocID="{87AE20B4-AD62-4D9B-A4A3-321DE8F48556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0D5F0219-63A0-A548-BE56-D5DA8C4F6A5C}" type="pres">
      <dgm:prSet presAssocID="{FD3BE78B-8724-4AE1-A47B-96A64E5DC299}" presName="spacer" presStyleCnt="0"/>
      <dgm:spPr/>
    </dgm:pt>
    <dgm:pt modelId="{C0991CEF-ACAB-3543-A998-D882BA6F2561}" type="pres">
      <dgm:prSet presAssocID="{492247ED-7BAB-4134-8628-A590C5BA0FF2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CF17C0BB-CF94-4B49-B2A2-76C885695250}" type="pres">
      <dgm:prSet presAssocID="{5CB63963-EB35-4BBB-A46B-CFDD4555CD24}" presName="spacer" presStyleCnt="0"/>
      <dgm:spPr/>
    </dgm:pt>
    <dgm:pt modelId="{8A8F784A-6CBF-0F4B-953D-988D56040268}" type="pres">
      <dgm:prSet presAssocID="{89B1C51F-34B4-4406-93BD-4D422F6D93B2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43EB2D87-C6FA-0C44-9469-067B405F4304}" type="pres">
      <dgm:prSet presAssocID="{6F99EFB9-E141-4340-BC17-039091D10072}" presName="spacer" presStyleCnt="0"/>
      <dgm:spPr/>
    </dgm:pt>
    <dgm:pt modelId="{9CF591C6-BF1C-B04B-B025-F4557C0630CD}" type="pres">
      <dgm:prSet presAssocID="{D2846DB8-2D7D-4408-BD4D-EAA22487FE0B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86E34EF6-03ED-C14C-BB82-8130FF89BC54}" type="pres">
      <dgm:prSet presAssocID="{4C44C19E-8032-44AD-BAB0-300DC3156085}" presName="spacer" presStyleCnt="0"/>
      <dgm:spPr/>
    </dgm:pt>
    <dgm:pt modelId="{A0B5435F-DBF5-6B46-9EF7-6A2E5FE45B50}" type="pres">
      <dgm:prSet presAssocID="{C57F293E-F6C0-4F87-9163-9B794534080E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C3F41900-8373-6846-A8BB-D1CAE25B64EC}" type="presOf" srcId="{492247ED-7BAB-4134-8628-A590C5BA0FF2}" destId="{C0991CEF-ACAB-3543-A998-D882BA6F2561}" srcOrd="0" destOrd="0" presId="urn:microsoft.com/office/officeart/2005/8/layout/vList2"/>
    <dgm:cxn modelId="{532F4705-8B3E-4F2F-82E9-0CA1244C306F}" srcId="{7B880559-1915-4CDA-829D-9F1BAE1B962A}" destId="{89B1C51F-34B4-4406-93BD-4D422F6D93B2}" srcOrd="4" destOrd="0" parTransId="{AD09E67F-3420-4109-AD55-3888BAE47F80}" sibTransId="{6F99EFB9-E141-4340-BC17-039091D10072}"/>
    <dgm:cxn modelId="{A54B0909-0CF2-5246-A054-0E0D055FD854}" type="presOf" srcId="{D2846DB8-2D7D-4408-BD4D-EAA22487FE0B}" destId="{9CF591C6-BF1C-B04B-B025-F4557C0630CD}" srcOrd="0" destOrd="0" presId="urn:microsoft.com/office/officeart/2005/8/layout/vList2"/>
    <dgm:cxn modelId="{77989F0D-B353-4CDD-9E09-9CEA20A3C1B1}" srcId="{7B880559-1915-4CDA-829D-9F1BAE1B962A}" destId="{492247ED-7BAB-4134-8628-A590C5BA0FF2}" srcOrd="3" destOrd="0" parTransId="{33796D1F-9356-4001-8999-06364CA38539}" sibTransId="{5CB63963-EB35-4BBB-A46B-CFDD4555CD24}"/>
    <dgm:cxn modelId="{C8409D23-FBE0-4C77-827D-CA46E0D949A8}" srcId="{7B880559-1915-4CDA-829D-9F1BAE1B962A}" destId="{87AE20B4-AD62-4D9B-A4A3-321DE8F48556}" srcOrd="2" destOrd="0" parTransId="{A57DD991-983E-4AD4-B16B-E55743B0E43E}" sibTransId="{FD3BE78B-8724-4AE1-A47B-96A64E5DC299}"/>
    <dgm:cxn modelId="{7BB37F39-1539-9741-9435-159093B0F2BA}" type="presOf" srcId="{C57F293E-F6C0-4F87-9163-9B794534080E}" destId="{A0B5435F-DBF5-6B46-9EF7-6A2E5FE45B50}" srcOrd="0" destOrd="0" presId="urn:microsoft.com/office/officeart/2005/8/layout/vList2"/>
    <dgm:cxn modelId="{CF0DE344-DC0D-CB4E-9CAE-1E309AAC8726}" type="presOf" srcId="{87AE20B4-AD62-4D9B-A4A3-321DE8F48556}" destId="{5FA62A77-FF22-9D4B-9CB8-EB5E9139C6FA}" srcOrd="0" destOrd="0" presId="urn:microsoft.com/office/officeart/2005/8/layout/vList2"/>
    <dgm:cxn modelId="{9F70906C-9B73-024C-B302-0DBA705E49CC}" type="presOf" srcId="{3AB61B9B-B149-4F10-A802-886D73FCA8A8}" destId="{726D37F0-DF81-DF45-B4C0-94A7F11B4B9D}" srcOrd="0" destOrd="0" presId="urn:microsoft.com/office/officeart/2005/8/layout/vList2"/>
    <dgm:cxn modelId="{F08D4571-0497-43C2-9CB0-CB8FB4469F83}" srcId="{7B880559-1915-4CDA-829D-9F1BAE1B962A}" destId="{61448F0E-0178-4BD2-9B62-3881B952CD33}" srcOrd="1" destOrd="0" parTransId="{616FE9B1-09A8-4B2A-B43D-29640125AC32}" sibTransId="{B797A5E1-DA73-46EC-A08C-4B768AF2EC8B}"/>
    <dgm:cxn modelId="{0F719671-1187-3D4E-9B64-040782C1B9DD}" type="presOf" srcId="{89B1C51F-34B4-4406-93BD-4D422F6D93B2}" destId="{8A8F784A-6CBF-0F4B-953D-988D56040268}" srcOrd="0" destOrd="0" presId="urn:microsoft.com/office/officeart/2005/8/layout/vList2"/>
    <dgm:cxn modelId="{1993FF52-2BCB-4EBD-BE75-28D50E93B978}" srcId="{7B880559-1915-4CDA-829D-9F1BAE1B962A}" destId="{3AB61B9B-B149-4F10-A802-886D73FCA8A8}" srcOrd="0" destOrd="0" parTransId="{557579C5-15F7-41C5-8343-E93FF5D5A3BA}" sibTransId="{8051B465-0488-4CC6-A3A6-F1A59C06980E}"/>
    <dgm:cxn modelId="{234D4159-4267-7C43-8A88-80BDFA06427C}" type="presOf" srcId="{7B880559-1915-4CDA-829D-9F1BAE1B962A}" destId="{EBCDD78F-2F56-2D4A-9AB0-E2357B4FCD7E}" srcOrd="0" destOrd="0" presId="urn:microsoft.com/office/officeart/2005/8/layout/vList2"/>
    <dgm:cxn modelId="{E0775F8C-8986-E84F-9A9E-507462C861D2}" type="presOf" srcId="{61448F0E-0178-4BD2-9B62-3881B952CD33}" destId="{B199C57B-77D0-654A-B8CA-6B22D8E4C51A}" srcOrd="0" destOrd="0" presId="urn:microsoft.com/office/officeart/2005/8/layout/vList2"/>
    <dgm:cxn modelId="{9FDF6BB4-7913-40BB-A420-81121515E711}" srcId="{7B880559-1915-4CDA-829D-9F1BAE1B962A}" destId="{D2846DB8-2D7D-4408-BD4D-EAA22487FE0B}" srcOrd="5" destOrd="0" parTransId="{653C4270-555A-4AEE-877A-6416DFD82BE5}" sibTransId="{4C44C19E-8032-44AD-BAB0-300DC3156085}"/>
    <dgm:cxn modelId="{E64616F9-7F4F-45AF-8D41-BCCFFCA430E7}" srcId="{7B880559-1915-4CDA-829D-9F1BAE1B962A}" destId="{C57F293E-F6C0-4F87-9163-9B794534080E}" srcOrd="6" destOrd="0" parTransId="{607BAB0D-BBDA-4A4A-A22E-3253A9B896CC}" sibTransId="{3E869B43-D0CA-4A42-BD61-E21E93A79662}"/>
    <dgm:cxn modelId="{ED46EFBE-B448-AF41-A4B4-A109101E053E}" type="presParOf" srcId="{EBCDD78F-2F56-2D4A-9AB0-E2357B4FCD7E}" destId="{726D37F0-DF81-DF45-B4C0-94A7F11B4B9D}" srcOrd="0" destOrd="0" presId="urn:microsoft.com/office/officeart/2005/8/layout/vList2"/>
    <dgm:cxn modelId="{06B8AD23-B7E0-6C49-85D5-7995269BCD7B}" type="presParOf" srcId="{EBCDD78F-2F56-2D4A-9AB0-E2357B4FCD7E}" destId="{8CDBDAEC-20BA-FA48-B087-2F4D2653C520}" srcOrd="1" destOrd="0" presId="urn:microsoft.com/office/officeart/2005/8/layout/vList2"/>
    <dgm:cxn modelId="{A3297A8F-2049-8646-B2D8-32F447A37AA4}" type="presParOf" srcId="{EBCDD78F-2F56-2D4A-9AB0-E2357B4FCD7E}" destId="{B199C57B-77D0-654A-B8CA-6B22D8E4C51A}" srcOrd="2" destOrd="0" presId="urn:microsoft.com/office/officeart/2005/8/layout/vList2"/>
    <dgm:cxn modelId="{33E16B62-63A8-E44B-9AA6-0F889B3E87F3}" type="presParOf" srcId="{EBCDD78F-2F56-2D4A-9AB0-E2357B4FCD7E}" destId="{0EF17EB0-2C06-5F4B-B9A0-74D8D05E2B55}" srcOrd="3" destOrd="0" presId="urn:microsoft.com/office/officeart/2005/8/layout/vList2"/>
    <dgm:cxn modelId="{1F499E06-9DFE-9B42-974B-C4C503B2AE3F}" type="presParOf" srcId="{EBCDD78F-2F56-2D4A-9AB0-E2357B4FCD7E}" destId="{5FA62A77-FF22-9D4B-9CB8-EB5E9139C6FA}" srcOrd="4" destOrd="0" presId="urn:microsoft.com/office/officeart/2005/8/layout/vList2"/>
    <dgm:cxn modelId="{F2F378A4-E2B9-224A-9EE3-0F7D1146B520}" type="presParOf" srcId="{EBCDD78F-2F56-2D4A-9AB0-E2357B4FCD7E}" destId="{0D5F0219-63A0-A548-BE56-D5DA8C4F6A5C}" srcOrd="5" destOrd="0" presId="urn:microsoft.com/office/officeart/2005/8/layout/vList2"/>
    <dgm:cxn modelId="{8FE5B78F-0D06-AB40-B8F7-290F21173DB4}" type="presParOf" srcId="{EBCDD78F-2F56-2D4A-9AB0-E2357B4FCD7E}" destId="{C0991CEF-ACAB-3543-A998-D882BA6F2561}" srcOrd="6" destOrd="0" presId="urn:microsoft.com/office/officeart/2005/8/layout/vList2"/>
    <dgm:cxn modelId="{EC698DA8-C4FA-734A-9263-D781DCECD798}" type="presParOf" srcId="{EBCDD78F-2F56-2D4A-9AB0-E2357B4FCD7E}" destId="{CF17C0BB-CF94-4B49-B2A2-76C885695250}" srcOrd="7" destOrd="0" presId="urn:microsoft.com/office/officeart/2005/8/layout/vList2"/>
    <dgm:cxn modelId="{2BB77E46-636C-1E40-9046-36786C40802D}" type="presParOf" srcId="{EBCDD78F-2F56-2D4A-9AB0-E2357B4FCD7E}" destId="{8A8F784A-6CBF-0F4B-953D-988D56040268}" srcOrd="8" destOrd="0" presId="urn:microsoft.com/office/officeart/2005/8/layout/vList2"/>
    <dgm:cxn modelId="{92DA069E-0AE5-3046-9C35-CA871F848536}" type="presParOf" srcId="{EBCDD78F-2F56-2D4A-9AB0-E2357B4FCD7E}" destId="{43EB2D87-C6FA-0C44-9469-067B405F4304}" srcOrd="9" destOrd="0" presId="urn:microsoft.com/office/officeart/2005/8/layout/vList2"/>
    <dgm:cxn modelId="{97B463CA-095D-C841-BBF3-15974EED60AA}" type="presParOf" srcId="{EBCDD78F-2F56-2D4A-9AB0-E2357B4FCD7E}" destId="{9CF591C6-BF1C-B04B-B025-F4557C0630CD}" srcOrd="10" destOrd="0" presId="urn:microsoft.com/office/officeart/2005/8/layout/vList2"/>
    <dgm:cxn modelId="{CFB8C82B-AFFD-F249-A955-8D35A31F22C0}" type="presParOf" srcId="{EBCDD78F-2F56-2D4A-9AB0-E2357B4FCD7E}" destId="{86E34EF6-03ED-C14C-BB82-8130FF89BC54}" srcOrd="11" destOrd="0" presId="urn:microsoft.com/office/officeart/2005/8/layout/vList2"/>
    <dgm:cxn modelId="{4EBAB0C5-D065-344D-B6F8-DEEF45BB1889}" type="presParOf" srcId="{EBCDD78F-2F56-2D4A-9AB0-E2357B4FCD7E}" destId="{A0B5435F-DBF5-6B46-9EF7-6A2E5FE45B50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19B0AC7-78D4-4047-84CF-E5FA4AB4CA7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2" csCatId="colorful" phldr="1"/>
      <dgm:spPr/>
      <dgm:t>
        <a:bodyPr/>
        <a:lstStyle/>
        <a:p>
          <a:endParaRPr lang="en-US"/>
        </a:p>
      </dgm:t>
    </dgm:pt>
    <dgm:pt modelId="{C1FF9530-BAD5-4DCF-B042-3A46BB141FED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El rasgo sonoro/sordo es un rasgo distintivo en la caracterización de las consonantes en español:</a:t>
          </a:r>
          <a:endParaRPr lang="en-US" dirty="0">
            <a:solidFill>
              <a:schemeClr val="tx1"/>
            </a:solidFill>
          </a:endParaRPr>
        </a:p>
      </dgm:t>
    </dgm:pt>
    <dgm:pt modelId="{A3E26C94-AF36-449C-B241-EB98944F2BE2}" type="parTrans" cxnId="{03F64294-8440-4143-9A79-4E9E25F159F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43539F1-7F13-4A8E-9CCC-D8923FE15D9E}" type="sibTrans" cxnId="{03F64294-8440-4143-9A79-4E9E25F159F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23182F5-BA02-4BAB-9D41-A6D564FB11B8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[p], [t], [k] </a:t>
          </a:r>
        </a:p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frente a </a:t>
          </a:r>
        </a:p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[b], [d], [g]</a:t>
          </a:r>
          <a:endParaRPr lang="en-US" dirty="0">
            <a:solidFill>
              <a:schemeClr val="tx1"/>
            </a:solidFill>
          </a:endParaRPr>
        </a:p>
      </dgm:t>
    </dgm:pt>
    <dgm:pt modelId="{DD99B0E6-0926-4129-93C5-5A922D6925E6}" type="parTrans" cxnId="{3677AE4B-C851-454F-BF97-35FC08229F3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C856EA-DDA5-4165-8F65-B6A758963E62}" type="sibTrans" cxnId="{3677AE4B-C851-454F-BF97-35FC08229F3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2486151-73B7-4D93-A042-F5FA2372568D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Esto genera pares mínimos como pata / bata, 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mota / moda o  toca / toga</a:t>
          </a:r>
          <a:endParaRPr lang="en-US" dirty="0">
            <a:solidFill>
              <a:schemeClr val="tx1"/>
            </a:solidFill>
          </a:endParaRPr>
        </a:p>
      </dgm:t>
    </dgm:pt>
    <dgm:pt modelId="{4F7C00B1-22E0-4216-A9A5-7592BD0B4152}" type="parTrans" cxnId="{086D7E4A-4C79-4CB7-8C7F-9164CB59FD2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4D5EF6D-6A5C-4955-8440-88264ED25E1C}" type="sibTrans" cxnId="{086D7E4A-4C79-4CB7-8C7F-9164CB59FD2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D0FC5CD-8EB6-4BB5-98A6-26D3944E04F5}" type="pres">
      <dgm:prSet presAssocID="{919B0AC7-78D4-4047-84CF-E5FA4AB4CA71}" presName="root" presStyleCnt="0">
        <dgm:presLayoutVars>
          <dgm:dir/>
          <dgm:resizeHandles val="exact"/>
        </dgm:presLayoutVars>
      </dgm:prSet>
      <dgm:spPr/>
    </dgm:pt>
    <dgm:pt modelId="{1DADCF88-5197-4F01-9E9D-FB36840D870D}" type="pres">
      <dgm:prSet presAssocID="{C1FF9530-BAD5-4DCF-B042-3A46BB141FED}" presName="compNode" presStyleCnt="0"/>
      <dgm:spPr/>
    </dgm:pt>
    <dgm:pt modelId="{51A2C859-0F08-4FF3-9450-06CAFE93DDAF}" type="pres">
      <dgm:prSet presAssocID="{C1FF9530-BAD5-4DCF-B042-3A46BB141FED}" presName="bgRect" presStyleLbl="bgShp" presStyleIdx="0" presStyleCnt="2"/>
      <dgm:spPr/>
    </dgm:pt>
    <dgm:pt modelId="{1E07F26C-3CF7-4ED5-A251-24CE77C0E651}" type="pres">
      <dgm:prSet presAssocID="{C1FF9530-BAD5-4DCF-B042-3A46BB141FE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ue"/>
        </a:ext>
      </dgm:extLst>
    </dgm:pt>
    <dgm:pt modelId="{CE16DEE5-ACCA-4D86-8096-93116620ADFE}" type="pres">
      <dgm:prSet presAssocID="{C1FF9530-BAD5-4DCF-B042-3A46BB141FED}" presName="spaceRect" presStyleCnt="0"/>
      <dgm:spPr/>
    </dgm:pt>
    <dgm:pt modelId="{FA98ED30-BD8D-4CEC-92AF-B3AF5A961C98}" type="pres">
      <dgm:prSet presAssocID="{C1FF9530-BAD5-4DCF-B042-3A46BB141FED}" presName="parTx" presStyleLbl="revTx" presStyleIdx="0" presStyleCnt="3">
        <dgm:presLayoutVars>
          <dgm:chMax val="0"/>
          <dgm:chPref val="0"/>
        </dgm:presLayoutVars>
      </dgm:prSet>
      <dgm:spPr/>
    </dgm:pt>
    <dgm:pt modelId="{1591C723-B84F-46B0-8B49-3567436B484C}" type="pres">
      <dgm:prSet presAssocID="{C1FF9530-BAD5-4DCF-B042-3A46BB141FED}" presName="desTx" presStyleLbl="revTx" presStyleIdx="1" presStyleCnt="3">
        <dgm:presLayoutVars/>
      </dgm:prSet>
      <dgm:spPr/>
    </dgm:pt>
    <dgm:pt modelId="{6D99BC2B-53A6-4E61-952D-A4143A43C99F}" type="pres">
      <dgm:prSet presAssocID="{C43539F1-7F13-4A8E-9CCC-D8923FE15D9E}" presName="sibTrans" presStyleCnt="0"/>
      <dgm:spPr/>
    </dgm:pt>
    <dgm:pt modelId="{5C6A6671-2269-48E2-A506-79E884668E70}" type="pres">
      <dgm:prSet presAssocID="{B2486151-73B7-4D93-A042-F5FA2372568D}" presName="compNode" presStyleCnt="0"/>
      <dgm:spPr/>
    </dgm:pt>
    <dgm:pt modelId="{10497A8B-29DB-424B-B993-8F6CBA49B65F}" type="pres">
      <dgm:prSet presAssocID="{B2486151-73B7-4D93-A042-F5FA2372568D}" presName="bgRect" presStyleLbl="bgShp" presStyleIdx="1" presStyleCnt="2"/>
      <dgm:spPr/>
    </dgm:pt>
    <dgm:pt modelId="{CB6D7A62-CE3E-4AC2-89EE-844A3BF0A1EB}" type="pres">
      <dgm:prSet presAssocID="{B2486151-73B7-4D93-A042-F5FA2372568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w Prints"/>
        </a:ext>
      </dgm:extLst>
    </dgm:pt>
    <dgm:pt modelId="{7E957A0F-81A7-4FD7-8731-BFC86E200631}" type="pres">
      <dgm:prSet presAssocID="{B2486151-73B7-4D93-A042-F5FA2372568D}" presName="spaceRect" presStyleCnt="0"/>
      <dgm:spPr/>
    </dgm:pt>
    <dgm:pt modelId="{28007C14-F2FC-40EA-AE1C-098658A48387}" type="pres">
      <dgm:prSet presAssocID="{B2486151-73B7-4D93-A042-F5FA2372568D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DD69A04-0F55-9943-9823-A7D56CEAC0A5}" type="presOf" srcId="{919B0AC7-78D4-4047-84CF-E5FA4AB4CA71}" destId="{0D0FC5CD-8EB6-4BB5-98A6-26D3944E04F5}" srcOrd="0" destOrd="0" presId="urn:microsoft.com/office/officeart/2018/2/layout/IconVerticalSolidList"/>
    <dgm:cxn modelId="{EB4AC718-0B7F-F045-9A42-E0EC9DEC00F4}" type="presOf" srcId="{B2486151-73B7-4D93-A042-F5FA2372568D}" destId="{28007C14-F2FC-40EA-AE1C-098658A48387}" srcOrd="0" destOrd="0" presId="urn:microsoft.com/office/officeart/2018/2/layout/IconVerticalSolidList"/>
    <dgm:cxn modelId="{086D7E4A-4C79-4CB7-8C7F-9164CB59FD22}" srcId="{919B0AC7-78D4-4047-84CF-E5FA4AB4CA71}" destId="{B2486151-73B7-4D93-A042-F5FA2372568D}" srcOrd="1" destOrd="0" parTransId="{4F7C00B1-22E0-4216-A9A5-7592BD0B4152}" sibTransId="{14D5EF6D-6A5C-4955-8440-88264ED25E1C}"/>
    <dgm:cxn modelId="{3677AE4B-C851-454F-BF97-35FC08229F30}" srcId="{C1FF9530-BAD5-4DCF-B042-3A46BB141FED}" destId="{023182F5-BA02-4BAB-9D41-A6D564FB11B8}" srcOrd="0" destOrd="0" parTransId="{DD99B0E6-0926-4129-93C5-5A922D6925E6}" sibTransId="{A3C856EA-DDA5-4165-8F65-B6A758963E62}"/>
    <dgm:cxn modelId="{BCC3284D-8C50-9F4D-AA8A-734DE9BBDA08}" type="presOf" srcId="{023182F5-BA02-4BAB-9D41-A6D564FB11B8}" destId="{1591C723-B84F-46B0-8B49-3567436B484C}" srcOrd="0" destOrd="0" presId="urn:microsoft.com/office/officeart/2018/2/layout/IconVerticalSolidList"/>
    <dgm:cxn modelId="{14E3FA6D-07D4-AC4A-B51E-3E3D0A3430F4}" type="presOf" srcId="{C1FF9530-BAD5-4DCF-B042-3A46BB141FED}" destId="{FA98ED30-BD8D-4CEC-92AF-B3AF5A961C98}" srcOrd="0" destOrd="0" presId="urn:microsoft.com/office/officeart/2018/2/layout/IconVerticalSolidList"/>
    <dgm:cxn modelId="{03F64294-8440-4143-9A79-4E9E25F159F6}" srcId="{919B0AC7-78D4-4047-84CF-E5FA4AB4CA71}" destId="{C1FF9530-BAD5-4DCF-B042-3A46BB141FED}" srcOrd="0" destOrd="0" parTransId="{A3E26C94-AF36-449C-B241-EB98944F2BE2}" sibTransId="{C43539F1-7F13-4A8E-9CCC-D8923FE15D9E}"/>
    <dgm:cxn modelId="{7A4BC0E4-D82F-A64F-AB51-F57C2D5BA79E}" type="presParOf" srcId="{0D0FC5CD-8EB6-4BB5-98A6-26D3944E04F5}" destId="{1DADCF88-5197-4F01-9E9D-FB36840D870D}" srcOrd="0" destOrd="0" presId="urn:microsoft.com/office/officeart/2018/2/layout/IconVerticalSolidList"/>
    <dgm:cxn modelId="{6865CA58-8255-B64F-A5C8-714B21DC32F4}" type="presParOf" srcId="{1DADCF88-5197-4F01-9E9D-FB36840D870D}" destId="{51A2C859-0F08-4FF3-9450-06CAFE93DDAF}" srcOrd="0" destOrd="0" presId="urn:microsoft.com/office/officeart/2018/2/layout/IconVerticalSolidList"/>
    <dgm:cxn modelId="{90B07911-4053-2A47-962F-EEBCF584AF26}" type="presParOf" srcId="{1DADCF88-5197-4F01-9E9D-FB36840D870D}" destId="{1E07F26C-3CF7-4ED5-A251-24CE77C0E651}" srcOrd="1" destOrd="0" presId="urn:microsoft.com/office/officeart/2018/2/layout/IconVerticalSolidList"/>
    <dgm:cxn modelId="{A0C8924D-8C90-D04B-AEB5-B105256F2C4B}" type="presParOf" srcId="{1DADCF88-5197-4F01-9E9D-FB36840D870D}" destId="{CE16DEE5-ACCA-4D86-8096-93116620ADFE}" srcOrd="2" destOrd="0" presId="urn:microsoft.com/office/officeart/2018/2/layout/IconVerticalSolidList"/>
    <dgm:cxn modelId="{BB5C4830-BED4-CF4C-B190-B00BDCB4CA20}" type="presParOf" srcId="{1DADCF88-5197-4F01-9E9D-FB36840D870D}" destId="{FA98ED30-BD8D-4CEC-92AF-B3AF5A961C98}" srcOrd="3" destOrd="0" presId="urn:microsoft.com/office/officeart/2018/2/layout/IconVerticalSolidList"/>
    <dgm:cxn modelId="{8AFA04FB-3B77-E84B-99F2-9F2DCDAF2E80}" type="presParOf" srcId="{1DADCF88-5197-4F01-9E9D-FB36840D870D}" destId="{1591C723-B84F-46B0-8B49-3567436B484C}" srcOrd="4" destOrd="0" presId="urn:microsoft.com/office/officeart/2018/2/layout/IconVerticalSolidList"/>
    <dgm:cxn modelId="{0099DF28-EFF2-FC4F-8B3D-0CBD08B6C233}" type="presParOf" srcId="{0D0FC5CD-8EB6-4BB5-98A6-26D3944E04F5}" destId="{6D99BC2B-53A6-4E61-952D-A4143A43C99F}" srcOrd="1" destOrd="0" presId="urn:microsoft.com/office/officeart/2018/2/layout/IconVerticalSolidList"/>
    <dgm:cxn modelId="{3009431C-B6BF-6442-AFDF-8F1A47D11123}" type="presParOf" srcId="{0D0FC5CD-8EB6-4BB5-98A6-26D3944E04F5}" destId="{5C6A6671-2269-48E2-A506-79E884668E70}" srcOrd="2" destOrd="0" presId="urn:microsoft.com/office/officeart/2018/2/layout/IconVerticalSolidList"/>
    <dgm:cxn modelId="{E215E849-6C55-D240-908D-CD8E015333FA}" type="presParOf" srcId="{5C6A6671-2269-48E2-A506-79E884668E70}" destId="{10497A8B-29DB-424B-B993-8F6CBA49B65F}" srcOrd="0" destOrd="0" presId="urn:microsoft.com/office/officeart/2018/2/layout/IconVerticalSolidList"/>
    <dgm:cxn modelId="{C9C1561F-AED7-C646-AD22-F42E57E50EC6}" type="presParOf" srcId="{5C6A6671-2269-48E2-A506-79E884668E70}" destId="{CB6D7A62-CE3E-4AC2-89EE-844A3BF0A1EB}" srcOrd="1" destOrd="0" presId="urn:microsoft.com/office/officeart/2018/2/layout/IconVerticalSolidList"/>
    <dgm:cxn modelId="{61A3D2E2-2041-0044-8253-9A72B28CB624}" type="presParOf" srcId="{5C6A6671-2269-48E2-A506-79E884668E70}" destId="{7E957A0F-81A7-4FD7-8731-BFC86E200631}" srcOrd="2" destOrd="0" presId="urn:microsoft.com/office/officeart/2018/2/layout/IconVerticalSolidList"/>
    <dgm:cxn modelId="{17DBA6A4-7E0F-E14E-AF5C-6C2A8A86FEFB}" type="presParOf" srcId="{5C6A6671-2269-48E2-A506-79E884668E70}" destId="{28007C14-F2FC-40EA-AE1C-098658A4838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515EA59-AFF0-4D16-BE08-93C3E83E893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124829B-99FD-479B-8C16-A346DCEE7956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Toda sílaba tiene al menos una vocal, que es el núcleo</a:t>
          </a:r>
          <a:endParaRPr lang="en-US">
            <a:solidFill>
              <a:schemeClr val="tx1"/>
            </a:solidFill>
          </a:endParaRPr>
        </a:p>
      </dgm:t>
    </dgm:pt>
    <dgm:pt modelId="{CFF4C97B-0BC5-42C8-B703-458AAC21D8CD}" type="parTrans" cxnId="{5C072028-4F23-4694-80E9-673841F8F375}">
      <dgm:prSet/>
      <dgm:spPr/>
      <dgm:t>
        <a:bodyPr/>
        <a:lstStyle/>
        <a:p>
          <a:endParaRPr lang="en-US"/>
        </a:p>
      </dgm:t>
    </dgm:pt>
    <dgm:pt modelId="{73AB7844-4C86-457C-ABDF-32EECBDFAE74}" type="sibTrans" cxnId="{5C072028-4F23-4694-80E9-673841F8F375}">
      <dgm:prSet/>
      <dgm:spPr/>
      <dgm:t>
        <a:bodyPr/>
        <a:lstStyle/>
        <a:p>
          <a:endParaRPr lang="en-US"/>
        </a:p>
      </dgm:t>
    </dgm:pt>
    <dgm:pt modelId="{933122B6-E147-4BF9-BED7-03E432B594CE}">
      <dgm:prSet custT="1"/>
      <dgm:spPr/>
      <dgm:t>
        <a:bodyPr/>
        <a:lstStyle/>
        <a:p>
          <a:r>
            <a:rPr lang="en-US" sz="2000">
              <a:solidFill>
                <a:schemeClr val="tx1"/>
              </a:solidFill>
            </a:rPr>
            <a:t>Pero puede tener también otras semivocales y/o consonantes</a:t>
          </a:r>
        </a:p>
      </dgm:t>
    </dgm:pt>
    <dgm:pt modelId="{5F164C01-0976-4727-BCA4-18EC7723C87D}" type="parTrans" cxnId="{68EB01AE-C97B-424B-B911-F0E8E4E45829}">
      <dgm:prSet/>
      <dgm:spPr/>
      <dgm:t>
        <a:bodyPr/>
        <a:lstStyle/>
        <a:p>
          <a:endParaRPr lang="en-US"/>
        </a:p>
      </dgm:t>
    </dgm:pt>
    <dgm:pt modelId="{1A4740FA-501A-4980-AB1D-76D44C263ED9}" type="sibTrans" cxnId="{68EB01AE-C97B-424B-B911-F0E8E4E45829}">
      <dgm:prSet/>
      <dgm:spPr/>
      <dgm:t>
        <a:bodyPr/>
        <a:lstStyle/>
        <a:p>
          <a:endParaRPr lang="en-US"/>
        </a:p>
      </dgm:t>
    </dgm:pt>
    <dgm:pt modelId="{4E9A2287-8772-4E2E-AD27-FD04C791720E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Sílaba tónica / sílaba átona</a:t>
          </a:r>
          <a:endParaRPr lang="en-US">
            <a:solidFill>
              <a:schemeClr val="tx1"/>
            </a:solidFill>
          </a:endParaRPr>
        </a:p>
      </dgm:t>
    </dgm:pt>
    <dgm:pt modelId="{CACD6056-F015-4989-9FF2-94B6B6ED0548}" type="parTrans" cxnId="{B0C87CD5-E8A5-4311-9F00-0CEB3CF0426B}">
      <dgm:prSet/>
      <dgm:spPr/>
      <dgm:t>
        <a:bodyPr/>
        <a:lstStyle/>
        <a:p>
          <a:endParaRPr lang="en-US"/>
        </a:p>
      </dgm:t>
    </dgm:pt>
    <dgm:pt modelId="{452F42D6-EDC8-4717-BD8E-FF7ACCF71EDB}" type="sibTrans" cxnId="{B0C87CD5-E8A5-4311-9F00-0CEB3CF0426B}">
      <dgm:prSet/>
      <dgm:spPr/>
      <dgm:t>
        <a:bodyPr/>
        <a:lstStyle/>
        <a:p>
          <a:endParaRPr lang="en-US"/>
        </a:p>
      </dgm:t>
    </dgm:pt>
    <dgm:pt modelId="{E086DBE2-58EB-B946-99C4-A848F89BF2AE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El núcleo puede ser un diptongo o triptongo</a:t>
          </a:r>
        </a:p>
      </dgm:t>
    </dgm:pt>
    <dgm:pt modelId="{08DB8C76-CCEF-824D-86CD-039B6ED0CC3A}" type="sibTrans" cxnId="{BE5D392F-21B8-574E-B760-566DDDA46F8F}">
      <dgm:prSet/>
      <dgm:spPr/>
      <dgm:t>
        <a:bodyPr/>
        <a:lstStyle/>
        <a:p>
          <a:endParaRPr lang="en-US"/>
        </a:p>
      </dgm:t>
    </dgm:pt>
    <dgm:pt modelId="{648D9E75-6F0C-5549-8EB6-3D290C325D5E}" type="parTrans" cxnId="{BE5D392F-21B8-574E-B760-566DDDA46F8F}">
      <dgm:prSet/>
      <dgm:spPr/>
      <dgm:t>
        <a:bodyPr/>
        <a:lstStyle/>
        <a:p>
          <a:endParaRPr lang="en-US"/>
        </a:p>
      </dgm:t>
    </dgm:pt>
    <dgm:pt modelId="{65CE0D9A-ED2C-CE42-A044-A4BE26D95ADB}">
      <dgm:prSet custT="1"/>
      <dgm:spPr/>
      <dgm:t>
        <a:bodyPr/>
        <a:lstStyle/>
        <a:p>
          <a:r>
            <a:rPr lang="en-US" sz="2000">
              <a:solidFill>
                <a:schemeClr val="tx1"/>
              </a:solidFill>
            </a:rPr>
            <a:t>pei-nar; Pa-ra-guay</a:t>
          </a:r>
        </a:p>
      </dgm:t>
    </dgm:pt>
    <dgm:pt modelId="{25194F61-1DE4-464F-9743-805477876491}" type="parTrans" cxnId="{E72AE68D-B363-8E46-BFBC-BD6A4DFE014B}">
      <dgm:prSet/>
      <dgm:spPr/>
      <dgm:t>
        <a:bodyPr/>
        <a:lstStyle/>
        <a:p>
          <a:endParaRPr lang="en-US"/>
        </a:p>
      </dgm:t>
    </dgm:pt>
    <dgm:pt modelId="{A86B9287-30F8-7E4A-9A0A-4718B948E7E2}" type="sibTrans" cxnId="{E72AE68D-B363-8E46-BFBC-BD6A4DFE014B}">
      <dgm:prSet/>
      <dgm:spPr/>
      <dgm:t>
        <a:bodyPr/>
        <a:lstStyle/>
        <a:p>
          <a:endParaRPr lang="en-US"/>
        </a:p>
      </dgm:t>
    </dgm:pt>
    <dgm:pt modelId="{727A835E-7FAA-B84B-A13B-A42908776C0D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La mayoría de los monosílabos son tónicos: mal, sol, fue, quien</a:t>
          </a:r>
        </a:p>
      </dgm:t>
    </dgm:pt>
    <dgm:pt modelId="{082BB045-E10C-8B46-A9B7-8EB766DC0052}" type="parTrans" cxnId="{73191B75-E21A-BB43-9B7E-48EE0AB62C1C}">
      <dgm:prSet/>
      <dgm:spPr/>
      <dgm:t>
        <a:bodyPr/>
        <a:lstStyle/>
        <a:p>
          <a:endParaRPr lang="en-US"/>
        </a:p>
      </dgm:t>
    </dgm:pt>
    <dgm:pt modelId="{FE1D375E-1E7F-004A-B6CB-A73033300BDE}" type="sibTrans" cxnId="{73191B75-E21A-BB43-9B7E-48EE0AB62C1C}">
      <dgm:prSet/>
      <dgm:spPr/>
      <dgm:t>
        <a:bodyPr/>
        <a:lstStyle/>
        <a:p>
          <a:endParaRPr lang="en-US"/>
        </a:p>
      </dgm:t>
    </dgm:pt>
    <dgm:pt modelId="{B8715DF1-3DDF-EF44-868C-3172FADA0236}">
      <dgm:prSet/>
      <dgm:spPr/>
      <dgm:t>
        <a:bodyPr/>
        <a:lstStyle/>
        <a:p>
          <a:r>
            <a:rPr lang="en-US" err="1">
              <a:solidFill>
                <a:schemeClr val="tx1"/>
              </a:solidFill>
            </a:rPr>
            <a:t>En</a:t>
          </a:r>
          <a:r>
            <a:rPr lang="en-US">
              <a:solidFill>
                <a:schemeClr val="tx1"/>
              </a:solidFill>
            </a:rPr>
            <a:t> la </a:t>
          </a:r>
          <a:r>
            <a:rPr lang="en-US" err="1">
              <a:solidFill>
                <a:schemeClr val="tx1"/>
              </a:solidFill>
            </a:rPr>
            <a:t>conversación</a:t>
          </a:r>
          <a:r>
            <a:rPr lang="en-US">
              <a:solidFill>
                <a:schemeClr val="tx1"/>
              </a:solidFill>
            </a:rPr>
            <a:t>, </a:t>
          </a:r>
          <a:r>
            <a:rPr lang="en-US" err="1">
              <a:solidFill>
                <a:schemeClr val="tx1"/>
              </a:solidFill>
            </a:rPr>
            <a:t>existe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resilabeo</a:t>
          </a:r>
          <a:r>
            <a:rPr lang="en-US">
              <a:solidFill>
                <a:schemeClr val="tx1"/>
              </a:solidFill>
            </a:rPr>
            <a:t>: e-lo-so </a:t>
          </a:r>
        </a:p>
      </dgm:t>
    </dgm:pt>
    <dgm:pt modelId="{C087FB29-980A-174F-8DBB-125AA21C047F}" type="parTrans" cxnId="{D1481B6D-FF81-6E43-8D85-765C3DB2B51B}">
      <dgm:prSet/>
      <dgm:spPr/>
      <dgm:t>
        <a:bodyPr/>
        <a:lstStyle/>
        <a:p>
          <a:endParaRPr lang="en-US"/>
        </a:p>
      </dgm:t>
    </dgm:pt>
    <dgm:pt modelId="{9D2EE756-D9E1-A74E-B20F-768C421E3DBE}" type="sibTrans" cxnId="{D1481B6D-FF81-6E43-8D85-765C3DB2B51B}">
      <dgm:prSet/>
      <dgm:spPr/>
      <dgm:t>
        <a:bodyPr/>
        <a:lstStyle/>
        <a:p>
          <a:endParaRPr lang="en-US"/>
        </a:p>
      </dgm:t>
    </dgm:pt>
    <dgm:pt modelId="{7A4BB4E9-B84E-E84B-91F2-2241F36AF7E1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Los sonidos se agrupan en sílabas</a:t>
          </a:r>
        </a:p>
      </dgm:t>
    </dgm:pt>
    <dgm:pt modelId="{FD57F228-E631-B641-AF65-AA85615ADBED}" type="parTrans" cxnId="{3B962968-52B3-A642-92C0-650BF042B282}">
      <dgm:prSet/>
      <dgm:spPr/>
      <dgm:t>
        <a:bodyPr/>
        <a:lstStyle/>
        <a:p>
          <a:endParaRPr lang="en-US"/>
        </a:p>
      </dgm:t>
    </dgm:pt>
    <dgm:pt modelId="{167D08DA-AD18-F14F-9745-DB17E8CB8586}" type="sibTrans" cxnId="{3B962968-52B3-A642-92C0-650BF042B282}">
      <dgm:prSet/>
      <dgm:spPr/>
      <dgm:t>
        <a:bodyPr/>
        <a:lstStyle/>
        <a:p>
          <a:endParaRPr lang="en-US"/>
        </a:p>
      </dgm:t>
    </dgm:pt>
    <dgm:pt modelId="{15D59F12-C5C8-B844-BFFB-5A1A53A4365B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Cuando hay dos o más sílabas, una de ellas es tónica: ca-</a:t>
          </a:r>
          <a:r>
            <a:rPr lang="en-US" b="1" u="sng">
              <a:solidFill>
                <a:schemeClr val="tx1"/>
              </a:solidFill>
            </a:rPr>
            <a:t>mi</a:t>
          </a:r>
          <a:r>
            <a:rPr lang="en-US">
              <a:solidFill>
                <a:schemeClr val="tx1"/>
              </a:solidFill>
            </a:rPr>
            <a:t>-no</a:t>
          </a:r>
        </a:p>
      </dgm:t>
    </dgm:pt>
    <dgm:pt modelId="{DC64C925-F438-264C-8F7E-95839C1838F6}" type="parTrans" cxnId="{8E607BAC-555A-2E4F-8D19-3134C2086431}">
      <dgm:prSet/>
      <dgm:spPr/>
      <dgm:t>
        <a:bodyPr/>
        <a:lstStyle/>
        <a:p>
          <a:endParaRPr lang="en-US"/>
        </a:p>
      </dgm:t>
    </dgm:pt>
    <dgm:pt modelId="{7112AEC5-03E7-8A45-BEA7-16C31D87B3AB}" type="sibTrans" cxnId="{8E607BAC-555A-2E4F-8D19-3134C2086431}">
      <dgm:prSet/>
      <dgm:spPr/>
      <dgm:t>
        <a:bodyPr/>
        <a:lstStyle/>
        <a:p>
          <a:endParaRPr lang="en-US"/>
        </a:p>
      </dgm:t>
    </dgm:pt>
    <dgm:pt modelId="{0A968487-D151-2946-92B0-911941468E6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Existen pares de palabras donde se diferencian por la sílaba tónica</a:t>
          </a:r>
        </a:p>
      </dgm:t>
    </dgm:pt>
    <dgm:pt modelId="{5C2FBED3-FD0C-454F-B745-3DC4BA73C579}" type="parTrans" cxnId="{63AB95D8-60EA-8140-9005-75D8F8002452}">
      <dgm:prSet/>
      <dgm:spPr/>
      <dgm:t>
        <a:bodyPr/>
        <a:lstStyle/>
        <a:p>
          <a:endParaRPr lang="en-US"/>
        </a:p>
      </dgm:t>
    </dgm:pt>
    <dgm:pt modelId="{98425E1D-1162-474E-AB6A-4FB990E34DFD}" type="sibTrans" cxnId="{63AB95D8-60EA-8140-9005-75D8F8002452}">
      <dgm:prSet/>
      <dgm:spPr/>
      <dgm:t>
        <a:bodyPr/>
        <a:lstStyle/>
        <a:p>
          <a:endParaRPr lang="en-US"/>
        </a:p>
      </dgm:t>
    </dgm:pt>
    <dgm:pt modelId="{1F466E0C-3700-9A4B-8B9C-02E7AED9BDAF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bebe</a:t>
          </a:r>
          <a:r>
            <a:rPr lang="en-US" dirty="0">
              <a:solidFill>
                <a:schemeClr val="tx1"/>
              </a:solidFill>
            </a:rPr>
            <a:t> / </a:t>
          </a:r>
          <a:r>
            <a:rPr lang="en-US" dirty="0" err="1">
              <a:solidFill>
                <a:schemeClr val="tx1"/>
              </a:solidFill>
            </a:rPr>
            <a:t>bebé</a:t>
          </a:r>
          <a:r>
            <a:rPr lang="en-US" dirty="0">
              <a:solidFill>
                <a:schemeClr val="tx1"/>
              </a:solidFill>
            </a:rPr>
            <a:t>  -  </a:t>
          </a:r>
          <a:r>
            <a:rPr lang="en-US" dirty="0" err="1">
              <a:solidFill>
                <a:schemeClr val="tx1"/>
              </a:solidFill>
            </a:rPr>
            <a:t>tomo</a:t>
          </a:r>
          <a:r>
            <a:rPr lang="en-US" dirty="0">
              <a:solidFill>
                <a:schemeClr val="tx1"/>
              </a:solidFill>
            </a:rPr>
            <a:t> / </a:t>
          </a:r>
          <a:r>
            <a:rPr lang="en-US" dirty="0" err="1">
              <a:solidFill>
                <a:schemeClr val="tx1"/>
              </a:solidFill>
            </a:rPr>
            <a:t>tomó</a:t>
          </a:r>
          <a:endParaRPr lang="en-US" dirty="0">
            <a:solidFill>
              <a:schemeClr val="tx1"/>
            </a:solidFill>
          </a:endParaRPr>
        </a:p>
      </dgm:t>
    </dgm:pt>
    <dgm:pt modelId="{6D079F01-3215-6D4E-BB43-34D7481AA06D}" type="parTrans" cxnId="{369D8694-6B69-654C-8A22-3394F416486D}">
      <dgm:prSet/>
      <dgm:spPr/>
      <dgm:t>
        <a:bodyPr/>
        <a:lstStyle/>
        <a:p>
          <a:endParaRPr lang="en-US"/>
        </a:p>
      </dgm:t>
    </dgm:pt>
    <dgm:pt modelId="{FE6C8F52-F724-554A-8FC4-6C4BC3ADB0AA}" type="sibTrans" cxnId="{369D8694-6B69-654C-8A22-3394F416486D}">
      <dgm:prSet/>
      <dgm:spPr/>
      <dgm:t>
        <a:bodyPr/>
        <a:lstStyle/>
        <a:p>
          <a:endParaRPr lang="en-US"/>
        </a:p>
      </dgm:t>
    </dgm:pt>
    <dgm:pt modelId="{99F52226-B717-764B-9987-B8FB165C033D}" type="pres">
      <dgm:prSet presAssocID="{F515EA59-AFF0-4D16-BE08-93C3E83E8934}" presName="linear" presStyleCnt="0">
        <dgm:presLayoutVars>
          <dgm:animLvl val="lvl"/>
          <dgm:resizeHandles val="exact"/>
        </dgm:presLayoutVars>
      </dgm:prSet>
      <dgm:spPr/>
    </dgm:pt>
    <dgm:pt modelId="{1D77B8B1-3E03-D04E-95C0-37EA7D7F215A}" type="pres">
      <dgm:prSet presAssocID="{7A4BB4E9-B84E-E84B-91F2-2241F36AF7E1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A82EAF53-8F88-E848-B7BF-BBF74EAA72AB}" type="pres">
      <dgm:prSet presAssocID="{167D08DA-AD18-F14F-9745-DB17E8CB8586}" presName="spacer" presStyleCnt="0"/>
      <dgm:spPr/>
    </dgm:pt>
    <dgm:pt modelId="{061958D3-5C6C-2B41-B77F-D58C9AE68DE4}" type="pres">
      <dgm:prSet presAssocID="{2124829B-99FD-479B-8C16-A346DCEE7956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3A80B766-4E12-C54F-8BE1-40235541608F}" type="pres">
      <dgm:prSet presAssocID="{2124829B-99FD-479B-8C16-A346DCEE7956}" presName="childText" presStyleLbl="revTx" presStyleIdx="0" presStyleCnt="3">
        <dgm:presLayoutVars>
          <dgm:bulletEnabled val="1"/>
        </dgm:presLayoutVars>
      </dgm:prSet>
      <dgm:spPr/>
    </dgm:pt>
    <dgm:pt modelId="{4FDD2817-D12B-B140-AE27-A4E42BFE5CC5}" type="pres">
      <dgm:prSet presAssocID="{E086DBE2-58EB-B946-99C4-A848F89BF2AE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763F5B85-BD6E-A341-9C3A-1F1871F9B89E}" type="pres">
      <dgm:prSet presAssocID="{E086DBE2-58EB-B946-99C4-A848F89BF2AE}" presName="childText" presStyleLbl="revTx" presStyleIdx="1" presStyleCnt="3">
        <dgm:presLayoutVars>
          <dgm:bulletEnabled val="1"/>
        </dgm:presLayoutVars>
      </dgm:prSet>
      <dgm:spPr/>
    </dgm:pt>
    <dgm:pt modelId="{163E6060-14B0-0044-ADBB-29E7ECCCD5D8}" type="pres">
      <dgm:prSet presAssocID="{4E9A2287-8772-4E2E-AD27-FD04C791720E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B992F3A6-6D75-1D4D-9AD8-4D1EA484180A}" type="pres">
      <dgm:prSet presAssocID="{452F42D6-EDC8-4717-BD8E-FF7ACCF71EDB}" presName="spacer" presStyleCnt="0"/>
      <dgm:spPr/>
    </dgm:pt>
    <dgm:pt modelId="{66547748-375A-0C4C-AD98-4DA648511D4A}" type="pres">
      <dgm:prSet presAssocID="{15D59F12-C5C8-B844-BFFB-5A1A53A4365B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35B16F08-9046-F541-A669-DF0D9C0A09C6}" type="pres">
      <dgm:prSet presAssocID="{7112AEC5-03E7-8A45-BEA7-16C31D87B3AB}" presName="spacer" presStyleCnt="0"/>
      <dgm:spPr/>
    </dgm:pt>
    <dgm:pt modelId="{0364DCA3-8723-C141-9923-69288ECDC4BA}" type="pres">
      <dgm:prSet presAssocID="{0A968487-D151-2946-92B0-911941468E66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6308F37C-6459-C44B-BD57-D078834AAA86}" type="pres">
      <dgm:prSet presAssocID="{0A968487-D151-2946-92B0-911941468E66}" presName="childText" presStyleLbl="revTx" presStyleIdx="2" presStyleCnt="3">
        <dgm:presLayoutVars>
          <dgm:bulletEnabled val="1"/>
        </dgm:presLayoutVars>
      </dgm:prSet>
      <dgm:spPr/>
    </dgm:pt>
    <dgm:pt modelId="{8313CCA1-F9D3-904C-9CA2-6E6B9DE15F05}" type="pres">
      <dgm:prSet presAssocID="{727A835E-7FAA-B84B-A13B-A42908776C0D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040D9BD4-4033-9740-9B99-4261FA5FD02B}" type="pres">
      <dgm:prSet presAssocID="{FE1D375E-1E7F-004A-B6CB-A73033300BDE}" presName="spacer" presStyleCnt="0"/>
      <dgm:spPr/>
    </dgm:pt>
    <dgm:pt modelId="{62B4A8F7-E2EF-514C-8AEA-3D3748BEE865}" type="pres">
      <dgm:prSet presAssocID="{B8715DF1-3DDF-EF44-868C-3172FADA0236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2B0E3A27-2560-C943-AC1B-B6B3BA256F30}" type="presOf" srcId="{727A835E-7FAA-B84B-A13B-A42908776C0D}" destId="{8313CCA1-F9D3-904C-9CA2-6E6B9DE15F05}" srcOrd="0" destOrd="0" presId="urn:microsoft.com/office/officeart/2005/8/layout/vList2"/>
    <dgm:cxn modelId="{5C072028-4F23-4694-80E9-673841F8F375}" srcId="{F515EA59-AFF0-4D16-BE08-93C3E83E8934}" destId="{2124829B-99FD-479B-8C16-A346DCEE7956}" srcOrd="1" destOrd="0" parTransId="{CFF4C97B-0BC5-42C8-B703-458AAC21D8CD}" sibTransId="{73AB7844-4C86-457C-ABDF-32EECBDFAE74}"/>
    <dgm:cxn modelId="{696A7D2B-6E7F-9C41-A50C-93DBC8B0F29E}" type="presOf" srcId="{4E9A2287-8772-4E2E-AD27-FD04C791720E}" destId="{163E6060-14B0-0044-ADBB-29E7ECCCD5D8}" srcOrd="0" destOrd="0" presId="urn:microsoft.com/office/officeart/2005/8/layout/vList2"/>
    <dgm:cxn modelId="{BE5D392F-21B8-574E-B760-566DDDA46F8F}" srcId="{F515EA59-AFF0-4D16-BE08-93C3E83E8934}" destId="{E086DBE2-58EB-B946-99C4-A848F89BF2AE}" srcOrd="2" destOrd="0" parTransId="{648D9E75-6F0C-5549-8EB6-3D290C325D5E}" sibTransId="{08DB8C76-CCEF-824D-86CD-039B6ED0CC3A}"/>
    <dgm:cxn modelId="{B3ABCD34-FF89-5E42-9433-6B1E794580BB}" type="presOf" srcId="{B8715DF1-3DDF-EF44-868C-3172FADA0236}" destId="{62B4A8F7-E2EF-514C-8AEA-3D3748BEE865}" srcOrd="0" destOrd="0" presId="urn:microsoft.com/office/officeart/2005/8/layout/vList2"/>
    <dgm:cxn modelId="{D391CD3B-F9F6-BE4E-B4AE-EFF272D606EC}" type="presOf" srcId="{0A968487-D151-2946-92B0-911941468E66}" destId="{0364DCA3-8723-C141-9923-69288ECDC4BA}" srcOrd="0" destOrd="0" presId="urn:microsoft.com/office/officeart/2005/8/layout/vList2"/>
    <dgm:cxn modelId="{3B962968-52B3-A642-92C0-650BF042B282}" srcId="{F515EA59-AFF0-4D16-BE08-93C3E83E8934}" destId="{7A4BB4E9-B84E-E84B-91F2-2241F36AF7E1}" srcOrd="0" destOrd="0" parTransId="{FD57F228-E631-B641-AF65-AA85615ADBED}" sibTransId="{167D08DA-AD18-F14F-9745-DB17E8CB8586}"/>
    <dgm:cxn modelId="{D1481B6D-FF81-6E43-8D85-765C3DB2B51B}" srcId="{F515EA59-AFF0-4D16-BE08-93C3E83E8934}" destId="{B8715DF1-3DDF-EF44-868C-3172FADA0236}" srcOrd="7" destOrd="0" parTransId="{C087FB29-980A-174F-8DBB-125AA21C047F}" sibTransId="{9D2EE756-D9E1-A74E-B20F-768C421E3DBE}"/>
    <dgm:cxn modelId="{1EB2E970-FE2B-B64E-A8F6-4662537F87D3}" type="presOf" srcId="{F515EA59-AFF0-4D16-BE08-93C3E83E8934}" destId="{99F52226-B717-764B-9987-B8FB165C033D}" srcOrd="0" destOrd="0" presId="urn:microsoft.com/office/officeart/2005/8/layout/vList2"/>
    <dgm:cxn modelId="{73191B75-E21A-BB43-9B7E-48EE0AB62C1C}" srcId="{F515EA59-AFF0-4D16-BE08-93C3E83E8934}" destId="{727A835E-7FAA-B84B-A13B-A42908776C0D}" srcOrd="6" destOrd="0" parTransId="{082BB045-E10C-8B46-A9B7-8EB766DC0052}" sibTransId="{FE1D375E-1E7F-004A-B6CB-A73033300BDE}"/>
    <dgm:cxn modelId="{D3A5628A-1F01-C04C-A767-D2A6AF285D17}" type="presOf" srcId="{933122B6-E147-4BF9-BED7-03E432B594CE}" destId="{3A80B766-4E12-C54F-8BE1-40235541608F}" srcOrd="0" destOrd="0" presId="urn:microsoft.com/office/officeart/2005/8/layout/vList2"/>
    <dgm:cxn modelId="{E72AE68D-B363-8E46-BFBC-BD6A4DFE014B}" srcId="{E086DBE2-58EB-B946-99C4-A848F89BF2AE}" destId="{65CE0D9A-ED2C-CE42-A044-A4BE26D95ADB}" srcOrd="0" destOrd="0" parTransId="{25194F61-1DE4-464F-9743-805477876491}" sibTransId="{A86B9287-30F8-7E4A-9A0A-4718B948E7E2}"/>
    <dgm:cxn modelId="{369D8694-6B69-654C-8A22-3394F416486D}" srcId="{0A968487-D151-2946-92B0-911941468E66}" destId="{1F466E0C-3700-9A4B-8B9C-02E7AED9BDAF}" srcOrd="0" destOrd="0" parTransId="{6D079F01-3215-6D4E-BB43-34D7481AA06D}" sibTransId="{FE6C8F52-F724-554A-8FC4-6C4BC3ADB0AA}"/>
    <dgm:cxn modelId="{4A14D6A5-3D41-E244-A6A2-1C20BB722026}" type="presOf" srcId="{7A4BB4E9-B84E-E84B-91F2-2241F36AF7E1}" destId="{1D77B8B1-3E03-D04E-95C0-37EA7D7F215A}" srcOrd="0" destOrd="0" presId="urn:microsoft.com/office/officeart/2005/8/layout/vList2"/>
    <dgm:cxn modelId="{8E607BAC-555A-2E4F-8D19-3134C2086431}" srcId="{F515EA59-AFF0-4D16-BE08-93C3E83E8934}" destId="{15D59F12-C5C8-B844-BFFB-5A1A53A4365B}" srcOrd="4" destOrd="0" parTransId="{DC64C925-F438-264C-8F7E-95839C1838F6}" sibTransId="{7112AEC5-03E7-8A45-BEA7-16C31D87B3AB}"/>
    <dgm:cxn modelId="{68EB01AE-C97B-424B-B911-F0E8E4E45829}" srcId="{2124829B-99FD-479B-8C16-A346DCEE7956}" destId="{933122B6-E147-4BF9-BED7-03E432B594CE}" srcOrd="0" destOrd="0" parTransId="{5F164C01-0976-4727-BCA4-18EC7723C87D}" sibTransId="{1A4740FA-501A-4980-AB1D-76D44C263ED9}"/>
    <dgm:cxn modelId="{115CBEAE-CD11-874E-8BD9-5215DA2070BE}" type="presOf" srcId="{2124829B-99FD-479B-8C16-A346DCEE7956}" destId="{061958D3-5C6C-2B41-B77F-D58C9AE68DE4}" srcOrd="0" destOrd="0" presId="urn:microsoft.com/office/officeart/2005/8/layout/vList2"/>
    <dgm:cxn modelId="{34AB30B5-EC88-A543-BC96-24A155F80596}" type="presOf" srcId="{65CE0D9A-ED2C-CE42-A044-A4BE26D95ADB}" destId="{763F5B85-BD6E-A341-9C3A-1F1871F9B89E}" srcOrd="0" destOrd="0" presId="urn:microsoft.com/office/officeart/2005/8/layout/vList2"/>
    <dgm:cxn modelId="{CE5AEFC0-2C12-1440-97A5-74CA82915621}" type="presOf" srcId="{1F466E0C-3700-9A4B-8B9C-02E7AED9BDAF}" destId="{6308F37C-6459-C44B-BD57-D078834AAA86}" srcOrd="0" destOrd="0" presId="urn:microsoft.com/office/officeart/2005/8/layout/vList2"/>
    <dgm:cxn modelId="{BC6413CE-3134-E24B-AAE6-45D9D6383544}" type="presOf" srcId="{15D59F12-C5C8-B844-BFFB-5A1A53A4365B}" destId="{66547748-375A-0C4C-AD98-4DA648511D4A}" srcOrd="0" destOrd="0" presId="urn:microsoft.com/office/officeart/2005/8/layout/vList2"/>
    <dgm:cxn modelId="{B0C87CD5-E8A5-4311-9F00-0CEB3CF0426B}" srcId="{F515EA59-AFF0-4D16-BE08-93C3E83E8934}" destId="{4E9A2287-8772-4E2E-AD27-FD04C791720E}" srcOrd="3" destOrd="0" parTransId="{CACD6056-F015-4989-9FF2-94B6B6ED0548}" sibTransId="{452F42D6-EDC8-4717-BD8E-FF7ACCF71EDB}"/>
    <dgm:cxn modelId="{63AB95D8-60EA-8140-9005-75D8F8002452}" srcId="{F515EA59-AFF0-4D16-BE08-93C3E83E8934}" destId="{0A968487-D151-2946-92B0-911941468E66}" srcOrd="5" destOrd="0" parTransId="{5C2FBED3-FD0C-454F-B745-3DC4BA73C579}" sibTransId="{98425E1D-1162-474E-AB6A-4FB990E34DFD}"/>
    <dgm:cxn modelId="{B6029AF6-D6FF-3F4D-A6FE-400CD806DD64}" type="presOf" srcId="{E086DBE2-58EB-B946-99C4-A848F89BF2AE}" destId="{4FDD2817-D12B-B140-AE27-A4E42BFE5CC5}" srcOrd="0" destOrd="0" presId="urn:microsoft.com/office/officeart/2005/8/layout/vList2"/>
    <dgm:cxn modelId="{F5C3B209-A360-4242-AE8D-E9C77A536CC1}" type="presParOf" srcId="{99F52226-B717-764B-9987-B8FB165C033D}" destId="{1D77B8B1-3E03-D04E-95C0-37EA7D7F215A}" srcOrd="0" destOrd="0" presId="urn:microsoft.com/office/officeart/2005/8/layout/vList2"/>
    <dgm:cxn modelId="{14F11FFB-259E-E84B-95EC-22444FA93161}" type="presParOf" srcId="{99F52226-B717-764B-9987-B8FB165C033D}" destId="{A82EAF53-8F88-E848-B7BF-BBF74EAA72AB}" srcOrd="1" destOrd="0" presId="urn:microsoft.com/office/officeart/2005/8/layout/vList2"/>
    <dgm:cxn modelId="{E1F5D857-3F35-4F4F-8FC0-4FF2BDEE8B5F}" type="presParOf" srcId="{99F52226-B717-764B-9987-B8FB165C033D}" destId="{061958D3-5C6C-2B41-B77F-D58C9AE68DE4}" srcOrd="2" destOrd="0" presId="urn:microsoft.com/office/officeart/2005/8/layout/vList2"/>
    <dgm:cxn modelId="{85BCCC2B-C297-4B40-BC1D-C783841C2ACC}" type="presParOf" srcId="{99F52226-B717-764B-9987-B8FB165C033D}" destId="{3A80B766-4E12-C54F-8BE1-40235541608F}" srcOrd="3" destOrd="0" presId="urn:microsoft.com/office/officeart/2005/8/layout/vList2"/>
    <dgm:cxn modelId="{85A99C53-C954-4E40-A977-CA5FBBA36B6F}" type="presParOf" srcId="{99F52226-B717-764B-9987-B8FB165C033D}" destId="{4FDD2817-D12B-B140-AE27-A4E42BFE5CC5}" srcOrd="4" destOrd="0" presId="urn:microsoft.com/office/officeart/2005/8/layout/vList2"/>
    <dgm:cxn modelId="{3EBA4D80-3CE1-0E4B-B68D-76598BC50793}" type="presParOf" srcId="{99F52226-B717-764B-9987-B8FB165C033D}" destId="{763F5B85-BD6E-A341-9C3A-1F1871F9B89E}" srcOrd="5" destOrd="0" presId="urn:microsoft.com/office/officeart/2005/8/layout/vList2"/>
    <dgm:cxn modelId="{0BA7B084-4741-1F45-9764-0292186B4BDE}" type="presParOf" srcId="{99F52226-B717-764B-9987-B8FB165C033D}" destId="{163E6060-14B0-0044-ADBB-29E7ECCCD5D8}" srcOrd="6" destOrd="0" presId="urn:microsoft.com/office/officeart/2005/8/layout/vList2"/>
    <dgm:cxn modelId="{8511DCCB-13CB-5C46-9066-A3020C339EA2}" type="presParOf" srcId="{99F52226-B717-764B-9987-B8FB165C033D}" destId="{B992F3A6-6D75-1D4D-9AD8-4D1EA484180A}" srcOrd="7" destOrd="0" presId="urn:microsoft.com/office/officeart/2005/8/layout/vList2"/>
    <dgm:cxn modelId="{59CA2589-5EA7-1A4B-80F1-51DBD730D5CF}" type="presParOf" srcId="{99F52226-B717-764B-9987-B8FB165C033D}" destId="{66547748-375A-0C4C-AD98-4DA648511D4A}" srcOrd="8" destOrd="0" presId="urn:microsoft.com/office/officeart/2005/8/layout/vList2"/>
    <dgm:cxn modelId="{FF3A30E3-1DB9-DE47-AD0F-0D3434426604}" type="presParOf" srcId="{99F52226-B717-764B-9987-B8FB165C033D}" destId="{35B16F08-9046-F541-A669-DF0D9C0A09C6}" srcOrd="9" destOrd="0" presId="urn:microsoft.com/office/officeart/2005/8/layout/vList2"/>
    <dgm:cxn modelId="{9F474D96-8A06-6846-B5DB-AF337C1CA0D8}" type="presParOf" srcId="{99F52226-B717-764B-9987-B8FB165C033D}" destId="{0364DCA3-8723-C141-9923-69288ECDC4BA}" srcOrd="10" destOrd="0" presId="urn:microsoft.com/office/officeart/2005/8/layout/vList2"/>
    <dgm:cxn modelId="{E249AD9F-49B7-FC49-A024-E003FBAA9B45}" type="presParOf" srcId="{99F52226-B717-764B-9987-B8FB165C033D}" destId="{6308F37C-6459-C44B-BD57-D078834AAA86}" srcOrd="11" destOrd="0" presId="urn:microsoft.com/office/officeart/2005/8/layout/vList2"/>
    <dgm:cxn modelId="{47FEC0F8-CEA9-F54E-BB37-F6D72AE2A9CA}" type="presParOf" srcId="{99F52226-B717-764B-9987-B8FB165C033D}" destId="{8313CCA1-F9D3-904C-9CA2-6E6B9DE15F05}" srcOrd="12" destOrd="0" presId="urn:microsoft.com/office/officeart/2005/8/layout/vList2"/>
    <dgm:cxn modelId="{EA32C2B4-6ACE-E54F-A31B-EA051BB3D317}" type="presParOf" srcId="{99F52226-B717-764B-9987-B8FB165C033D}" destId="{040D9BD4-4033-9740-9B99-4261FA5FD02B}" srcOrd="13" destOrd="0" presId="urn:microsoft.com/office/officeart/2005/8/layout/vList2"/>
    <dgm:cxn modelId="{C1BA1633-D0BF-2C4F-B451-7442AE94262B}" type="presParOf" srcId="{99F52226-B717-764B-9987-B8FB165C033D}" destId="{62B4A8F7-E2EF-514C-8AEA-3D3748BEE865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37D3BD5-1153-4AAE-B3BE-C4285A532210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FE67D05-6CC7-4534-9412-7FDD656A20A4}">
      <dgm:prSet custT="1"/>
      <dgm:spPr/>
      <dgm:t>
        <a:bodyPr/>
        <a:lstStyle/>
        <a:p>
          <a:r>
            <a:rPr lang="es-ES" sz="2800" i="1" dirty="0">
              <a:solidFill>
                <a:schemeClr val="tx1"/>
              </a:solidFill>
            </a:rPr>
            <a:t>finoúgrio</a:t>
          </a:r>
          <a:endParaRPr lang="en-US" sz="2800" dirty="0">
            <a:solidFill>
              <a:schemeClr val="tx1"/>
            </a:solidFill>
          </a:endParaRPr>
        </a:p>
      </dgm:t>
    </dgm:pt>
    <dgm:pt modelId="{924D953D-FA02-44F0-85B0-F0368C118A4A}" type="parTrans" cxnId="{F592DE51-39CE-49FF-A1E7-71CEAD7AD357}">
      <dgm:prSet/>
      <dgm:spPr/>
      <dgm:t>
        <a:bodyPr/>
        <a:lstStyle/>
        <a:p>
          <a:endParaRPr lang="en-US"/>
        </a:p>
      </dgm:t>
    </dgm:pt>
    <dgm:pt modelId="{64E83834-5B2F-4EA8-AC18-C9D127C076B8}" type="sibTrans" cxnId="{F592DE51-39CE-49FF-A1E7-71CEAD7AD357}">
      <dgm:prSet/>
      <dgm:spPr/>
      <dgm:t>
        <a:bodyPr/>
        <a:lstStyle/>
        <a:p>
          <a:endParaRPr lang="en-US"/>
        </a:p>
      </dgm:t>
    </dgm:pt>
    <dgm:pt modelId="{AA2D0C9E-643E-46E5-9F2C-849BC789AF72}">
      <dgm:prSet custT="1"/>
      <dgm:spPr/>
      <dgm:t>
        <a:bodyPr/>
        <a:lstStyle/>
        <a:p>
          <a:r>
            <a:rPr lang="es-ES" sz="2800" i="1">
              <a:solidFill>
                <a:schemeClr val="tx1"/>
              </a:solidFill>
            </a:rPr>
            <a:t>los aretes azules</a:t>
          </a:r>
          <a:endParaRPr lang="en-US" sz="2800">
            <a:solidFill>
              <a:schemeClr val="tx1"/>
            </a:solidFill>
          </a:endParaRPr>
        </a:p>
      </dgm:t>
    </dgm:pt>
    <dgm:pt modelId="{22B59CCD-AAB5-46AB-83DB-1CF315711815}" type="parTrans" cxnId="{224C9C8A-3DEA-4616-AA40-670EBC9C51D1}">
      <dgm:prSet/>
      <dgm:spPr/>
      <dgm:t>
        <a:bodyPr/>
        <a:lstStyle/>
        <a:p>
          <a:endParaRPr lang="en-US"/>
        </a:p>
      </dgm:t>
    </dgm:pt>
    <dgm:pt modelId="{FE6229A7-58AB-4DD5-B856-F0C0D22E2858}" type="sibTrans" cxnId="{224C9C8A-3DEA-4616-AA40-670EBC9C51D1}">
      <dgm:prSet/>
      <dgm:spPr/>
      <dgm:t>
        <a:bodyPr/>
        <a:lstStyle/>
        <a:p>
          <a:endParaRPr lang="en-US"/>
        </a:p>
      </dgm:t>
    </dgm:pt>
    <dgm:pt modelId="{325CF50F-DF20-464A-A385-0E936C67F909}">
      <dgm:prSet custT="1"/>
      <dgm:spPr/>
      <dgm:t>
        <a:bodyPr/>
        <a:lstStyle/>
        <a:p>
          <a:r>
            <a:rPr lang="es-ES" sz="2800" i="1">
              <a:solidFill>
                <a:schemeClr val="tx1"/>
              </a:solidFill>
            </a:rPr>
            <a:t>transporte</a:t>
          </a:r>
          <a:endParaRPr lang="en-US" sz="2800">
            <a:solidFill>
              <a:schemeClr val="tx1"/>
            </a:solidFill>
          </a:endParaRPr>
        </a:p>
      </dgm:t>
    </dgm:pt>
    <dgm:pt modelId="{F2A7A275-6B6C-4411-904F-B27ACD2FC1A4}" type="parTrans" cxnId="{99053858-EED2-4488-9965-9A23064652A5}">
      <dgm:prSet/>
      <dgm:spPr/>
      <dgm:t>
        <a:bodyPr/>
        <a:lstStyle/>
        <a:p>
          <a:endParaRPr lang="en-US"/>
        </a:p>
      </dgm:t>
    </dgm:pt>
    <dgm:pt modelId="{B7A04CFA-7B54-4AB7-8268-7A3B2E285E03}" type="sibTrans" cxnId="{99053858-EED2-4488-9965-9A23064652A5}">
      <dgm:prSet/>
      <dgm:spPr/>
      <dgm:t>
        <a:bodyPr/>
        <a:lstStyle/>
        <a:p>
          <a:endParaRPr lang="en-US"/>
        </a:p>
      </dgm:t>
    </dgm:pt>
    <dgm:pt modelId="{33B720B9-9E2C-415F-854D-88570D353B2F}">
      <dgm:prSet custT="1"/>
      <dgm:spPr/>
      <dgm:t>
        <a:bodyPr/>
        <a:lstStyle/>
        <a:p>
          <a:r>
            <a:rPr lang="es-ES" sz="2800" i="1">
              <a:solidFill>
                <a:schemeClr val="tx1"/>
              </a:solidFill>
            </a:rPr>
            <a:t>honrado</a:t>
          </a:r>
          <a:endParaRPr lang="en-US" sz="2800">
            <a:solidFill>
              <a:schemeClr val="tx1"/>
            </a:solidFill>
          </a:endParaRPr>
        </a:p>
      </dgm:t>
    </dgm:pt>
    <dgm:pt modelId="{AF851D8E-2745-4DF7-B353-BB175680C575}" type="parTrans" cxnId="{1FC408D4-E136-416A-9550-8DF233C875CA}">
      <dgm:prSet/>
      <dgm:spPr/>
      <dgm:t>
        <a:bodyPr/>
        <a:lstStyle/>
        <a:p>
          <a:endParaRPr lang="en-US"/>
        </a:p>
      </dgm:t>
    </dgm:pt>
    <dgm:pt modelId="{C5B2F9BB-54B2-4C8C-8323-12908D599715}" type="sibTrans" cxnId="{1FC408D4-E136-416A-9550-8DF233C875CA}">
      <dgm:prSet/>
      <dgm:spPr/>
      <dgm:t>
        <a:bodyPr/>
        <a:lstStyle/>
        <a:p>
          <a:endParaRPr lang="en-US"/>
        </a:p>
      </dgm:t>
    </dgm:pt>
    <dgm:pt modelId="{FE3B508F-CF22-46A6-912C-704D0F14E6A6}">
      <dgm:prSet custT="1"/>
      <dgm:spPr/>
      <dgm:t>
        <a:bodyPr/>
        <a:lstStyle/>
        <a:p>
          <a:r>
            <a:rPr lang="es-ES" sz="2800" i="1">
              <a:solidFill>
                <a:schemeClr val="tx1"/>
              </a:solidFill>
            </a:rPr>
            <a:t>en el otro renglón </a:t>
          </a:r>
          <a:endParaRPr lang="en-US" sz="2800">
            <a:solidFill>
              <a:schemeClr val="tx1"/>
            </a:solidFill>
          </a:endParaRPr>
        </a:p>
      </dgm:t>
    </dgm:pt>
    <dgm:pt modelId="{344B98D4-851E-482F-9B8B-57A22D922F44}" type="parTrans" cxnId="{08A8AFC7-5338-4B08-BA46-097D7364A4F2}">
      <dgm:prSet/>
      <dgm:spPr/>
      <dgm:t>
        <a:bodyPr/>
        <a:lstStyle/>
        <a:p>
          <a:endParaRPr lang="en-US"/>
        </a:p>
      </dgm:t>
    </dgm:pt>
    <dgm:pt modelId="{C4B36BA7-5636-4708-AC01-81E0ADA7F8C1}" type="sibTrans" cxnId="{08A8AFC7-5338-4B08-BA46-097D7364A4F2}">
      <dgm:prSet/>
      <dgm:spPr/>
      <dgm:t>
        <a:bodyPr/>
        <a:lstStyle/>
        <a:p>
          <a:endParaRPr lang="en-US"/>
        </a:p>
      </dgm:t>
    </dgm:pt>
    <dgm:pt modelId="{8F07B159-8BF0-7946-9D22-08C6A28794FA}" type="pres">
      <dgm:prSet presAssocID="{237D3BD5-1153-4AAE-B3BE-C4285A532210}" presName="linear" presStyleCnt="0">
        <dgm:presLayoutVars>
          <dgm:animLvl val="lvl"/>
          <dgm:resizeHandles val="exact"/>
        </dgm:presLayoutVars>
      </dgm:prSet>
      <dgm:spPr/>
    </dgm:pt>
    <dgm:pt modelId="{3ACA43A6-66C3-054D-BED5-06F83C32E784}" type="pres">
      <dgm:prSet presAssocID="{DFE67D05-6CC7-4534-9412-7FDD656A20A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E11A634-B17A-4448-818D-A7D2AB86C8A9}" type="pres">
      <dgm:prSet presAssocID="{64E83834-5B2F-4EA8-AC18-C9D127C076B8}" presName="spacer" presStyleCnt="0"/>
      <dgm:spPr/>
    </dgm:pt>
    <dgm:pt modelId="{E659D58D-2B96-6E47-BCA6-9A2DFAE1D8B4}" type="pres">
      <dgm:prSet presAssocID="{AA2D0C9E-643E-46E5-9F2C-849BC789AF7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84820E6-61D4-9845-9F91-6D446C9CD14E}" type="pres">
      <dgm:prSet presAssocID="{FE6229A7-58AB-4DD5-B856-F0C0D22E2858}" presName="spacer" presStyleCnt="0"/>
      <dgm:spPr/>
    </dgm:pt>
    <dgm:pt modelId="{2A9F43E8-FF23-C54C-9807-BA624C78E085}" type="pres">
      <dgm:prSet presAssocID="{325CF50F-DF20-464A-A385-0E936C67F90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419516D2-24F9-5048-A695-E64B9898F5FB}" type="pres">
      <dgm:prSet presAssocID="{B7A04CFA-7B54-4AB7-8268-7A3B2E285E03}" presName="spacer" presStyleCnt="0"/>
      <dgm:spPr/>
    </dgm:pt>
    <dgm:pt modelId="{5767A9AB-EDF6-CD44-A8BF-BE129C5204F9}" type="pres">
      <dgm:prSet presAssocID="{33B720B9-9E2C-415F-854D-88570D353B2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2373CCD9-ED9D-A446-B594-010A7142A39E}" type="pres">
      <dgm:prSet presAssocID="{C5B2F9BB-54B2-4C8C-8323-12908D599715}" presName="spacer" presStyleCnt="0"/>
      <dgm:spPr/>
    </dgm:pt>
    <dgm:pt modelId="{3433546F-DBE7-7446-9743-F1209AB20680}" type="pres">
      <dgm:prSet presAssocID="{FE3B508F-CF22-46A6-912C-704D0F14E6A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E7730A00-D13B-E847-B29C-A3897269A661}" type="presOf" srcId="{237D3BD5-1153-4AAE-B3BE-C4285A532210}" destId="{8F07B159-8BF0-7946-9D22-08C6A28794FA}" srcOrd="0" destOrd="0" presId="urn:microsoft.com/office/officeart/2005/8/layout/vList2"/>
    <dgm:cxn modelId="{A6A3BD20-764E-334E-BF29-0E72132C41CF}" type="presOf" srcId="{FE3B508F-CF22-46A6-912C-704D0F14E6A6}" destId="{3433546F-DBE7-7446-9743-F1209AB20680}" srcOrd="0" destOrd="0" presId="urn:microsoft.com/office/officeart/2005/8/layout/vList2"/>
    <dgm:cxn modelId="{9028FD3B-E444-BE4F-92DB-79C1D231F047}" type="presOf" srcId="{33B720B9-9E2C-415F-854D-88570D353B2F}" destId="{5767A9AB-EDF6-CD44-A8BF-BE129C5204F9}" srcOrd="0" destOrd="0" presId="urn:microsoft.com/office/officeart/2005/8/layout/vList2"/>
    <dgm:cxn modelId="{BF6A4143-DB54-EB4A-9CD6-5CC47D0A1B96}" type="presOf" srcId="{DFE67D05-6CC7-4534-9412-7FDD656A20A4}" destId="{3ACA43A6-66C3-054D-BED5-06F83C32E784}" srcOrd="0" destOrd="0" presId="urn:microsoft.com/office/officeart/2005/8/layout/vList2"/>
    <dgm:cxn modelId="{F592DE51-39CE-49FF-A1E7-71CEAD7AD357}" srcId="{237D3BD5-1153-4AAE-B3BE-C4285A532210}" destId="{DFE67D05-6CC7-4534-9412-7FDD656A20A4}" srcOrd="0" destOrd="0" parTransId="{924D953D-FA02-44F0-85B0-F0368C118A4A}" sibTransId="{64E83834-5B2F-4EA8-AC18-C9D127C076B8}"/>
    <dgm:cxn modelId="{99053858-EED2-4488-9965-9A23064652A5}" srcId="{237D3BD5-1153-4AAE-B3BE-C4285A532210}" destId="{325CF50F-DF20-464A-A385-0E936C67F909}" srcOrd="2" destOrd="0" parTransId="{F2A7A275-6B6C-4411-904F-B27ACD2FC1A4}" sibTransId="{B7A04CFA-7B54-4AB7-8268-7A3B2E285E03}"/>
    <dgm:cxn modelId="{224C9C8A-3DEA-4616-AA40-670EBC9C51D1}" srcId="{237D3BD5-1153-4AAE-B3BE-C4285A532210}" destId="{AA2D0C9E-643E-46E5-9F2C-849BC789AF72}" srcOrd="1" destOrd="0" parTransId="{22B59CCD-AAB5-46AB-83DB-1CF315711815}" sibTransId="{FE6229A7-58AB-4DD5-B856-F0C0D22E2858}"/>
    <dgm:cxn modelId="{4A59BDA5-0F41-AF4C-9CFF-0BB7E1105A51}" type="presOf" srcId="{AA2D0C9E-643E-46E5-9F2C-849BC789AF72}" destId="{E659D58D-2B96-6E47-BCA6-9A2DFAE1D8B4}" srcOrd="0" destOrd="0" presId="urn:microsoft.com/office/officeart/2005/8/layout/vList2"/>
    <dgm:cxn modelId="{08A8AFC7-5338-4B08-BA46-097D7364A4F2}" srcId="{237D3BD5-1153-4AAE-B3BE-C4285A532210}" destId="{FE3B508F-CF22-46A6-912C-704D0F14E6A6}" srcOrd="4" destOrd="0" parTransId="{344B98D4-851E-482F-9B8B-57A22D922F44}" sibTransId="{C4B36BA7-5636-4708-AC01-81E0ADA7F8C1}"/>
    <dgm:cxn modelId="{1FC408D4-E136-416A-9550-8DF233C875CA}" srcId="{237D3BD5-1153-4AAE-B3BE-C4285A532210}" destId="{33B720B9-9E2C-415F-854D-88570D353B2F}" srcOrd="3" destOrd="0" parTransId="{AF851D8E-2745-4DF7-B353-BB175680C575}" sibTransId="{C5B2F9BB-54B2-4C8C-8323-12908D599715}"/>
    <dgm:cxn modelId="{28C7C0FF-6F65-B94F-9B9B-5B8D2F8EC107}" type="presOf" srcId="{325CF50F-DF20-464A-A385-0E936C67F909}" destId="{2A9F43E8-FF23-C54C-9807-BA624C78E085}" srcOrd="0" destOrd="0" presId="urn:microsoft.com/office/officeart/2005/8/layout/vList2"/>
    <dgm:cxn modelId="{7935F567-8C04-B14E-9681-548B435D12E8}" type="presParOf" srcId="{8F07B159-8BF0-7946-9D22-08C6A28794FA}" destId="{3ACA43A6-66C3-054D-BED5-06F83C32E784}" srcOrd="0" destOrd="0" presId="urn:microsoft.com/office/officeart/2005/8/layout/vList2"/>
    <dgm:cxn modelId="{43AC188D-B905-1444-B0D8-BB055C355559}" type="presParOf" srcId="{8F07B159-8BF0-7946-9D22-08C6A28794FA}" destId="{1E11A634-B17A-4448-818D-A7D2AB86C8A9}" srcOrd="1" destOrd="0" presId="urn:microsoft.com/office/officeart/2005/8/layout/vList2"/>
    <dgm:cxn modelId="{986384C3-F6E0-3142-84B8-6AB5D0A10776}" type="presParOf" srcId="{8F07B159-8BF0-7946-9D22-08C6A28794FA}" destId="{E659D58D-2B96-6E47-BCA6-9A2DFAE1D8B4}" srcOrd="2" destOrd="0" presId="urn:microsoft.com/office/officeart/2005/8/layout/vList2"/>
    <dgm:cxn modelId="{1627E44D-D316-E449-BD2F-6CD5D8F3752B}" type="presParOf" srcId="{8F07B159-8BF0-7946-9D22-08C6A28794FA}" destId="{384820E6-61D4-9845-9F91-6D446C9CD14E}" srcOrd="3" destOrd="0" presId="urn:microsoft.com/office/officeart/2005/8/layout/vList2"/>
    <dgm:cxn modelId="{F1C90C06-696F-E94B-AADB-8A6626B6F3A5}" type="presParOf" srcId="{8F07B159-8BF0-7946-9D22-08C6A28794FA}" destId="{2A9F43E8-FF23-C54C-9807-BA624C78E085}" srcOrd="4" destOrd="0" presId="urn:microsoft.com/office/officeart/2005/8/layout/vList2"/>
    <dgm:cxn modelId="{D4F88474-D73C-2043-AEB1-7E8F7B956E0E}" type="presParOf" srcId="{8F07B159-8BF0-7946-9D22-08C6A28794FA}" destId="{419516D2-24F9-5048-A695-E64B9898F5FB}" srcOrd="5" destOrd="0" presId="urn:microsoft.com/office/officeart/2005/8/layout/vList2"/>
    <dgm:cxn modelId="{842C6D4C-9747-FB42-94C1-9636DB1A2D37}" type="presParOf" srcId="{8F07B159-8BF0-7946-9D22-08C6A28794FA}" destId="{5767A9AB-EDF6-CD44-A8BF-BE129C5204F9}" srcOrd="6" destOrd="0" presId="urn:microsoft.com/office/officeart/2005/8/layout/vList2"/>
    <dgm:cxn modelId="{5D1CE1D1-F837-A347-A7A8-DCE16C36C7B3}" type="presParOf" srcId="{8F07B159-8BF0-7946-9D22-08C6A28794FA}" destId="{2373CCD9-ED9D-A446-B594-010A7142A39E}" srcOrd="7" destOrd="0" presId="urn:microsoft.com/office/officeart/2005/8/layout/vList2"/>
    <dgm:cxn modelId="{4D0AE4D7-1C37-824E-B43A-B78F06F4E832}" type="presParOf" srcId="{8F07B159-8BF0-7946-9D22-08C6A28794FA}" destId="{3433546F-DBE7-7446-9743-F1209AB2068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9A7658A-55CB-4EC7-A9EA-4AB8E623DA48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AF204F5-8ADE-4252-981F-DB1338806C4A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El español diferencia entre:</a:t>
          </a:r>
          <a:endParaRPr lang="en-US" dirty="0">
            <a:solidFill>
              <a:schemeClr val="tx1"/>
            </a:solidFill>
          </a:endParaRPr>
        </a:p>
      </dgm:t>
    </dgm:pt>
    <dgm:pt modelId="{7AF8F795-39F9-4FD7-9610-613C770465C3}" type="parTrans" cxnId="{331E98F3-8E97-4CD1-ACF6-5803328A9F1D}">
      <dgm:prSet/>
      <dgm:spPr/>
      <dgm:t>
        <a:bodyPr/>
        <a:lstStyle/>
        <a:p>
          <a:endParaRPr lang="en-US"/>
        </a:p>
      </dgm:t>
    </dgm:pt>
    <dgm:pt modelId="{03CD420E-1B14-4561-A1C7-72B1A3D62955}" type="sibTrans" cxnId="{331E98F3-8E97-4CD1-ACF6-5803328A9F1D}">
      <dgm:prSet/>
      <dgm:spPr/>
      <dgm:t>
        <a:bodyPr/>
        <a:lstStyle/>
        <a:p>
          <a:endParaRPr lang="en-US"/>
        </a:p>
      </dgm:t>
    </dgm:pt>
    <dgm:pt modelId="{125D45F0-DF0A-422E-90F7-CF75CD28763A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Palabras agudas</a:t>
          </a:r>
          <a:endParaRPr lang="en-US" dirty="0">
            <a:solidFill>
              <a:schemeClr val="tx1"/>
            </a:solidFill>
          </a:endParaRPr>
        </a:p>
      </dgm:t>
    </dgm:pt>
    <dgm:pt modelId="{7A17C2A6-4B1D-44A8-A74F-09C752F6EEDE}" type="parTrans" cxnId="{5368D364-E146-4C90-8E36-4E952193B183}">
      <dgm:prSet/>
      <dgm:spPr/>
      <dgm:t>
        <a:bodyPr/>
        <a:lstStyle/>
        <a:p>
          <a:endParaRPr lang="en-US"/>
        </a:p>
      </dgm:t>
    </dgm:pt>
    <dgm:pt modelId="{C156BFC0-F6E2-48EF-B082-9B296401DB1E}" type="sibTrans" cxnId="{5368D364-E146-4C90-8E36-4E952193B183}">
      <dgm:prSet/>
      <dgm:spPr/>
      <dgm:t>
        <a:bodyPr/>
        <a:lstStyle/>
        <a:p>
          <a:endParaRPr lang="en-US"/>
        </a:p>
      </dgm:t>
    </dgm:pt>
    <dgm:pt modelId="{B3C0B377-85DC-49BF-A70A-73507E86CBF0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Palabras graves</a:t>
          </a:r>
          <a:endParaRPr lang="en-US" dirty="0">
            <a:solidFill>
              <a:schemeClr val="tx1"/>
            </a:solidFill>
          </a:endParaRPr>
        </a:p>
      </dgm:t>
    </dgm:pt>
    <dgm:pt modelId="{0D4B0231-C795-41C9-AE10-766DE234FEAE}" type="parTrans" cxnId="{B8869613-586F-4797-B16B-18A644C15136}">
      <dgm:prSet/>
      <dgm:spPr/>
      <dgm:t>
        <a:bodyPr/>
        <a:lstStyle/>
        <a:p>
          <a:endParaRPr lang="en-US"/>
        </a:p>
      </dgm:t>
    </dgm:pt>
    <dgm:pt modelId="{750DC733-6EE7-47AC-BFC4-EA84B63ABCD4}" type="sibTrans" cxnId="{B8869613-586F-4797-B16B-18A644C15136}">
      <dgm:prSet/>
      <dgm:spPr/>
      <dgm:t>
        <a:bodyPr/>
        <a:lstStyle/>
        <a:p>
          <a:endParaRPr lang="en-US"/>
        </a:p>
      </dgm:t>
    </dgm:pt>
    <dgm:pt modelId="{F03D6779-CCEB-4FB1-8D5C-435F92AA60E9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Palabras esdrújulas </a:t>
          </a:r>
          <a:endParaRPr lang="en-US">
            <a:solidFill>
              <a:schemeClr val="tx1"/>
            </a:solidFill>
          </a:endParaRPr>
        </a:p>
      </dgm:t>
    </dgm:pt>
    <dgm:pt modelId="{F0F5A2CA-DFFC-4441-A8FB-B102215509AF}" type="parTrans" cxnId="{CFB4E864-45F8-4C48-815B-F28AA1CB1645}">
      <dgm:prSet/>
      <dgm:spPr/>
      <dgm:t>
        <a:bodyPr/>
        <a:lstStyle/>
        <a:p>
          <a:endParaRPr lang="en-US"/>
        </a:p>
      </dgm:t>
    </dgm:pt>
    <dgm:pt modelId="{633E4C53-5CD0-4F04-B510-78136B3E14B5}" type="sibTrans" cxnId="{CFB4E864-45F8-4C48-815B-F28AA1CB1645}">
      <dgm:prSet/>
      <dgm:spPr/>
      <dgm:t>
        <a:bodyPr/>
        <a:lstStyle/>
        <a:p>
          <a:endParaRPr lang="en-US"/>
        </a:p>
      </dgm:t>
    </dgm:pt>
    <dgm:pt modelId="{68F82DF6-9715-4AA1-BA7A-5010E9058482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Palabras sobreesdrújulas</a:t>
          </a:r>
          <a:endParaRPr lang="en-US">
            <a:solidFill>
              <a:schemeClr val="tx1"/>
            </a:solidFill>
          </a:endParaRPr>
        </a:p>
      </dgm:t>
    </dgm:pt>
    <dgm:pt modelId="{72639750-1440-43FA-8529-B6CD7FA0BAFA}" type="parTrans" cxnId="{CED55E4D-81E4-4971-A588-30BCE9448FDF}">
      <dgm:prSet/>
      <dgm:spPr/>
      <dgm:t>
        <a:bodyPr/>
        <a:lstStyle/>
        <a:p>
          <a:endParaRPr lang="en-US"/>
        </a:p>
      </dgm:t>
    </dgm:pt>
    <dgm:pt modelId="{EC5E5E55-3E0F-40C3-BF50-71DCB8C8E301}" type="sibTrans" cxnId="{CED55E4D-81E4-4971-A588-30BCE9448FDF}">
      <dgm:prSet/>
      <dgm:spPr/>
      <dgm:t>
        <a:bodyPr/>
        <a:lstStyle/>
        <a:p>
          <a:endParaRPr lang="en-US"/>
        </a:p>
      </dgm:t>
    </dgm:pt>
    <dgm:pt modelId="{EDDC1A11-FCB6-41DE-A07F-F9A52F9E956E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Acento fónico y acento ortográfico</a:t>
          </a:r>
          <a:endParaRPr lang="en-US" dirty="0">
            <a:solidFill>
              <a:schemeClr val="tx1"/>
            </a:solidFill>
          </a:endParaRPr>
        </a:p>
      </dgm:t>
    </dgm:pt>
    <dgm:pt modelId="{E4A4BA67-FFD6-43BE-BD90-600AF6FFAFE7}" type="parTrans" cxnId="{EE44AA2C-1A4E-4DE9-8BC8-90158CDBB680}">
      <dgm:prSet/>
      <dgm:spPr/>
      <dgm:t>
        <a:bodyPr/>
        <a:lstStyle/>
        <a:p>
          <a:endParaRPr lang="en-US"/>
        </a:p>
      </dgm:t>
    </dgm:pt>
    <dgm:pt modelId="{76A4A21C-F403-464C-8E0C-24D42C8B4B6E}" type="sibTrans" cxnId="{EE44AA2C-1A4E-4DE9-8BC8-90158CDBB680}">
      <dgm:prSet/>
      <dgm:spPr/>
      <dgm:t>
        <a:bodyPr/>
        <a:lstStyle/>
        <a:p>
          <a:endParaRPr lang="en-US"/>
        </a:p>
      </dgm:t>
    </dgm:pt>
    <dgm:pt modelId="{8226D0F9-9E3B-AC4F-A050-85BC9199E6DD}" type="pres">
      <dgm:prSet presAssocID="{79A7658A-55CB-4EC7-A9EA-4AB8E623DA48}" presName="Name0" presStyleCnt="0">
        <dgm:presLayoutVars>
          <dgm:dir/>
          <dgm:animLvl val="lvl"/>
          <dgm:resizeHandles val="exact"/>
        </dgm:presLayoutVars>
      </dgm:prSet>
      <dgm:spPr/>
    </dgm:pt>
    <dgm:pt modelId="{5948034C-DC4C-2F4F-BDCC-E51AB056DF67}" type="pres">
      <dgm:prSet presAssocID="{EDDC1A11-FCB6-41DE-A07F-F9A52F9E956E}" presName="boxAndChildren" presStyleCnt="0"/>
      <dgm:spPr/>
    </dgm:pt>
    <dgm:pt modelId="{D1787CD0-D869-2A4E-B28D-C0A99F0345D2}" type="pres">
      <dgm:prSet presAssocID="{EDDC1A11-FCB6-41DE-A07F-F9A52F9E956E}" presName="parentTextBox" presStyleLbl="node1" presStyleIdx="0" presStyleCnt="2"/>
      <dgm:spPr/>
    </dgm:pt>
    <dgm:pt modelId="{607F0B40-78CD-634A-9CDF-CD201F4F69CA}" type="pres">
      <dgm:prSet presAssocID="{03CD420E-1B14-4561-A1C7-72B1A3D62955}" presName="sp" presStyleCnt="0"/>
      <dgm:spPr/>
    </dgm:pt>
    <dgm:pt modelId="{E4B2F86E-61D9-944B-A45C-3F380BBB4F98}" type="pres">
      <dgm:prSet presAssocID="{EAF204F5-8ADE-4252-981F-DB1338806C4A}" presName="arrowAndChildren" presStyleCnt="0"/>
      <dgm:spPr/>
    </dgm:pt>
    <dgm:pt modelId="{B928AEA7-2454-A541-B1F4-67EA04F69E04}" type="pres">
      <dgm:prSet presAssocID="{EAF204F5-8ADE-4252-981F-DB1338806C4A}" presName="parentTextArrow" presStyleLbl="node1" presStyleIdx="0" presStyleCnt="2"/>
      <dgm:spPr/>
    </dgm:pt>
    <dgm:pt modelId="{537EF99C-064B-5F43-9838-375A281FF395}" type="pres">
      <dgm:prSet presAssocID="{EAF204F5-8ADE-4252-981F-DB1338806C4A}" presName="arrow" presStyleLbl="node1" presStyleIdx="1" presStyleCnt="2"/>
      <dgm:spPr/>
    </dgm:pt>
    <dgm:pt modelId="{D1A0EF0C-2033-2B42-A9BF-6CABB9A1C26F}" type="pres">
      <dgm:prSet presAssocID="{EAF204F5-8ADE-4252-981F-DB1338806C4A}" presName="descendantArrow" presStyleCnt="0"/>
      <dgm:spPr/>
    </dgm:pt>
    <dgm:pt modelId="{3B8EE26F-DC62-8D42-AC8B-6E23A8DF86F0}" type="pres">
      <dgm:prSet presAssocID="{125D45F0-DF0A-422E-90F7-CF75CD28763A}" presName="childTextArrow" presStyleLbl="fgAccFollowNode1" presStyleIdx="0" presStyleCnt="4">
        <dgm:presLayoutVars>
          <dgm:bulletEnabled val="1"/>
        </dgm:presLayoutVars>
      </dgm:prSet>
      <dgm:spPr/>
    </dgm:pt>
    <dgm:pt modelId="{C4A29E3B-C5EF-BE4E-867C-1FDA7C896E70}" type="pres">
      <dgm:prSet presAssocID="{B3C0B377-85DC-49BF-A70A-73507E86CBF0}" presName="childTextArrow" presStyleLbl="fgAccFollowNode1" presStyleIdx="1" presStyleCnt="4">
        <dgm:presLayoutVars>
          <dgm:bulletEnabled val="1"/>
        </dgm:presLayoutVars>
      </dgm:prSet>
      <dgm:spPr/>
    </dgm:pt>
    <dgm:pt modelId="{21BE92B0-7C66-1D4A-A891-5B44E67AC73E}" type="pres">
      <dgm:prSet presAssocID="{F03D6779-CCEB-4FB1-8D5C-435F92AA60E9}" presName="childTextArrow" presStyleLbl="fgAccFollowNode1" presStyleIdx="2" presStyleCnt="4">
        <dgm:presLayoutVars>
          <dgm:bulletEnabled val="1"/>
        </dgm:presLayoutVars>
      </dgm:prSet>
      <dgm:spPr/>
    </dgm:pt>
    <dgm:pt modelId="{DF9DF30B-C97A-CE4A-975A-92FD7A972DBE}" type="pres">
      <dgm:prSet presAssocID="{68F82DF6-9715-4AA1-BA7A-5010E9058482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A6AA9302-C5F4-9045-8E5E-20E56A7B8DEC}" type="presOf" srcId="{EAF204F5-8ADE-4252-981F-DB1338806C4A}" destId="{B928AEA7-2454-A541-B1F4-67EA04F69E04}" srcOrd="0" destOrd="0" presId="urn:microsoft.com/office/officeart/2005/8/layout/process4"/>
    <dgm:cxn modelId="{B8869613-586F-4797-B16B-18A644C15136}" srcId="{EAF204F5-8ADE-4252-981F-DB1338806C4A}" destId="{B3C0B377-85DC-49BF-A70A-73507E86CBF0}" srcOrd="1" destOrd="0" parTransId="{0D4B0231-C795-41C9-AE10-766DE234FEAE}" sibTransId="{750DC733-6EE7-47AC-BFC4-EA84B63ABCD4}"/>
    <dgm:cxn modelId="{AFDBCF13-8FFD-4C43-8B85-43AC1624CD9E}" type="presOf" srcId="{EAF204F5-8ADE-4252-981F-DB1338806C4A}" destId="{537EF99C-064B-5F43-9838-375A281FF395}" srcOrd="1" destOrd="0" presId="urn:microsoft.com/office/officeart/2005/8/layout/process4"/>
    <dgm:cxn modelId="{EE44AA2C-1A4E-4DE9-8BC8-90158CDBB680}" srcId="{79A7658A-55CB-4EC7-A9EA-4AB8E623DA48}" destId="{EDDC1A11-FCB6-41DE-A07F-F9A52F9E956E}" srcOrd="1" destOrd="0" parTransId="{E4A4BA67-FFD6-43BE-BD90-600AF6FFAFE7}" sibTransId="{76A4A21C-F403-464C-8E0C-24D42C8B4B6E}"/>
    <dgm:cxn modelId="{5368D364-E146-4C90-8E36-4E952193B183}" srcId="{EAF204F5-8ADE-4252-981F-DB1338806C4A}" destId="{125D45F0-DF0A-422E-90F7-CF75CD28763A}" srcOrd="0" destOrd="0" parTransId="{7A17C2A6-4B1D-44A8-A74F-09C752F6EEDE}" sibTransId="{C156BFC0-F6E2-48EF-B082-9B296401DB1E}"/>
    <dgm:cxn modelId="{CFB4E864-45F8-4C48-815B-F28AA1CB1645}" srcId="{EAF204F5-8ADE-4252-981F-DB1338806C4A}" destId="{F03D6779-CCEB-4FB1-8D5C-435F92AA60E9}" srcOrd="2" destOrd="0" parTransId="{F0F5A2CA-DFFC-4441-A8FB-B102215509AF}" sibTransId="{633E4C53-5CD0-4F04-B510-78136B3E14B5}"/>
    <dgm:cxn modelId="{CED55E4D-81E4-4971-A588-30BCE9448FDF}" srcId="{EAF204F5-8ADE-4252-981F-DB1338806C4A}" destId="{68F82DF6-9715-4AA1-BA7A-5010E9058482}" srcOrd="3" destOrd="0" parTransId="{72639750-1440-43FA-8529-B6CD7FA0BAFA}" sibTransId="{EC5E5E55-3E0F-40C3-BF50-71DCB8C8E301}"/>
    <dgm:cxn modelId="{9F47556E-1590-8A44-A980-B91A1B528D2A}" type="presOf" srcId="{79A7658A-55CB-4EC7-A9EA-4AB8E623DA48}" destId="{8226D0F9-9E3B-AC4F-A050-85BC9199E6DD}" srcOrd="0" destOrd="0" presId="urn:microsoft.com/office/officeart/2005/8/layout/process4"/>
    <dgm:cxn modelId="{018D3D75-9A29-E246-9CD4-7E060B15782F}" type="presOf" srcId="{125D45F0-DF0A-422E-90F7-CF75CD28763A}" destId="{3B8EE26F-DC62-8D42-AC8B-6E23A8DF86F0}" srcOrd="0" destOrd="0" presId="urn:microsoft.com/office/officeart/2005/8/layout/process4"/>
    <dgm:cxn modelId="{9C76AF9E-F33B-414E-BF1E-47B9AD8291F8}" type="presOf" srcId="{68F82DF6-9715-4AA1-BA7A-5010E9058482}" destId="{DF9DF30B-C97A-CE4A-975A-92FD7A972DBE}" srcOrd="0" destOrd="0" presId="urn:microsoft.com/office/officeart/2005/8/layout/process4"/>
    <dgm:cxn modelId="{1E26DF9F-08DA-B44E-89A4-8E5F409151C2}" type="presOf" srcId="{EDDC1A11-FCB6-41DE-A07F-F9A52F9E956E}" destId="{D1787CD0-D869-2A4E-B28D-C0A99F0345D2}" srcOrd="0" destOrd="0" presId="urn:microsoft.com/office/officeart/2005/8/layout/process4"/>
    <dgm:cxn modelId="{B13F6CCA-711D-E947-A8AD-99012F406182}" type="presOf" srcId="{B3C0B377-85DC-49BF-A70A-73507E86CBF0}" destId="{C4A29E3B-C5EF-BE4E-867C-1FDA7C896E70}" srcOrd="0" destOrd="0" presId="urn:microsoft.com/office/officeart/2005/8/layout/process4"/>
    <dgm:cxn modelId="{8F5960EF-0F04-EB4E-93FB-BC05959EA43F}" type="presOf" srcId="{F03D6779-CCEB-4FB1-8D5C-435F92AA60E9}" destId="{21BE92B0-7C66-1D4A-A891-5B44E67AC73E}" srcOrd="0" destOrd="0" presId="urn:microsoft.com/office/officeart/2005/8/layout/process4"/>
    <dgm:cxn modelId="{331E98F3-8E97-4CD1-ACF6-5803328A9F1D}" srcId="{79A7658A-55CB-4EC7-A9EA-4AB8E623DA48}" destId="{EAF204F5-8ADE-4252-981F-DB1338806C4A}" srcOrd="0" destOrd="0" parTransId="{7AF8F795-39F9-4FD7-9610-613C770465C3}" sibTransId="{03CD420E-1B14-4561-A1C7-72B1A3D62955}"/>
    <dgm:cxn modelId="{9DFD71F3-7586-FF44-AEF5-4591614C9DCB}" type="presParOf" srcId="{8226D0F9-9E3B-AC4F-A050-85BC9199E6DD}" destId="{5948034C-DC4C-2F4F-BDCC-E51AB056DF67}" srcOrd="0" destOrd="0" presId="urn:microsoft.com/office/officeart/2005/8/layout/process4"/>
    <dgm:cxn modelId="{AAAF294B-BBB4-E548-B3C2-1B62759F3E42}" type="presParOf" srcId="{5948034C-DC4C-2F4F-BDCC-E51AB056DF67}" destId="{D1787CD0-D869-2A4E-B28D-C0A99F0345D2}" srcOrd="0" destOrd="0" presId="urn:microsoft.com/office/officeart/2005/8/layout/process4"/>
    <dgm:cxn modelId="{859818A7-78C1-4D42-8A36-8BBF8E2B03E6}" type="presParOf" srcId="{8226D0F9-9E3B-AC4F-A050-85BC9199E6DD}" destId="{607F0B40-78CD-634A-9CDF-CD201F4F69CA}" srcOrd="1" destOrd="0" presId="urn:microsoft.com/office/officeart/2005/8/layout/process4"/>
    <dgm:cxn modelId="{6AA6FE4D-181C-D44D-93BD-627AAE14BDA0}" type="presParOf" srcId="{8226D0F9-9E3B-AC4F-A050-85BC9199E6DD}" destId="{E4B2F86E-61D9-944B-A45C-3F380BBB4F98}" srcOrd="2" destOrd="0" presId="urn:microsoft.com/office/officeart/2005/8/layout/process4"/>
    <dgm:cxn modelId="{E6C290B8-4253-314A-B94A-F385D2966966}" type="presParOf" srcId="{E4B2F86E-61D9-944B-A45C-3F380BBB4F98}" destId="{B928AEA7-2454-A541-B1F4-67EA04F69E04}" srcOrd="0" destOrd="0" presId="urn:microsoft.com/office/officeart/2005/8/layout/process4"/>
    <dgm:cxn modelId="{41471B01-F071-8D4B-A3AF-591D19CF57D1}" type="presParOf" srcId="{E4B2F86E-61D9-944B-A45C-3F380BBB4F98}" destId="{537EF99C-064B-5F43-9838-375A281FF395}" srcOrd="1" destOrd="0" presId="urn:microsoft.com/office/officeart/2005/8/layout/process4"/>
    <dgm:cxn modelId="{2B87D4AA-B986-0245-9028-614BA3A30291}" type="presParOf" srcId="{E4B2F86E-61D9-944B-A45C-3F380BBB4F98}" destId="{D1A0EF0C-2033-2B42-A9BF-6CABB9A1C26F}" srcOrd="2" destOrd="0" presId="urn:microsoft.com/office/officeart/2005/8/layout/process4"/>
    <dgm:cxn modelId="{F499D547-D798-ED4E-9671-29874623DAFA}" type="presParOf" srcId="{D1A0EF0C-2033-2B42-A9BF-6CABB9A1C26F}" destId="{3B8EE26F-DC62-8D42-AC8B-6E23A8DF86F0}" srcOrd="0" destOrd="0" presId="urn:microsoft.com/office/officeart/2005/8/layout/process4"/>
    <dgm:cxn modelId="{F94EA6DF-2172-8D49-B7E9-32ACA462C437}" type="presParOf" srcId="{D1A0EF0C-2033-2B42-A9BF-6CABB9A1C26F}" destId="{C4A29E3B-C5EF-BE4E-867C-1FDA7C896E70}" srcOrd="1" destOrd="0" presId="urn:microsoft.com/office/officeart/2005/8/layout/process4"/>
    <dgm:cxn modelId="{6C59944E-47E6-5443-AE43-98A5D838990F}" type="presParOf" srcId="{D1A0EF0C-2033-2B42-A9BF-6CABB9A1C26F}" destId="{21BE92B0-7C66-1D4A-A891-5B44E67AC73E}" srcOrd="2" destOrd="0" presId="urn:microsoft.com/office/officeart/2005/8/layout/process4"/>
    <dgm:cxn modelId="{83527703-151C-7C48-A53E-49B6949A55BA}" type="presParOf" srcId="{D1A0EF0C-2033-2B42-A9BF-6CABB9A1C26F}" destId="{DF9DF30B-C97A-CE4A-975A-92FD7A972DBE}" srcOrd="3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007744F-F614-4157-8F9A-9D27509A032E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31AB5B4-89FA-47CE-AD70-8A6AFB4E33BD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Agudas: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cuando acaban en vocal, -n, -s:</a:t>
          </a:r>
          <a:endParaRPr lang="en-US" dirty="0">
            <a:solidFill>
              <a:schemeClr val="tx1"/>
            </a:solidFill>
          </a:endParaRPr>
        </a:p>
      </dgm:t>
    </dgm:pt>
    <dgm:pt modelId="{BC624BEF-6D17-4AE8-A9D7-9F49C3636F0E}" type="parTrans" cxnId="{732EB97C-48FA-436C-BDA9-E70A16F8743A}">
      <dgm:prSet/>
      <dgm:spPr/>
      <dgm:t>
        <a:bodyPr/>
        <a:lstStyle/>
        <a:p>
          <a:endParaRPr lang="en-US"/>
        </a:p>
      </dgm:t>
    </dgm:pt>
    <dgm:pt modelId="{AE9D3FAD-153F-43C1-B995-3E9FFB3C8DB8}" type="sibTrans" cxnId="{732EB97C-48FA-436C-BDA9-E70A16F8743A}">
      <dgm:prSet/>
      <dgm:spPr/>
      <dgm:t>
        <a:bodyPr/>
        <a:lstStyle/>
        <a:p>
          <a:endParaRPr lang="en-US"/>
        </a:p>
      </dgm:t>
    </dgm:pt>
    <dgm:pt modelId="{D2A6622B-685A-4A81-A4CE-DFE14B08F53F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Esdrújulas y sobreesdrújulas: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TODAS:</a:t>
          </a:r>
          <a:endParaRPr lang="en-US" dirty="0">
            <a:solidFill>
              <a:schemeClr val="tx1"/>
            </a:solidFill>
          </a:endParaRPr>
        </a:p>
      </dgm:t>
    </dgm:pt>
    <dgm:pt modelId="{A660717B-18D0-426B-A9D7-A0A6E274AF13}" type="parTrans" cxnId="{EB7E88CF-F5E6-4212-9931-13FB5C25B63F}">
      <dgm:prSet/>
      <dgm:spPr/>
      <dgm:t>
        <a:bodyPr/>
        <a:lstStyle/>
        <a:p>
          <a:endParaRPr lang="en-US"/>
        </a:p>
      </dgm:t>
    </dgm:pt>
    <dgm:pt modelId="{197F0E20-4CE6-4E71-BE6E-98E8155CBA32}" type="sibTrans" cxnId="{EB7E88CF-F5E6-4212-9931-13FB5C25B63F}">
      <dgm:prSet/>
      <dgm:spPr/>
      <dgm:t>
        <a:bodyPr/>
        <a:lstStyle/>
        <a:p>
          <a:endParaRPr lang="en-US"/>
        </a:p>
      </dgm:t>
    </dgm:pt>
    <dgm:pt modelId="{DB0D308B-91F0-6E4C-846F-FC70FF2B3684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Graves: cuando NO acaban en vocal, -n o -s:</a:t>
          </a:r>
        </a:p>
      </dgm:t>
    </dgm:pt>
    <dgm:pt modelId="{57D70219-BDCC-104C-B08E-85153F67AFCB}" type="parTrans" cxnId="{E929CADD-898F-C548-AC97-B76025D12ED8}">
      <dgm:prSet/>
      <dgm:spPr/>
      <dgm:t>
        <a:bodyPr/>
        <a:lstStyle/>
        <a:p>
          <a:endParaRPr lang="en-US"/>
        </a:p>
      </dgm:t>
    </dgm:pt>
    <dgm:pt modelId="{640C1B2B-E03D-C949-81AE-2EBA2375E9E4}" type="sibTrans" cxnId="{E929CADD-898F-C548-AC97-B76025D12ED8}">
      <dgm:prSet/>
      <dgm:spPr/>
      <dgm:t>
        <a:bodyPr/>
        <a:lstStyle/>
        <a:p>
          <a:endParaRPr lang="en-US"/>
        </a:p>
      </dgm:t>
    </dgm:pt>
    <dgm:pt modelId="{B0B059EC-B8E4-5D43-94B7-590D77B3ED37}">
      <dgm:prSet custT="1"/>
      <dgm:spPr/>
      <dgm:t>
        <a:bodyPr/>
        <a:lstStyle/>
        <a:p>
          <a:r>
            <a:rPr lang="es-ES_tradnl" sz="2800">
              <a:solidFill>
                <a:schemeClr val="tx1"/>
              </a:solidFill>
            </a:rPr>
            <a:t>cómodo, súbetelo</a:t>
          </a:r>
          <a:endParaRPr lang="en-US" sz="2800">
            <a:solidFill>
              <a:schemeClr val="tx1"/>
            </a:solidFill>
          </a:endParaRPr>
        </a:p>
      </dgm:t>
    </dgm:pt>
    <dgm:pt modelId="{BED750EE-EC76-8442-9C8E-3CBF58603D46}" type="parTrans" cxnId="{B2A27571-FCC3-904F-89B3-E2CF60869141}">
      <dgm:prSet/>
      <dgm:spPr/>
      <dgm:t>
        <a:bodyPr/>
        <a:lstStyle/>
        <a:p>
          <a:endParaRPr lang="en-US"/>
        </a:p>
      </dgm:t>
    </dgm:pt>
    <dgm:pt modelId="{9D7385E9-6277-6143-B82E-EA9905E55CC0}" type="sibTrans" cxnId="{B2A27571-FCC3-904F-89B3-E2CF60869141}">
      <dgm:prSet/>
      <dgm:spPr/>
      <dgm:t>
        <a:bodyPr/>
        <a:lstStyle/>
        <a:p>
          <a:endParaRPr lang="en-US"/>
        </a:p>
      </dgm:t>
    </dgm:pt>
    <dgm:pt modelId="{3007FC8D-6A10-A24C-9053-100A7C3F3183}">
      <dgm:prSet custT="1"/>
      <dgm:spPr/>
      <dgm:t>
        <a:bodyPr/>
        <a:lstStyle/>
        <a:p>
          <a:r>
            <a:rPr lang="en-US" sz="2800">
              <a:solidFill>
                <a:schemeClr val="tx1"/>
              </a:solidFill>
            </a:rPr>
            <a:t>hábil, Fénix</a:t>
          </a:r>
        </a:p>
      </dgm:t>
    </dgm:pt>
    <dgm:pt modelId="{810ACDCD-F5C0-D141-A53A-D0C3A3B7931D}" type="parTrans" cxnId="{07F41945-C8CC-EB45-8B9D-47EA3E0B5058}">
      <dgm:prSet/>
      <dgm:spPr/>
      <dgm:t>
        <a:bodyPr/>
        <a:lstStyle/>
        <a:p>
          <a:endParaRPr lang="en-US"/>
        </a:p>
      </dgm:t>
    </dgm:pt>
    <dgm:pt modelId="{09CA57D0-A0E4-1F49-BD2B-E7DB14A8F7E8}" type="sibTrans" cxnId="{07F41945-C8CC-EB45-8B9D-47EA3E0B5058}">
      <dgm:prSet/>
      <dgm:spPr/>
      <dgm:t>
        <a:bodyPr/>
        <a:lstStyle/>
        <a:p>
          <a:endParaRPr lang="en-US"/>
        </a:p>
      </dgm:t>
    </dgm:pt>
    <dgm:pt modelId="{9722DC53-3DFA-CC48-97C1-BEF8F7DD5D4B}">
      <dgm:prSet custT="1"/>
      <dgm:spPr/>
      <dgm:t>
        <a:bodyPr/>
        <a:lstStyle/>
        <a:p>
          <a:r>
            <a:rPr lang="es-ES_tradnl" sz="2800" dirty="0">
              <a:solidFill>
                <a:schemeClr val="tx1"/>
              </a:solidFill>
            </a:rPr>
            <a:t> comió, camión, cafés</a:t>
          </a:r>
          <a:endParaRPr lang="en-US" sz="2800" dirty="0">
            <a:solidFill>
              <a:schemeClr val="tx1"/>
            </a:solidFill>
          </a:endParaRPr>
        </a:p>
      </dgm:t>
    </dgm:pt>
    <dgm:pt modelId="{E787A567-2DB4-5B49-B02C-7CC39B22AD6E}" type="parTrans" cxnId="{C8293DEA-E50A-3B41-BD07-9B03BF95EFB5}">
      <dgm:prSet/>
      <dgm:spPr/>
      <dgm:t>
        <a:bodyPr/>
        <a:lstStyle/>
        <a:p>
          <a:endParaRPr lang="en-US"/>
        </a:p>
      </dgm:t>
    </dgm:pt>
    <dgm:pt modelId="{4C1F924C-43AD-1C4C-9574-5DF931C37040}" type="sibTrans" cxnId="{C8293DEA-E50A-3B41-BD07-9B03BF95EFB5}">
      <dgm:prSet/>
      <dgm:spPr/>
      <dgm:t>
        <a:bodyPr/>
        <a:lstStyle/>
        <a:p>
          <a:endParaRPr lang="en-US"/>
        </a:p>
      </dgm:t>
    </dgm:pt>
    <dgm:pt modelId="{ADDCDE2A-2F20-4B46-BE51-DC7C3BE70FD7}" type="pres">
      <dgm:prSet presAssocID="{0007744F-F614-4157-8F9A-9D27509A032E}" presName="Name0" presStyleCnt="0">
        <dgm:presLayoutVars>
          <dgm:dir/>
          <dgm:animLvl val="lvl"/>
          <dgm:resizeHandles val="exact"/>
        </dgm:presLayoutVars>
      </dgm:prSet>
      <dgm:spPr/>
    </dgm:pt>
    <dgm:pt modelId="{E209AE9B-E085-0D4B-8198-B8854C9AF569}" type="pres">
      <dgm:prSet presAssocID="{031AB5B4-89FA-47CE-AD70-8A6AFB4E33BD}" presName="linNode" presStyleCnt="0"/>
      <dgm:spPr/>
    </dgm:pt>
    <dgm:pt modelId="{8833B7C4-1A49-644E-B9CB-1679A5F00433}" type="pres">
      <dgm:prSet presAssocID="{031AB5B4-89FA-47CE-AD70-8A6AFB4E33BD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58DF66AA-CF57-2A48-9DC2-1B1DD9552052}" type="pres">
      <dgm:prSet presAssocID="{031AB5B4-89FA-47CE-AD70-8A6AFB4E33BD}" presName="descendantText" presStyleLbl="alignAccFollowNode1" presStyleIdx="0" presStyleCnt="3">
        <dgm:presLayoutVars>
          <dgm:bulletEnabled val="1"/>
        </dgm:presLayoutVars>
      </dgm:prSet>
      <dgm:spPr/>
    </dgm:pt>
    <dgm:pt modelId="{5FF205F9-DA1E-694F-AD44-1C0CBF2F2AC2}" type="pres">
      <dgm:prSet presAssocID="{AE9D3FAD-153F-43C1-B995-3E9FFB3C8DB8}" presName="sp" presStyleCnt="0"/>
      <dgm:spPr/>
    </dgm:pt>
    <dgm:pt modelId="{EE17F856-84D9-D944-8D1F-5B8164D012FF}" type="pres">
      <dgm:prSet presAssocID="{DB0D308B-91F0-6E4C-846F-FC70FF2B3684}" presName="linNode" presStyleCnt="0"/>
      <dgm:spPr/>
    </dgm:pt>
    <dgm:pt modelId="{25962360-D0E9-FB40-8BA6-5BF29EFCB91C}" type="pres">
      <dgm:prSet presAssocID="{DB0D308B-91F0-6E4C-846F-FC70FF2B3684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FE5C3737-46A1-3641-BE66-B11FFEF53C70}" type="pres">
      <dgm:prSet presAssocID="{DB0D308B-91F0-6E4C-846F-FC70FF2B3684}" presName="descendantText" presStyleLbl="alignAccFollowNode1" presStyleIdx="1" presStyleCnt="3">
        <dgm:presLayoutVars>
          <dgm:bulletEnabled val="1"/>
        </dgm:presLayoutVars>
      </dgm:prSet>
      <dgm:spPr/>
    </dgm:pt>
    <dgm:pt modelId="{B536C64F-6FBA-3F40-BBAD-647B1AC8D186}" type="pres">
      <dgm:prSet presAssocID="{640C1B2B-E03D-C949-81AE-2EBA2375E9E4}" presName="sp" presStyleCnt="0"/>
      <dgm:spPr/>
    </dgm:pt>
    <dgm:pt modelId="{07405CCF-F258-2C4E-A8F8-CA2BDBBE836E}" type="pres">
      <dgm:prSet presAssocID="{D2A6622B-685A-4A81-A4CE-DFE14B08F53F}" presName="linNode" presStyleCnt="0"/>
      <dgm:spPr/>
    </dgm:pt>
    <dgm:pt modelId="{46340F21-AF60-4546-990E-43CD7FB118E3}" type="pres">
      <dgm:prSet presAssocID="{D2A6622B-685A-4A81-A4CE-DFE14B08F53F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A39EEA91-AD8B-3941-A3FD-740B8F7246EB}" type="pres">
      <dgm:prSet presAssocID="{D2A6622B-685A-4A81-A4CE-DFE14B08F53F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D7479609-9787-5546-9D35-5F311E994569}" type="presOf" srcId="{0007744F-F614-4157-8F9A-9D27509A032E}" destId="{ADDCDE2A-2F20-4B46-BE51-DC7C3BE70FD7}" srcOrd="0" destOrd="0" presId="urn:microsoft.com/office/officeart/2005/8/layout/vList5"/>
    <dgm:cxn modelId="{99A88711-7CD6-2647-BED5-344E401B93A2}" type="presOf" srcId="{D2A6622B-685A-4A81-A4CE-DFE14B08F53F}" destId="{46340F21-AF60-4546-990E-43CD7FB118E3}" srcOrd="0" destOrd="0" presId="urn:microsoft.com/office/officeart/2005/8/layout/vList5"/>
    <dgm:cxn modelId="{2494B517-F33D-324B-9173-4193CF12F128}" type="presOf" srcId="{031AB5B4-89FA-47CE-AD70-8A6AFB4E33BD}" destId="{8833B7C4-1A49-644E-B9CB-1679A5F00433}" srcOrd="0" destOrd="0" presId="urn:microsoft.com/office/officeart/2005/8/layout/vList5"/>
    <dgm:cxn modelId="{07F41945-C8CC-EB45-8B9D-47EA3E0B5058}" srcId="{DB0D308B-91F0-6E4C-846F-FC70FF2B3684}" destId="{3007FC8D-6A10-A24C-9053-100A7C3F3183}" srcOrd="0" destOrd="0" parTransId="{810ACDCD-F5C0-D141-A53A-D0C3A3B7931D}" sibTransId="{09CA57D0-A0E4-1F49-BD2B-E7DB14A8F7E8}"/>
    <dgm:cxn modelId="{8CB27867-9C18-0D41-BC91-58E4FD3B9C84}" type="presOf" srcId="{DB0D308B-91F0-6E4C-846F-FC70FF2B3684}" destId="{25962360-D0E9-FB40-8BA6-5BF29EFCB91C}" srcOrd="0" destOrd="0" presId="urn:microsoft.com/office/officeart/2005/8/layout/vList5"/>
    <dgm:cxn modelId="{B2A27571-FCC3-904F-89B3-E2CF60869141}" srcId="{D2A6622B-685A-4A81-A4CE-DFE14B08F53F}" destId="{B0B059EC-B8E4-5D43-94B7-590D77B3ED37}" srcOrd="0" destOrd="0" parTransId="{BED750EE-EC76-8442-9C8E-3CBF58603D46}" sibTransId="{9D7385E9-6277-6143-B82E-EA9905E55CC0}"/>
    <dgm:cxn modelId="{031A7955-0CB2-D34B-A1AA-C3900ED87698}" type="presOf" srcId="{3007FC8D-6A10-A24C-9053-100A7C3F3183}" destId="{FE5C3737-46A1-3641-BE66-B11FFEF53C70}" srcOrd="0" destOrd="0" presId="urn:microsoft.com/office/officeart/2005/8/layout/vList5"/>
    <dgm:cxn modelId="{732EB97C-48FA-436C-BDA9-E70A16F8743A}" srcId="{0007744F-F614-4157-8F9A-9D27509A032E}" destId="{031AB5B4-89FA-47CE-AD70-8A6AFB4E33BD}" srcOrd="0" destOrd="0" parTransId="{BC624BEF-6D17-4AE8-A9D7-9F49C3636F0E}" sibTransId="{AE9D3FAD-153F-43C1-B995-3E9FFB3C8DB8}"/>
    <dgm:cxn modelId="{EE2C319D-72C2-C049-82CD-E7897AE1338A}" type="presOf" srcId="{B0B059EC-B8E4-5D43-94B7-590D77B3ED37}" destId="{A39EEA91-AD8B-3941-A3FD-740B8F7246EB}" srcOrd="0" destOrd="0" presId="urn:microsoft.com/office/officeart/2005/8/layout/vList5"/>
    <dgm:cxn modelId="{EB7E88CF-F5E6-4212-9931-13FB5C25B63F}" srcId="{0007744F-F614-4157-8F9A-9D27509A032E}" destId="{D2A6622B-685A-4A81-A4CE-DFE14B08F53F}" srcOrd="2" destOrd="0" parTransId="{A660717B-18D0-426B-A9D7-A0A6E274AF13}" sibTransId="{197F0E20-4CE6-4E71-BE6E-98E8155CBA32}"/>
    <dgm:cxn modelId="{E929CADD-898F-C548-AC97-B76025D12ED8}" srcId="{0007744F-F614-4157-8F9A-9D27509A032E}" destId="{DB0D308B-91F0-6E4C-846F-FC70FF2B3684}" srcOrd="1" destOrd="0" parTransId="{57D70219-BDCC-104C-B08E-85153F67AFCB}" sibTransId="{640C1B2B-E03D-C949-81AE-2EBA2375E9E4}"/>
    <dgm:cxn modelId="{C8293DEA-E50A-3B41-BD07-9B03BF95EFB5}" srcId="{031AB5B4-89FA-47CE-AD70-8A6AFB4E33BD}" destId="{9722DC53-3DFA-CC48-97C1-BEF8F7DD5D4B}" srcOrd="0" destOrd="0" parTransId="{E787A567-2DB4-5B49-B02C-7CC39B22AD6E}" sibTransId="{4C1F924C-43AD-1C4C-9574-5DF931C37040}"/>
    <dgm:cxn modelId="{BDFEF9F6-0D59-5A42-A64D-D8E32E599288}" type="presOf" srcId="{9722DC53-3DFA-CC48-97C1-BEF8F7DD5D4B}" destId="{58DF66AA-CF57-2A48-9DC2-1B1DD9552052}" srcOrd="0" destOrd="0" presId="urn:microsoft.com/office/officeart/2005/8/layout/vList5"/>
    <dgm:cxn modelId="{AA6E2C72-6390-AE4A-8021-7EDDC648074B}" type="presParOf" srcId="{ADDCDE2A-2F20-4B46-BE51-DC7C3BE70FD7}" destId="{E209AE9B-E085-0D4B-8198-B8854C9AF569}" srcOrd="0" destOrd="0" presId="urn:microsoft.com/office/officeart/2005/8/layout/vList5"/>
    <dgm:cxn modelId="{CFD60FAC-2A0E-BA42-9942-13A6AAE37300}" type="presParOf" srcId="{E209AE9B-E085-0D4B-8198-B8854C9AF569}" destId="{8833B7C4-1A49-644E-B9CB-1679A5F00433}" srcOrd="0" destOrd="0" presId="urn:microsoft.com/office/officeart/2005/8/layout/vList5"/>
    <dgm:cxn modelId="{D178C919-5008-6D4D-B343-2C0F64594DA8}" type="presParOf" srcId="{E209AE9B-E085-0D4B-8198-B8854C9AF569}" destId="{58DF66AA-CF57-2A48-9DC2-1B1DD9552052}" srcOrd="1" destOrd="0" presId="urn:microsoft.com/office/officeart/2005/8/layout/vList5"/>
    <dgm:cxn modelId="{468DE268-96DF-024D-85F6-7247B8944993}" type="presParOf" srcId="{ADDCDE2A-2F20-4B46-BE51-DC7C3BE70FD7}" destId="{5FF205F9-DA1E-694F-AD44-1C0CBF2F2AC2}" srcOrd="1" destOrd="0" presId="urn:microsoft.com/office/officeart/2005/8/layout/vList5"/>
    <dgm:cxn modelId="{241615AB-A888-3849-AEAD-26ECF4E5D2BE}" type="presParOf" srcId="{ADDCDE2A-2F20-4B46-BE51-DC7C3BE70FD7}" destId="{EE17F856-84D9-D944-8D1F-5B8164D012FF}" srcOrd="2" destOrd="0" presId="urn:microsoft.com/office/officeart/2005/8/layout/vList5"/>
    <dgm:cxn modelId="{F6209807-2A8A-8B49-B07D-397F515F3796}" type="presParOf" srcId="{EE17F856-84D9-D944-8D1F-5B8164D012FF}" destId="{25962360-D0E9-FB40-8BA6-5BF29EFCB91C}" srcOrd="0" destOrd="0" presId="urn:microsoft.com/office/officeart/2005/8/layout/vList5"/>
    <dgm:cxn modelId="{A8AF469E-0620-F94C-8F85-9601043D5AA0}" type="presParOf" srcId="{EE17F856-84D9-D944-8D1F-5B8164D012FF}" destId="{FE5C3737-46A1-3641-BE66-B11FFEF53C70}" srcOrd="1" destOrd="0" presId="urn:microsoft.com/office/officeart/2005/8/layout/vList5"/>
    <dgm:cxn modelId="{00E3E9FA-9021-8E49-A8F7-284BAE2DEBC8}" type="presParOf" srcId="{ADDCDE2A-2F20-4B46-BE51-DC7C3BE70FD7}" destId="{B536C64F-6FBA-3F40-BBAD-647B1AC8D186}" srcOrd="3" destOrd="0" presId="urn:microsoft.com/office/officeart/2005/8/layout/vList5"/>
    <dgm:cxn modelId="{AE351381-E123-1E43-8BAD-AB02DDE5D2CD}" type="presParOf" srcId="{ADDCDE2A-2F20-4B46-BE51-DC7C3BE70FD7}" destId="{07405CCF-F258-2C4E-A8F8-CA2BDBBE836E}" srcOrd="4" destOrd="0" presId="urn:microsoft.com/office/officeart/2005/8/layout/vList5"/>
    <dgm:cxn modelId="{94DB87B4-5D45-B340-BF33-2AFEAF7575FC}" type="presParOf" srcId="{07405CCF-F258-2C4E-A8F8-CA2BDBBE836E}" destId="{46340F21-AF60-4546-990E-43CD7FB118E3}" srcOrd="0" destOrd="0" presId="urn:microsoft.com/office/officeart/2005/8/layout/vList5"/>
    <dgm:cxn modelId="{59119BCF-F2DB-B243-BE3F-D526A0FFF0A9}" type="presParOf" srcId="{07405CCF-F258-2C4E-A8F8-CA2BDBBE836E}" destId="{A39EEA91-AD8B-3941-A3FD-740B8F7246E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230B4E8-2A31-4562-A1EE-E8DDB4CB9CD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DE24671-E8CD-4193-9F47-ACD2CE9523AB}">
      <dgm:prSet/>
      <dgm:spPr/>
      <dgm:t>
        <a:bodyPr/>
        <a:lstStyle/>
        <a:p>
          <a:r>
            <a:rPr lang="es-ES" dirty="0"/>
            <a:t>a) </a:t>
          </a:r>
          <a:r>
            <a:rPr lang="es-ES" dirty="0" err="1"/>
            <a:t>Llevale</a:t>
          </a:r>
          <a:r>
            <a:rPr lang="es-ES" dirty="0"/>
            <a:t> un caramelo a la niña. Se </a:t>
          </a:r>
          <a:r>
            <a:rPr lang="es-ES" dirty="0" err="1"/>
            <a:t>pondra</a:t>
          </a:r>
          <a:r>
            <a:rPr lang="es-ES" dirty="0"/>
            <a:t> muy contenta. </a:t>
          </a:r>
          <a:endParaRPr lang="en-US" dirty="0"/>
        </a:p>
      </dgm:t>
    </dgm:pt>
    <dgm:pt modelId="{AE65B0C4-AD75-4DBB-AAE5-AC70D46F5260}" type="parTrans" cxnId="{1C7F63D9-A55D-4287-85E6-937E37F0DD13}">
      <dgm:prSet/>
      <dgm:spPr/>
      <dgm:t>
        <a:bodyPr/>
        <a:lstStyle/>
        <a:p>
          <a:endParaRPr lang="en-US"/>
        </a:p>
      </dgm:t>
    </dgm:pt>
    <dgm:pt modelId="{E9EF9F8F-661D-45DA-858A-89AF3386F056}" type="sibTrans" cxnId="{1C7F63D9-A55D-4287-85E6-937E37F0DD13}">
      <dgm:prSet/>
      <dgm:spPr/>
      <dgm:t>
        <a:bodyPr/>
        <a:lstStyle/>
        <a:p>
          <a:endParaRPr lang="en-US"/>
        </a:p>
      </dgm:t>
    </dgm:pt>
    <dgm:pt modelId="{5EF8A26A-5B6E-4F73-B785-95C89F60E9C0}">
      <dgm:prSet/>
      <dgm:spPr/>
      <dgm:t>
        <a:bodyPr/>
        <a:lstStyle/>
        <a:p>
          <a:r>
            <a:rPr lang="es-ES" dirty="0"/>
            <a:t>b) Jorge </a:t>
          </a:r>
          <a:r>
            <a:rPr lang="es-ES" dirty="0" err="1"/>
            <a:t>Perez</a:t>
          </a:r>
          <a:r>
            <a:rPr lang="es-ES" dirty="0"/>
            <a:t> llego ayer de un largo viaje en </a:t>
          </a:r>
          <a:r>
            <a:rPr lang="es-ES" dirty="0" err="1"/>
            <a:t>avion</a:t>
          </a:r>
          <a:endParaRPr lang="en-US" dirty="0"/>
        </a:p>
      </dgm:t>
    </dgm:pt>
    <dgm:pt modelId="{DB5CFA19-B93C-4D7C-B347-AEAE283B1947}" type="parTrans" cxnId="{D1EFE190-2977-4E3A-A86C-E723644A2864}">
      <dgm:prSet/>
      <dgm:spPr/>
      <dgm:t>
        <a:bodyPr/>
        <a:lstStyle/>
        <a:p>
          <a:endParaRPr lang="en-US"/>
        </a:p>
      </dgm:t>
    </dgm:pt>
    <dgm:pt modelId="{509F56D9-C1BA-4D89-BE24-E51E7C11E7F3}" type="sibTrans" cxnId="{D1EFE190-2977-4E3A-A86C-E723644A2864}">
      <dgm:prSet/>
      <dgm:spPr/>
      <dgm:t>
        <a:bodyPr/>
        <a:lstStyle/>
        <a:p>
          <a:endParaRPr lang="en-US"/>
        </a:p>
      </dgm:t>
    </dgm:pt>
    <dgm:pt modelId="{F65BEA56-5F2F-47B1-98D2-A7232BF468F3}">
      <dgm:prSet/>
      <dgm:spPr/>
      <dgm:t>
        <a:bodyPr/>
        <a:lstStyle/>
        <a:p>
          <a:r>
            <a:rPr lang="es-ES"/>
            <a:t>c) Tambien le echo azucar al cafe cuando tengo examenes</a:t>
          </a:r>
          <a:endParaRPr lang="en-US"/>
        </a:p>
      </dgm:t>
    </dgm:pt>
    <dgm:pt modelId="{C6CE0D8D-4277-47E8-B345-C6938667CB56}" type="parTrans" cxnId="{15856D25-EB7F-4063-8F08-E8A9E08FB07D}">
      <dgm:prSet/>
      <dgm:spPr/>
      <dgm:t>
        <a:bodyPr/>
        <a:lstStyle/>
        <a:p>
          <a:endParaRPr lang="en-US"/>
        </a:p>
      </dgm:t>
    </dgm:pt>
    <dgm:pt modelId="{B4DA3FBE-B759-4D60-8E6F-77646C89D3FA}" type="sibTrans" cxnId="{15856D25-EB7F-4063-8F08-E8A9E08FB07D}">
      <dgm:prSet/>
      <dgm:spPr/>
      <dgm:t>
        <a:bodyPr/>
        <a:lstStyle/>
        <a:p>
          <a:endParaRPr lang="en-US"/>
        </a:p>
      </dgm:t>
    </dgm:pt>
    <dgm:pt modelId="{94899EED-C09F-47FD-BE3A-CEB44A512CC1}">
      <dgm:prSet/>
      <dgm:spPr/>
      <dgm:t>
        <a:bodyPr/>
        <a:lstStyle/>
        <a:p>
          <a:r>
            <a:rPr lang="es-ES"/>
            <a:t>d) David compro una camara fotografica para su cuñado</a:t>
          </a:r>
          <a:endParaRPr lang="en-US"/>
        </a:p>
      </dgm:t>
    </dgm:pt>
    <dgm:pt modelId="{FA4EDDEA-A44A-4EFD-9370-8EDFC10C2802}" type="parTrans" cxnId="{D19D9D30-8C3D-43AE-8630-E39EDF516DB6}">
      <dgm:prSet/>
      <dgm:spPr/>
      <dgm:t>
        <a:bodyPr/>
        <a:lstStyle/>
        <a:p>
          <a:endParaRPr lang="en-US"/>
        </a:p>
      </dgm:t>
    </dgm:pt>
    <dgm:pt modelId="{058BA8ED-624C-44B3-B55B-31324F6930CD}" type="sibTrans" cxnId="{D19D9D30-8C3D-43AE-8630-E39EDF516DB6}">
      <dgm:prSet/>
      <dgm:spPr/>
      <dgm:t>
        <a:bodyPr/>
        <a:lstStyle/>
        <a:p>
          <a:endParaRPr lang="en-US"/>
        </a:p>
      </dgm:t>
    </dgm:pt>
    <dgm:pt modelId="{D1A9D09A-C5E4-40C6-B0FB-3940E685D842}" type="pres">
      <dgm:prSet presAssocID="{D230B4E8-2A31-4562-A1EE-E8DDB4CB9CD0}" presName="root" presStyleCnt="0">
        <dgm:presLayoutVars>
          <dgm:dir/>
          <dgm:resizeHandles val="exact"/>
        </dgm:presLayoutVars>
      </dgm:prSet>
      <dgm:spPr/>
    </dgm:pt>
    <dgm:pt modelId="{EC6ABC88-0B88-454D-9314-DFDAE7DD3C11}" type="pres">
      <dgm:prSet presAssocID="{0DE24671-E8CD-4193-9F47-ACD2CE9523AB}" presName="compNode" presStyleCnt="0"/>
      <dgm:spPr/>
    </dgm:pt>
    <dgm:pt modelId="{5F786BE6-BAE9-4A0D-A11C-A06839FB2B7B}" type="pres">
      <dgm:prSet presAssocID="{0DE24671-E8CD-4193-9F47-ACD2CE9523AB}" presName="bgRect" presStyleLbl="bgShp" presStyleIdx="0" presStyleCnt="4"/>
      <dgm:spPr/>
    </dgm:pt>
    <dgm:pt modelId="{8CE9D2D7-1A9F-4A21-952F-CC302EE06C18}" type="pres">
      <dgm:prSet presAssocID="{0DE24671-E8CD-4193-9F47-ACD2CE9523A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prechaun Hat"/>
        </a:ext>
      </dgm:extLst>
    </dgm:pt>
    <dgm:pt modelId="{92513F99-DEA0-4B21-9873-00F61D48D63F}" type="pres">
      <dgm:prSet presAssocID="{0DE24671-E8CD-4193-9F47-ACD2CE9523AB}" presName="spaceRect" presStyleCnt="0"/>
      <dgm:spPr/>
    </dgm:pt>
    <dgm:pt modelId="{C2F07246-11D6-4560-A5FD-38765921E8DB}" type="pres">
      <dgm:prSet presAssocID="{0DE24671-E8CD-4193-9F47-ACD2CE9523AB}" presName="parTx" presStyleLbl="revTx" presStyleIdx="0" presStyleCnt="4">
        <dgm:presLayoutVars>
          <dgm:chMax val="0"/>
          <dgm:chPref val="0"/>
        </dgm:presLayoutVars>
      </dgm:prSet>
      <dgm:spPr/>
    </dgm:pt>
    <dgm:pt modelId="{47DCD53E-5F9E-48B2-BBD0-4AF4B31C091F}" type="pres">
      <dgm:prSet presAssocID="{E9EF9F8F-661D-45DA-858A-89AF3386F056}" presName="sibTrans" presStyleCnt="0"/>
      <dgm:spPr/>
    </dgm:pt>
    <dgm:pt modelId="{6173515D-5AC7-4DF7-9292-DB1FFFB9F6D0}" type="pres">
      <dgm:prSet presAssocID="{5EF8A26A-5B6E-4F73-B785-95C89F60E9C0}" presName="compNode" presStyleCnt="0"/>
      <dgm:spPr/>
    </dgm:pt>
    <dgm:pt modelId="{2E47D2F9-9FF4-4463-B654-EDC153FA85DA}" type="pres">
      <dgm:prSet presAssocID="{5EF8A26A-5B6E-4F73-B785-95C89F60E9C0}" presName="bgRect" presStyleLbl="bgShp" presStyleIdx="1" presStyleCnt="4"/>
      <dgm:spPr/>
    </dgm:pt>
    <dgm:pt modelId="{422C3EBF-50E5-4E78-A230-E0B714661BF8}" type="pres">
      <dgm:prSet presAssocID="{5EF8A26A-5B6E-4F73-B785-95C89F60E9C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irplane"/>
        </a:ext>
      </dgm:extLst>
    </dgm:pt>
    <dgm:pt modelId="{C2D6A7FE-8841-4B8E-BFF9-148FE7D52D88}" type="pres">
      <dgm:prSet presAssocID="{5EF8A26A-5B6E-4F73-B785-95C89F60E9C0}" presName="spaceRect" presStyleCnt="0"/>
      <dgm:spPr/>
    </dgm:pt>
    <dgm:pt modelId="{6C6F47BE-ACC6-4155-9D32-979F73F20EE6}" type="pres">
      <dgm:prSet presAssocID="{5EF8A26A-5B6E-4F73-B785-95C89F60E9C0}" presName="parTx" presStyleLbl="revTx" presStyleIdx="1" presStyleCnt="4">
        <dgm:presLayoutVars>
          <dgm:chMax val="0"/>
          <dgm:chPref val="0"/>
        </dgm:presLayoutVars>
      </dgm:prSet>
      <dgm:spPr/>
    </dgm:pt>
    <dgm:pt modelId="{CF70F8AF-C1C3-4E5D-84B0-23D6551FD30F}" type="pres">
      <dgm:prSet presAssocID="{509F56D9-C1BA-4D89-BE24-E51E7C11E7F3}" presName="sibTrans" presStyleCnt="0"/>
      <dgm:spPr/>
    </dgm:pt>
    <dgm:pt modelId="{F77C7CE3-0687-461D-A588-5FBD6CB30F92}" type="pres">
      <dgm:prSet presAssocID="{F65BEA56-5F2F-47B1-98D2-A7232BF468F3}" presName="compNode" presStyleCnt="0"/>
      <dgm:spPr/>
    </dgm:pt>
    <dgm:pt modelId="{E90C1BB9-0A05-4B4F-8470-C2BB190F531D}" type="pres">
      <dgm:prSet presAssocID="{F65BEA56-5F2F-47B1-98D2-A7232BF468F3}" presName="bgRect" presStyleLbl="bgShp" presStyleIdx="2" presStyleCnt="4"/>
      <dgm:spPr/>
    </dgm:pt>
    <dgm:pt modelId="{15EE3B9C-20E7-49AF-B281-5997B2A654A4}" type="pres">
      <dgm:prSet presAssocID="{F65BEA56-5F2F-47B1-98D2-A7232BF468F3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ffee"/>
        </a:ext>
      </dgm:extLst>
    </dgm:pt>
    <dgm:pt modelId="{05F66693-D3F6-4B6F-B130-0A69CACD4963}" type="pres">
      <dgm:prSet presAssocID="{F65BEA56-5F2F-47B1-98D2-A7232BF468F3}" presName="spaceRect" presStyleCnt="0"/>
      <dgm:spPr/>
    </dgm:pt>
    <dgm:pt modelId="{1E517CE3-F83B-41FD-9931-4DC64F065CDA}" type="pres">
      <dgm:prSet presAssocID="{F65BEA56-5F2F-47B1-98D2-A7232BF468F3}" presName="parTx" presStyleLbl="revTx" presStyleIdx="2" presStyleCnt="4">
        <dgm:presLayoutVars>
          <dgm:chMax val="0"/>
          <dgm:chPref val="0"/>
        </dgm:presLayoutVars>
      </dgm:prSet>
      <dgm:spPr/>
    </dgm:pt>
    <dgm:pt modelId="{6391E350-F57F-4A15-98EE-F78E321A746D}" type="pres">
      <dgm:prSet presAssocID="{B4DA3FBE-B759-4D60-8E6F-77646C89D3FA}" presName="sibTrans" presStyleCnt="0"/>
      <dgm:spPr/>
    </dgm:pt>
    <dgm:pt modelId="{CC19B34B-DD9C-4BE3-AC0F-E4772EC25FB6}" type="pres">
      <dgm:prSet presAssocID="{94899EED-C09F-47FD-BE3A-CEB44A512CC1}" presName="compNode" presStyleCnt="0"/>
      <dgm:spPr/>
    </dgm:pt>
    <dgm:pt modelId="{0C3A64EA-6E53-4A3F-82AA-ECCA253A6069}" type="pres">
      <dgm:prSet presAssocID="{94899EED-C09F-47FD-BE3A-CEB44A512CC1}" presName="bgRect" presStyleLbl="bgShp" presStyleIdx="3" presStyleCnt="4"/>
      <dgm:spPr/>
    </dgm:pt>
    <dgm:pt modelId="{D697CB39-8580-4AB4-9091-7491FE7C7246}" type="pres">
      <dgm:prSet presAssocID="{94899EED-C09F-47FD-BE3A-CEB44A512CC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DC1D9CFE-C6F0-4701-8E53-0CB4FD35A15E}" type="pres">
      <dgm:prSet presAssocID="{94899EED-C09F-47FD-BE3A-CEB44A512CC1}" presName="spaceRect" presStyleCnt="0"/>
      <dgm:spPr/>
    </dgm:pt>
    <dgm:pt modelId="{EE39898E-9EFA-4D9D-9F40-E50A0AF4E690}" type="pres">
      <dgm:prSet presAssocID="{94899EED-C09F-47FD-BE3A-CEB44A512CC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15856D25-EB7F-4063-8F08-E8A9E08FB07D}" srcId="{D230B4E8-2A31-4562-A1EE-E8DDB4CB9CD0}" destId="{F65BEA56-5F2F-47B1-98D2-A7232BF468F3}" srcOrd="2" destOrd="0" parTransId="{C6CE0D8D-4277-47E8-B345-C6938667CB56}" sibTransId="{B4DA3FBE-B759-4D60-8E6F-77646C89D3FA}"/>
    <dgm:cxn modelId="{D19D9D30-8C3D-43AE-8630-E39EDF516DB6}" srcId="{D230B4E8-2A31-4562-A1EE-E8DDB4CB9CD0}" destId="{94899EED-C09F-47FD-BE3A-CEB44A512CC1}" srcOrd="3" destOrd="0" parTransId="{FA4EDDEA-A44A-4EFD-9370-8EDFC10C2802}" sibTransId="{058BA8ED-624C-44B3-B55B-31324F6930CD}"/>
    <dgm:cxn modelId="{07067355-AE68-4F08-BC58-BD9F7BE29095}" type="presOf" srcId="{5EF8A26A-5B6E-4F73-B785-95C89F60E9C0}" destId="{6C6F47BE-ACC6-4155-9D32-979F73F20EE6}" srcOrd="0" destOrd="0" presId="urn:microsoft.com/office/officeart/2018/2/layout/IconVerticalSolidList"/>
    <dgm:cxn modelId="{D1EFE190-2977-4E3A-A86C-E723644A2864}" srcId="{D230B4E8-2A31-4562-A1EE-E8DDB4CB9CD0}" destId="{5EF8A26A-5B6E-4F73-B785-95C89F60E9C0}" srcOrd="1" destOrd="0" parTransId="{DB5CFA19-B93C-4D7C-B347-AEAE283B1947}" sibTransId="{509F56D9-C1BA-4D89-BE24-E51E7C11E7F3}"/>
    <dgm:cxn modelId="{CF4EADBF-6F5B-4FB2-BEC1-A66ADC3A049C}" type="presOf" srcId="{F65BEA56-5F2F-47B1-98D2-A7232BF468F3}" destId="{1E517CE3-F83B-41FD-9931-4DC64F065CDA}" srcOrd="0" destOrd="0" presId="urn:microsoft.com/office/officeart/2018/2/layout/IconVerticalSolidList"/>
    <dgm:cxn modelId="{1C7F63D9-A55D-4287-85E6-937E37F0DD13}" srcId="{D230B4E8-2A31-4562-A1EE-E8DDB4CB9CD0}" destId="{0DE24671-E8CD-4193-9F47-ACD2CE9523AB}" srcOrd="0" destOrd="0" parTransId="{AE65B0C4-AD75-4DBB-AAE5-AC70D46F5260}" sibTransId="{E9EF9F8F-661D-45DA-858A-89AF3386F056}"/>
    <dgm:cxn modelId="{4C2475E7-2F43-4505-B8C8-539F3553343C}" type="presOf" srcId="{D230B4E8-2A31-4562-A1EE-E8DDB4CB9CD0}" destId="{D1A9D09A-C5E4-40C6-B0FB-3940E685D842}" srcOrd="0" destOrd="0" presId="urn:microsoft.com/office/officeart/2018/2/layout/IconVerticalSolidList"/>
    <dgm:cxn modelId="{2FD90CE8-1FCC-4D4B-BE00-0150572272DB}" type="presOf" srcId="{94899EED-C09F-47FD-BE3A-CEB44A512CC1}" destId="{EE39898E-9EFA-4D9D-9F40-E50A0AF4E690}" srcOrd="0" destOrd="0" presId="urn:microsoft.com/office/officeart/2018/2/layout/IconVerticalSolidList"/>
    <dgm:cxn modelId="{2EEEDEF5-EB55-41B1-9511-57ED557653AE}" type="presOf" srcId="{0DE24671-E8CD-4193-9F47-ACD2CE9523AB}" destId="{C2F07246-11D6-4560-A5FD-38765921E8DB}" srcOrd="0" destOrd="0" presId="urn:microsoft.com/office/officeart/2018/2/layout/IconVerticalSolidList"/>
    <dgm:cxn modelId="{C0FBF982-0625-4CC1-8B94-96E503B8F795}" type="presParOf" srcId="{D1A9D09A-C5E4-40C6-B0FB-3940E685D842}" destId="{EC6ABC88-0B88-454D-9314-DFDAE7DD3C11}" srcOrd="0" destOrd="0" presId="urn:microsoft.com/office/officeart/2018/2/layout/IconVerticalSolidList"/>
    <dgm:cxn modelId="{3381BFAA-BB8E-47CE-B565-5A20EE273800}" type="presParOf" srcId="{EC6ABC88-0B88-454D-9314-DFDAE7DD3C11}" destId="{5F786BE6-BAE9-4A0D-A11C-A06839FB2B7B}" srcOrd="0" destOrd="0" presId="urn:microsoft.com/office/officeart/2018/2/layout/IconVerticalSolidList"/>
    <dgm:cxn modelId="{A25E3CBF-F074-461E-B154-D1CF6181C70E}" type="presParOf" srcId="{EC6ABC88-0B88-454D-9314-DFDAE7DD3C11}" destId="{8CE9D2D7-1A9F-4A21-952F-CC302EE06C18}" srcOrd="1" destOrd="0" presId="urn:microsoft.com/office/officeart/2018/2/layout/IconVerticalSolidList"/>
    <dgm:cxn modelId="{AF303A1E-C9D7-41DA-94D4-E00C5D0B9C2D}" type="presParOf" srcId="{EC6ABC88-0B88-454D-9314-DFDAE7DD3C11}" destId="{92513F99-DEA0-4B21-9873-00F61D48D63F}" srcOrd="2" destOrd="0" presId="urn:microsoft.com/office/officeart/2018/2/layout/IconVerticalSolidList"/>
    <dgm:cxn modelId="{356A6090-2181-44F4-B055-49681671C0CC}" type="presParOf" srcId="{EC6ABC88-0B88-454D-9314-DFDAE7DD3C11}" destId="{C2F07246-11D6-4560-A5FD-38765921E8DB}" srcOrd="3" destOrd="0" presId="urn:microsoft.com/office/officeart/2018/2/layout/IconVerticalSolidList"/>
    <dgm:cxn modelId="{375EB12B-3F84-4AB7-9208-3BB9C6CEAAE2}" type="presParOf" srcId="{D1A9D09A-C5E4-40C6-B0FB-3940E685D842}" destId="{47DCD53E-5F9E-48B2-BBD0-4AF4B31C091F}" srcOrd="1" destOrd="0" presId="urn:microsoft.com/office/officeart/2018/2/layout/IconVerticalSolidList"/>
    <dgm:cxn modelId="{E5C68FCE-1CB6-4677-AC3D-824B9BAC6B69}" type="presParOf" srcId="{D1A9D09A-C5E4-40C6-B0FB-3940E685D842}" destId="{6173515D-5AC7-4DF7-9292-DB1FFFB9F6D0}" srcOrd="2" destOrd="0" presId="urn:microsoft.com/office/officeart/2018/2/layout/IconVerticalSolidList"/>
    <dgm:cxn modelId="{84F60F14-6B6C-4FC9-BCF1-CEDB51E7A8DA}" type="presParOf" srcId="{6173515D-5AC7-4DF7-9292-DB1FFFB9F6D0}" destId="{2E47D2F9-9FF4-4463-B654-EDC153FA85DA}" srcOrd="0" destOrd="0" presId="urn:microsoft.com/office/officeart/2018/2/layout/IconVerticalSolidList"/>
    <dgm:cxn modelId="{157508EF-EAC0-4193-A0C6-0D1EE61C753D}" type="presParOf" srcId="{6173515D-5AC7-4DF7-9292-DB1FFFB9F6D0}" destId="{422C3EBF-50E5-4E78-A230-E0B714661BF8}" srcOrd="1" destOrd="0" presId="urn:microsoft.com/office/officeart/2018/2/layout/IconVerticalSolidList"/>
    <dgm:cxn modelId="{7E109126-8B08-4E57-B1D9-FD46B4C8E8EB}" type="presParOf" srcId="{6173515D-5AC7-4DF7-9292-DB1FFFB9F6D0}" destId="{C2D6A7FE-8841-4B8E-BFF9-148FE7D52D88}" srcOrd="2" destOrd="0" presId="urn:microsoft.com/office/officeart/2018/2/layout/IconVerticalSolidList"/>
    <dgm:cxn modelId="{BC90A8D0-5755-4B90-8FBD-C18C8AA83F15}" type="presParOf" srcId="{6173515D-5AC7-4DF7-9292-DB1FFFB9F6D0}" destId="{6C6F47BE-ACC6-4155-9D32-979F73F20EE6}" srcOrd="3" destOrd="0" presId="urn:microsoft.com/office/officeart/2018/2/layout/IconVerticalSolidList"/>
    <dgm:cxn modelId="{518F68D5-37C8-4FD3-A3D4-9A9F4F8C2AC2}" type="presParOf" srcId="{D1A9D09A-C5E4-40C6-B0FB-3940E685D842}" destId="{CF70F8AF-C1C3-4E5D-84B0-23D6551FD30F}" srcOrd="3" destOrd="0" presId="urn:microsoft.com/office/officeart/2018/2/layout/IconVerticalSolidList"/>
    <dgm:cxn modelId="{EF04E9D5-9518-46C9-9519-8D8D68F99D25}" type="presParOf" srcId="{D1A9D09A-C5E4-40C6-B0FB-3940E685D842}" destId="{F77C7CE3-0687-461D-A588-5FBD6CB30F92}" srcOrd="4" destOrd="0" presId="urn:microsoft.com/office/officeart/2018/2/layout/IconVerticalSolidList"/>
    <dgm:cxn modelId="{97282666-93FC-45F1-8A22-DE508282FAF8}" type="presParOf" srcId="{F77C7CE3-0687-461D-A588-5FBD6CB30F92}" destId="{E90C1BB9-0A05-4B4F-8470-C2BB190F531D}" srcOrd="0" destOrd="0" presId="urn:microsoft.com/office/officeart/2018/2/layout/IconVerticalSolidList"/>
    <dgm:cxn modelId="{F3F0D791-50FA-4D82-854E-5E0B20DB0118}" type="presParOf" srcId="{F77C7CE3-0687-461D-A588-5FBD6CB30F92}" destId="{15EE3B9C-20E7-49AF-B281-5997B2A654A4}" srcOrd="1" destOrd="0" presId="urn:microsoft.com/office/officeart/2018/2/layout/IconVerticalSolidList"/>
    <dgm:cxn modelId="{46312C21-6687-45B3-B675-97AE09E56ACC}" type="presParOf" srcId="{F77C7CE3-0687-461D-A588-5FBD6CB30F92}" destId="{05F66693-D3F6-4B6F-B130-0A69CACD4963}" srcOrd="2" destOrd="0" presId="urn:microsoft.com/office/officeart/2018/2/layout/IconVerticalSolidList"/>
    <dgm:cxn modelId="{8BCFF73D-A436-471A-A2FF-31F47A8511F2}" type="presParOf" srcId="{F77C7CE3-0687-461D-A588-5FBD6CB30F92}" destId="{1E517CE3-F83B-41FD-9931-4DC64F065CDA}" srcOrd="3" destOrd="0" presId="urn:microsoft.com/office/officeart/2018/2/layout/IconVerticalSolidList"/>
    <dgm:cxn modelId="{21C3617E-D1CB-4FAD-B595-A58CD74DDC91}" type="presParOf" srcId="{D1A9D09A-C5E4-40C6-B0FB-3940E685D842}" destId="{6391E350-F57F-4A15-98EE-F78E321A746D}" srcOrd="5" destOrd="0" presId="urn:microsoft.com/office/officeart/2018/2/layout/IconVerticalSolidList"/>
    <dgm:cxn modelId="{6A996F44-9814-45BB-AF11-02F0432851BD}" type="presParOf" srcId="{D1A9D09A-C5E4-40C6-B0FB-3940E685D842}" destId="{CC19B34B-DD9C-4BE3-AC0F-E4772EC25FB6}" srcOrd="6" destOrd="0" presId="urn:microsoft.com/office/officeart/2018/2/layout/IconVerticalSolidList"/>
    <dgm:cxn modelId="{F97D8C8A-2AE8-407E-B4A6-9DB4DA9ADC96}" type="presParOf" srcId="{CC19B34B-DD9C-4BE3-AC0F-E4772EC25FB6}" destId="{0C3A64EA-6E53-4A3F-82AA-ECCA253A6069}" srcOrd="0" destOrd="0" presId="urn:microsoft.com/office/officeart/2018/2/layout/IconVerticalSolidList"/>
    <dgm:cxn modelId="{EDA99BE1-A342-4228-B717-843A185F5BCD}" type="presParOf" srcId="{CC19B34B-DD9C-4BE3-AC0F-E4772EC25FB6}" destId="{D697CB39-8580-4AB4-9091-7491FE7C7246}" srcOrd="1" destOrd="0" presId="urn:microsoft.com/office/officeart/2018/2/layout/IconVerticalSolidList"/>
    <dgm:cxn modelId="{24B19899-96B6-4CA0-B297-3E603DF8DCE4}" type="presParOf" srcId="{CC19B34B-DD9C-4BE3-AC0F-E4772EC25FB6}" destId="{DC1D9CFE-C6F0-4701-8E53-0CB4FD35A15E}" srcOrd="2" destOrd="0" presId="urn:microsoft.com/office/officeart/2018/2/layout/IconVerticalSolidList"/>
    <dgm:cxn modelId="{88D043C6-2E5C-46C4-9D53-4663A0A36873}" type="presParOf" srcId="{CC19B34B-DD9C-4BE3-AC0F-E4772EC25FB6}" destId="{EE39898E-9EFA-4D9D-9F40-E50A0AF4E69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9A8A032-233C-4EE1-9EA8-EC6DE4EB34F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B576AB83-B8F9-4B61-8193-DDE73B8E1F29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Estudia las unidades fónicas relacionadas con la creación de significado</a:t>
          </a:r>
          <a:endParaRPr lang="en-US" dirty="0">
            <a:solidFill>
              <a:schemeClr val="tx1"/>
            </a:solidFill>
          </a:endParaRPr>
        </a:p>
      </dgm:t>
    </dgm:pt>
    <dgm:pt modelId="{6E528F5E-9C47-438F-9E5F-AB6A7DB223A7}" type="parTrans" cxnId="{DB752E75-7482-4CE8-A9E2-A9D971803802}">
      <dgm:prSet/>
      <dgm:spPr/>
      <dgm:t>
        <a:bodyPr/>
        <a:lstStyle/>
        <a:p>
          <a:endParaRPr lang="en-US"/>
        </a:p>
      </dgm:t>
    </dgm:pt>
    <dgm:pt modelId="{8119AC71-5740-4EEA-9392-E365F1C50397}" type="sibTrans" cxnId="{DB752E75-7482-4CE8-A9E2-A9D971803802}">
      <dgm:prSet/>
      <dgm:spPr/>
      <dgm:t>
        <a:bodyPr/>
        <a:lstStyle/>
        <a:p>
          <a:endParaRPr lang="en-US"/>
        </a:p>
      </dgm:t>
    </dgm:pt>
    <dgm:pt modelId="{F49DF7D6-E588-4141-8C99-5ABA5A2D38B3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Forman parte de las unidades de la segunda articulación (que tienen solo significante), de la cual también forman parte las sílabas</a:t>
          </a:r>
          <a:endParaRPr lang="en-US" dirty="0">
            <a:solidFill>
              <a:schemeClr val="tx1"/>
            </a:solidFill>
          </a:endParaRPr>
        </a:p>
      </dgm:t>
    </dgm:pt>
    <dgm:pt modelId="{90AEBB83-CFAA-424D-BEBD-D7D22F758BB5}" type="parTrans" cxnId="{E2C7E6A9-B4F2-421C-9168-9A0C66449351}">
      <dgm:prSet/>
      <dgm:spPr/>
      <dgm:t>
        <a:bodyPr/>
        <a:lstStyle/>
        <a:p>
          <a:endParaRPr lang="en-US"/>
        </a:p>
      </dgm:t>
    </dgm:pt>
    <dgm:pt modelId="{C4CD3223-972D-4223-8965-51100BD0FC47}" type="sibTrans" cxnId="{E2C7E6A9-B4F2-421C-9168-9A0C66449351}">
      <dgm:prSet/>
      <dgm:spPr/>
      <dgm:t>
        <a:bodyPr/>
        <a:lstStyle/>
        <a:p>
          <a:endParaRPr lang="en-US"/>
        </a:p>
      </dgm:t>
    </dgm:pt>
    <dgm:pt modelId="{E35B48BC-2A33-B648-8752-CA82AFA56ECC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Fonema (sonido contrastivo):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Unidad fonológica  mínima. Al intercambiar una por otra, cambia el significado (pan/par)</a:t>
          </a:r>
          <a:endParaRPr lang="en-US" dirty="0">
            <a:solidFill>
              <a:schemeClr val="tx1"/>
            </a:solidFill>
          </a:endParaRPr>
        </a:p>
      </dgm:t>
    </dgm:pt>
    <dgm:pt modelId="{C7D929BC-3AF1-3F45-819E-3ED659467CAB}" type="parTrans" cxnId="{D400C0A5-C82D-7045-B2AE-B5D47F5CD84D}">
      <dgm:prSet/>
      <dgm:spPr/>
      <dgm:t>
        <a:bodyPr/>
        <a:lstStyle/>
        <a:p>
          <a:endParaRPr lang="en-US"/>
        </a:p>
      </dgm:t>
    </dgm:pt>
    <dgm:pt modelId="{419CCC70-0B02-6143-9E27-F43FB66655EE}" type="sibTrans" cxnId="{D400C0A5-C82D-7045-B2AE-B5D47F5CD84D}">
      <dgm:prSet/>
      <dgm:spPr/>
      <dgm:t>
        <a:bodyPr/>
        <a:lstStyle/>
        <a:p>
          <a:endParaRPr lang="en-US"/>
        </a:p>
      </dgm:t>
    </dgm:pt>
    <dgm:pt modelId="{D319207C-5A1F-436D-8BCF-BA0EB736CB1D}" type="pres">
      <dgm:prSet presAssocID="{09A8A032-233C-4EE1-9EA8-EC6DE4EB34F4}" presName="root" presStyleCnt="0">
        <dgm:presLayoutVars>
          <dgm:dir/>
          <dgm:resizeHandles val="exact"/>
        </dgm:presLayoutVars>
      </dgm:prSet>
      <dgm:spPr/>
    </dgm:pt>
    <dgm:pt modelId="{ADCD86FC-D8AC-4A6C-B5F4-F78444ABF049}" type="pres">
      <dgm:prSet presAssocID="{B576AB83-B8F9-4B61-8193-DDE73B8E1F29}" presName="compNode" presStyleCnt="0"/>
      <dgm:spPr/>
    </dgm:pt>
    <dgm:pt modelId="{BC8A3B1D-D56F-4E82-8BCC-482EC01F16C0}" type="pres">
      <dgm:prSet presAssocID="{B576AB83-B8F9-4B61-8193-DDE73B8E1F29}" presName="bgRect" presStyleLbl="bgShp" presStyleIdx="0" presStyleCnt="3"/>
      <dgm:spPr/>
    </dgm:pt>
    <dgm:pt modelId="{1FFFAC74-70B9-44C2-AFB8-A6DD779D4876}" type="pres">
      <dgm:prSet presAssocID="{B576AB83-B8F9-4B61-8193-DDE73B8E1F2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2E57D83A-DBB0-44E6-8997-9CBACFEC8B8D}" type="pres">
      <dgm:prSet presAssocID="{B576AB83-B8F9-4B61-8193-DDE73B8E1F29}" presName="spaceRect" presStyleCnt="0"/>
      <dgm:spPr/>
    </dgm:pt>
    <dgm:pt modelId="{76C25ACF-2B52-4DF2-91B5-DEFB22362E08}" type="pres">
      <dgm:prSet presAssocID="{B576AB83-B8F9-4B61-8193-DDE73B8E1F29}" presName="parTx" presStyleLbl="revTx" presStyleIdx="0" presStyleCnt="3">
        <dgm:presLayoutVars>
          <dgm:chMax val="0"/>
          <dgm:chPref val="0"/>
        </dgm:presLayoutVars>
      </dgm:prSet>
      <dgm:spPr/>
    </dgm:pt>
    <dgm:pt modelId="{A91E7F44-9963-43FD-BB6B-838B030B4181}" type="pres">
      <dgm:prSet presAssocID="{8119AC71-5740-4EEA-9392-E365F1C50397}" presName="sibTrans" presStyleCnt="0"/>
      <dgm:spPr/>
    </dgm:pt>
    <dgm:pt modelId="{616E6EA4-871B-4DDB-9DFD-B6B3F47D6336}" type="pres">
      <dgm:prSet presAssocID="{F49DF7D6-E588-4141-8C99-5ABA5A2D38B3}" presName="compNode" presStyleCnt="0"/>
      <dgm:spPr/>
    </dgm:pt>
    <dgm:pt modelId="{05D4DD3E-9432-4914-BF93-E5345DA40EF1}" type="pres">
      <dgm:prSet presAssocID="{F49DF7D6-E588-4141-8C99-5ABA5A2D38B3}" presName="bgRect" presStyleLbl="bgShp" presStyleIdx="1" presStyleCnt="3"/>
      <dgm:spPr/>
    </dgm:pt>
    <dgm:pt modelId="{E6D7F224-64F6-4573-B913-A648FB55778D}" type="pres">
      <dgm:prSet presAssocID="{F49DF7D6-E588-4141-8C99-5ABA5A2D38B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2B84D7F1-06B4-42C0-8E48-99932D4E3725}" type="pres">
      <dgm:prSet presAssocID="{F49DF7D6-E588-4141-8C99-5ABA5A2D38B3}" presName="spaceRect" presStyleCnt="0"/>
      <dgm:spPr/>
    </dgm:pt>
    <dgm:pt modelId="{DD148E84-20B8-4ED8-B3CE-FF22C570EA7F}" type="pres">
      <dgm:prSet presAssocID="{F49DF7D6-E588-4141-8C99-5ABA5A2D38B3}" presName="parTx" presStyleLbl="revTx" presStyleIdx="1" presStyleCnt="3">
        <dgm:presLayoutVars>
          <dgm:chMax val="0"/>
          <dgm:chPref val="0"/>
        </dgm:presLayoutVars>
      </dgm:prSet>
      <dgm:spPr/>
    </dgm:pt>
    <dgm:pt modelId="{B4901328-34DE-FB4C-AE23-D531EB44C158}" type="pres">
      <dgm:prSet presAssocID="{C4CD3223-972D-4223-8965-51100BD0FC47}" presName="sibTrans" presStyleCnt="0"/>
      <dgm:spPr/>
    </dgm:pt>
    <dgm:pt modelId="{44DF0031-C1EB-6845-8585-BFCF2240CDF1}" type="pres">
      <dgm:prSet presAssocID="{E35B48BC-2A33-B648-8752-CA82AFA56ECC}" presName="compNode" presStyleCnt="0"/>
      <dgm:spPr/>
    </dgm:pt>
    <dgm:pt modelId="{398BBAD0-58B3-DC4A-B5BF-4EACABEA6780}" type="pres">
      <dgm:prSet presAssocID="{E35B48BC-2A33-B648-8752-CA82AFA56ECC}" presName="bgRect" presStyleLbl="bgShp" presStyleIdx="2" presStyleCnt="3"/>
      <dgm:spPr/>
    </dgm:pt>
    <dgm:pt modelId="{4B762D9E-5F8A-9D4C-9A32-542421114AE1}" type="pres">
      <dgm:prSet presAssocID="{E35B48BC-2A33-B648-8752-CA82AFA56ECC}" presName="iconRect" presStyleLbl="node1" presStyleIdx="2" presStyleCnt="3"/>
      <dgm:spPr/>
    </dgm:pt>
    <dgm:pt modelId="{9F4F149B-6953-AD4F-AECA-BB49D0B43C19}" type="pres">
      <dgm:prSet presAssocID="{E35B48BC-2A33-B648-8752-CA82AFA56ECC}" presName="spaceRect" presStyleCnt="0"/>
      <dgm:spPr/>
    </dgm:pt>
    <dgm:pt modelId="{F90BBC78-A32E-D546-8090-E43B1D784E67}" type="pres">
      <dgm:prSet presAssocID="{E35B48BC-2A33-B648-8752-CA82AFA56EC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1A7731F-EAE1-49F1-8D80-0390E63E0137}" type="presOf" srcId="{F49DF7D6-E588-4141-8C99-5ABA5A2D38B3}" destId="{DD148E84-20B8-4ED8-B3CE-FF22C570EA7F}" srcOrd="0" destOrd="0" presId="urn:microsoft.com/office/officeart/2018/2/layout/IconVerticalSolidList"/>
    <dgm:cxn modelId="{E7FEEF2D-3F12-4457-9489-B387A99A33C1}" type="presOf" srcId="{09A8A032-233C-4EE1-9EA8-EC6DE4EB34F4}" destId="{D319207C-5A1F-436D-8BCF-BA0EB736CB1D}" srcOrd="0" destOrd="0" presId="urn:microsoft.com/office/officeart/2018/2/layout/IconVerticalSolidList"/>
    <dgm:cxn modelId="{DB752E75-7482-4CE8-A9E2-A9D971803802}" srcId="{09A8A032-233C-4EE1-9EA8-EC6DE4EB34F4}" destId="{B576AB83-B8F9-4B61-8193-DDE73B8E1F29}" srcOrd="0" destOrd="0" parTransId="{6E528F5E-9C47-438F-9E5F-AB6A7DB223A7}" sibTransId="{8119AC71-5740-4EEA-9392-E365F1C50397}"/>
    <dgm:cxn modelId="{B023EA8D-A1B0-478D-9BDA-6FF8E98E04C1}" type="presOf" srcId="{B576AB83-B8F9-4B61-8193-DDE73B8E1F29}" destId="{76C25ACF-2B52-4DF2-91B5-DEFB22362E08}" srcOrd="0" destOrd="0" presId="urn:microsoft.com/office/officeart/2018/2/layout/IconVerticalSolidList"/>
    <dgm:cxn modelId="{B84E3697-AA31-5644-9072-C95B1CC5DEBE}" type="presOf" srcId="{E35B48BC-2A33-B648-8752-CA82AFA56ECC}" destId="{F90BBC78-A32E-D546-8090-E43B1D784E67}" srcOrd="0" destOrd="0" presId="urn:microsoft.com/office/officeart/2018/2/layout/IconVerticalSolidList"/>
    <dgm:cxn modelId="{D400C0A5-C82D-7045-B2AE-B5D47F5CD84D}" srcId="{09A8A032-233C-4EE1-9EA8-EC6DE4EB34F4}" destId="{E35B48BC-2A33-B648-8752-CA82AFA56ECC}" srcOrd="2" destOrd="0" parTransId="{C7D929BC-3AF1-3F45-819E-3ED659467CAB}" sibTransId="{419CCC70-0B02-6143-9E27-F43FB66655EE}"/>
    <dgm:cxn modelId="{E2C7E6A9-B4F2-421C-9168-9A0C66449351}" srcId="{09A8A032-233C-4EE1-9EA8-EC6DE4EB34F4}" destId="{F49DF7D6-E588-4141-8C99-5ABA5A2D38B3}" srcOrd="1" destOrd="0" parTransId="{90AEBB83-CFAA-424D-BEBD-D7D22F758BB5}" sibTransId="{C4CD3223-972D-4223-8965-51100BD0FC47}"/>
    <dgm:cxn modelId="{9825174A-D7C3-4A38-9BDF-B200B4BC8950}" type="presParOf" srcId="{D319207C-5A1F-436D-8BCF-BA0EB736CB1D}" destId="{ADCD86FC-D8AC-4A6C-B5F4-F78444ABF049}" srcOrd="0" destOrd="0" presId="urn:microsoft.com/office/officeart/2018/2/layout/IconVerticalSolidList"/>
    <dgm:cxn modelId="{E37E8EB7-048C-4CC7-940A-B79E75D34879}" type="presParOf" srcId="{ADCD86FC-D8AC-4A6C-B5F4-F78444ABF049}" destId="{BC8A3B1D-D56F-4E82-8BCC-482EC01F16C0}" srcOrd="0" destOrd="0" presId="urn:microsoft.com/office/officeart/2018/2/layout/IconVerticalSolidList"/>
    <dgm:cxn modelId="{44F8B1D9-E665-411E-925B-5709B5393AD5}" type="presParOf" srcId="{ADCD86FC-D8AC-4A6C-B5F4-F78444ABF049}" destId="{1FFFAC74-70B9-44C2-AFB8-A6DD779D4876}" srcOrd="1" destOrd="0" presId="urn:microsoft.com/office/officeart/2018/2/layout/IconVerticalSolidList"/>
    <dgm:cxn modelId="{20F74AFF-61AD-4B14-92AD-5B52AFD75538}" type="presParOf" srcId="{ADCD86FC-D8AC-4A6C-B5F4-F78444ABF049}" destId="{2E57D83A-DBB0-44E6-8997-9CBACFEC8B8D}" srcOrd="2" destOrd="0" presId="urn:microsoft.com/office/officeart/2018/2/layout/IconVerticalSolidList"/>
    <dgm:cxn modelId="{3C2AA331-E5E2-45CB-9E0D-27CE3FB2714F}" type="presParOf" srcId="{ADCD86FC-D8AC-4A6C-B5F4-F78444ABF049}" destId="{76C25ACF-2B52-4DF2-91B5-DEFB22362E08}" srcOrd="3" destOrd="0" presId="urn:microsoft.com/office/officeart/2018/2/layout/IconVerticalSolidList"/>
    <dgm:cxn modelId="{D4A48A1E-88AA-4C6A-9C25-378B46378DA7}" type="presParOf" srcId="{D319207C-5A1F-436D-8BCF-BA0EB736CB1D}" destId="{A91E7F44-9963-43FD-BB6B-838B030B4181}" srcOrd="1" destOrd="0" presId="urn:microsoft.com/office/officeart/2018/2/layout/IconVerticalSolidList"/>
    <dgm:cxn modelId="{8C364EA9-5E5F-43F7-9BDB-E4E2DDD112F0}" type="presParOf" srcId="{D319207C-5A1F-436D-8BCF-BA0EB736CB1D}" destId="{616E6EA4-871B-4DDB-9DFD-B6B3F47D6336}" srcOrd="2" destOrd="0" presId="urn:microsoft.com/office/officeart/2018/2/layout/IconVerticalSolidList"/>
    <dgm:cxn modelId="{F91171C7-C23D-461D-A371-0E29C1769A7B}" type="presParOf" srcId="{616E6EA4-871B-4DDB-9DFD-B6B3F47D6336}" destId="{05D4DD3E-9432-4914-BF93-E5345DA40EF1}" srcOrd="0" destOrd="0" presId="urn:microsoft.com/office/officeart/2018/2/layout/IconVerticalSolidList"/>
    <dgm:cxn modelId="{05D657FB-F4A9-4B6B-B932-FF597B376C5E}" type="presParOf" srcId="{616E6EA4-871B-4DDB-9DFD-B6B3F47D6336}" destId="{E6D7F224-64F6-4573-B913-A648FB55778D}" srcOrd="1" destOrd="0" presId="urn:microsoft.com/office/officeart/2018/2/layout/IconVerticalSolidList"/>
    <dgm:cxn modelId="{C78F739F-57B9-4529-88E2-552708033A65}" type="presParOf" srcId="{616E6EA4-871B-4DDB-9DFD-B6B3F47D6336}" destId="{2B84D7F1-06B4-42C0-8E48-99932D4E3725}" srcOrd="2" destOrd="0" presId="urn:microsoft.com/office/officeart/2018/2/layout/IconVerticalSolidList"/>
    <dgm:cxn modelId="{E18BF8B1-95FC-4D61-AB31-46E7DACEFE4C}" type="presParOf" srcId="{616E6EA4-871B-4DDB-9DFD-B6B3F47D6336}" destId="{DD148E84-20B8-4ED8-B3CE-FF22C570EA7F}" srcOrd="3" destOrd="0" presId="urn:microsoft.com/office/officeart/2018/2/layout/IconVerticalSolidList"/>
    <dgm:cxn modelId="{4C7FC065-DF4D-124C-8A82-67BF507FEA96}" type="presParOf" srcId="{D319207C-5A1F-436D-8BCF-BA0EB736CB1D}" destId="{B4901328-34DE-FB4C-AE23-D531EB44C158}" srcOrd="3" destOrd="0" presId="urn:microsoft.com/office/officeart/2018/2/layout/IconVerticalSolidList"/>
    <dgm:cxn modelId="{9302C3AD-931A-8D42-A566-794EE85814D7}" type="presParOf" srcId="{D319207C-5A1F-436D-8BCF-BA0EB736CB1D}" destId="{44DF0031-C1EB-6845-8585-BFCF2240CDF1}" srcOrd="4" destOrd="0" presId="urn:microsoft.com/office/officeart/2018/2/layout/IconVerticalSolidList"/>
    <dgm:cxn modelId="{128D0C15-2D8D-3D48-B336-BBD9BED23F62}" type="presParOf" srcId="{44DF0031-C1EB-6845-8585-BFCF2240CDF1}" destId="{398BBAD0-58B3-DC4A-B5BF-4EACABEA6780}" srcOrd="0" destOrd="0" presId="urn:microsoft.com/office/officeart/2018/2/layout/IconVerticalSolidList"/>
    <dgm:cxn modelId="{5331DED1-9493-D245-AC09-ED69D7CC3654}" type="presParOf" srcId="{44DF0031-C1EB-6845-8585-BFCF2240CDF1}" destId="{4B762D9E-5F8A-9D4C-9A32-542421114AE1}" srcOrd="1" destOrd="0" presId="urn:microsoft.com/office/officeart/2018/2/layout/IconVerticalSolidList"/>
    <dgm:cxn modelId="{6BEBA9CE-10F3-534E-B54A-BD1E42A819BE}" type="presParOf" srcId="{44DF0031-C1EB-6845-8585-BFCF2240CDF1}" destId="{9F4F149B-6953-AD4F-AECA-BB49D0B43C19}" srcOrd="2" destOrd="0" presId="urn:microsoft.com/office/officeart/2018/2/layout/IconVerticalSolidList"/>
    <dgm:cxn modelId="{69663069-F3A7-2643-A64B-0EB4558754CB}" type="presParOf" srcId="{44DF0031-C1EB-6845-8585-BFCF2240CDF1}" destId="{F90BBC78-A32E-D546-8090-E43B1D784E6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9A8A032-233C-4EE1-9EA8-EC6DE4EB34F4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C9BEF8B-7555-1043-8350-B89347434D8A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 palabra </a:t>
          </a:r>
          <a:r>
            <a:rPr lang="es-ES_tradnl" i="1" u="sng" dirty="0">
              <a:solidFill>
                <a:schemeClr val="tx1"/>
              </a:solidFill>
            </a:rPr>
            <a:t>pan</a:t>
          </a:r>
          <a:r>
            <a:rPr lang="es-ES_tradnl" i="1" dirty="0">
              <a:solidFill>
                <a:schemeClr val="tx1"/>
              </a:solidFill>
            </a:rPr>
            <a:t> </a:t>
          </a:r>
          <a:r>
            <a:rPr lang="es-ES_tradnl" dirty="0">
              <a:solidFill>
                <a:schemeClr val="tx1"/>
              </a:solidFill>
            </a:rPr>
            <a:t>tiene 3 fonemas:</a:t>
          </a:r>
        </a:p>
      </dgm:t>
    </dgm:pt>
    <dgm:pt modelId="{E3307034-29CC-9647-B278-B2C45F5E7F7B}" type="parTrans" cxnId="{01CEB744-79C0-6244-8E99-C745DBEC54E8}">
      <dgm:prSet/>
      <dgm:spPr/>
      <dgm:t>
        <a:bodyPr/>
        <a:lstStyle/>
        <a:p>
          <a:endParaRPr lang="en-US"/>
        </a:p>
      </dgm:t>
    </dgm:pt>
    <dgm:pt modelId="{6AA41C19-4752-D34E-9D33-2731EAF4DD27}" type="sibTrans" cxnId="{01CEB744-79C0-6244-8E99-C745DBEC54E8}">
      <dgm:prSet/>
      <dgm:spPr/>
      <dgm:t>
        <a:bodyPr/>
        <a:lstStyle/>
        <a:p>
          <a:endParaRPr lang="en-US"/>
        </a:p>
      </dgm:t>
    </dgm:pt>
    <dgm:pt modelId="{EBD55F41-6B37-4C4C-AD10-76E6A9981B8A}">
      <dgm:prSet custT="1"/>
      <dgm:spPr/>
      <dgm:t>
        <a:bodyPr/>
        <a:lstStyle/>
        <a:p>
          <a:r>
            <a:rPr lang="es-ES_tradnl" sz="2800" i="1" u="sng" dirty="0">
              <a:solidFill>
                <a:schemeClr val="tx1"/>
              </a:solidFill>
            </a:rPr>
            <a:t>p</a:t>
          </a:r>
          <a:r>
            <a:rPr lang="es-ES_tradnl" sz="2800" i="1" dirty="0">
              <a:solidFill>
                <a:schemeClr val="tx1"/>
              </a:solidFill>
            </a:rPr>
            <a:t>  </a:t>
          </a:r>
          <a:r>
            <a:rPr lang="es-ES_tradnl" sz="2800" i="1" u="sng" dirty="0">
              <a:solidFill>
                <a:schemeClr val="tx1"/>
              </a:solidFill>
            </a:rPr>
            <a:t>a</a:t>
          </a:r>
          <a:r>
            <a:rPr lang="es-ES_tradnl" sz="2800" i="1" dirty="0">
              <a:solidFill>
                <a:schemeClr val="tx1"/>
              </a:solidFill>
            </a:rPr>
            <a:t>  </a:t>
          </a:r>
          <a:r>
            <a:rPr lang="es-ES_tradnl" sz="2800" i="1" u="sng" dirty="0">
              <a:solidFill>
                <a:schemeClr val="tx1"/>
              </a:solidFill>
            </a:rPr>
            <a:t>n</a:t>
          </a:r>
          <a:r>
            <a:rPr lang="es-ES_tradnl" sz="2800" dirty="0">
              <a:solidFill>
                <a:schemeClr val="tx1"/>
              </a:solidFill>
            </a:rPr>
            <a:t>:  /pan/</a:t>
          </a:r>
        </a:p>
      </dgm:t>
    </dgm:pt>
    <dgm:pt modelId="{3E937779-FA95-9D42-A631-4554DBAE4494}" type="parTrans" cxnId="{D4EAD31D-3E66-3B40-8A8D-E5BBCE52085C}">
      <dgm:prSet/>
      <dgm:spPr/>
      <dgm:t>
        <a:bodyPr/>
        <a:lstStyle/>
        <a:p>
          <a:endParaRPr lang="en-US"/>
        </a:p>
      </dgm:t>
    </dgm:pt>
    <dgm:pt modelId="{DD0BE569-FC2F-3B4F-8359-8A9204387B9D}" type="sibTrans" cxnId="{D4EAD31D-3E66-3B40-8A8D-E5BBCE52085C}">
      <dgm:prSet/>
      <dgm:spPr/>
      <dgm:t>
        <a:bodyPr/>
        <a:lstStyle/>
        <a:p>
          <a:endParaRPr lang="en-US"/>
        </a:p>
      </dgm:t>
    </dgm:pt>
    <dgm:pt modelId="{ED45D3EF-65D1-3A45-AA16-F98DBFD929BA}">
      <dgm:prSet custT="1"/>
      <dgm:spPr/>
      <dgm:t>
        <a:bodyPr/>
        <a:lstStyle/>
        <a:p>
          <a:r>
            <a:rPr lang="es-ES_tradnl" sz="2800">
              <a:solidFill>
                <a:schemeClr val="tx1"/>
              </a:solidFill>
            </a:rPr>
            <a:t>Si cambiamos /p/ por /t/, obtenemos </a:t>
          </a:r>
          <a:r>
            <a:rPr lang="es-ES_tradnl" sz="2800" i="1" u="sng">
              <a:solidFill>
                <a:schemeClr val="tx1"/>
              </a:solidFill>
            </a:rPr>
            <a:t>tan</a:t>
          </a:r>
          <a:r>
            <a:rPr lang="es-ES_tradnl" sz="2800" i="1">
              <a:solidFill>
                <a:schemeClr val="tx1"/>
              </a:solidFill>
            </a:rPr>
            <a:t> /tan/</a:t>
          </a:r>
          <a:endParaRPr lang="es-ES_tradnl" sz="2800">
            <a:solidFill>
              <a:schemeClr val="tx1"/>
            </a:solidFill>
          </a:endParaRPr>
        </a:p>
      </dgm:t>
    </dgm:pt>
    <dgm:pt modelId="{CB5BA410-375F-1845-8539-5FC850A0E9FA}" type="parTrans" cxnId="{44265578-2AA1-3745-878B-3A67DC4FD247}">
      <dgm:prSet/>
      <dgm:spPr/>
      <dgm:t>
        <a:bodyPr/>
        <a:lstStyle/>
        <a:p>
          <a:endParaRPr lang="en-US"/>
        </a:p>
      </dgm:t>
    </dgm:pt>
    <dgm:pt modelId="{5A464F97-5894-0645-8458-39CD1BCFE918}" type="sibTrans" cxnId="{44265578-2AA1-3745-878B-3A67DC4FD247}">
      <dgm:prSet/>
      <dgm:spPr/>
      <dgm:t>
        <a:bodyPr/>
        <a:lstStyle/>
        <a:p>
          <a:endParaRPr lang="en-US"/>
        </a:p>
      </dgm:t>
    </dgm:pt>
    <dgm:pt modelId="{AD805F86-1F4B-F146-9449-A9AD00CA54F0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En la palabra </a:t>
          </a:r>
          <a:r>
            <a:rPr lang="es-ES_tradnl" i="1" u="sng" dirty="0">
              <a:solidFill>
                <a:schemeClr val="tx1"/>
              </a:solidFill>
            </a:rPr>
            <a:t>guerra</a:t>
          </a:r>
          <a:r>
            <a:rPr lang="es-ES_tradnl" dirty="0">
              <a:solidFill>
                <a:schemeClr val="tx1"/>
              </a:solidFill>
            </a:rPr>
            <a:t> /’</a:t>
          </a:r>
          <a:r>
            <a:rPr lang="es-ES_tradnl" dirty="0" err="1">
              <a:solidFill>
                <a:schemeClr val="tx1"/>
              </a:solidFill>
            </a:rPr>
            <a:t>ge.ra</a:t>
          </a:r>
          <a:r>
            <a:rPr lang="es-ES_tradnl" dirty="0">
              <a:solidFill>
                <a:schemeClr val="tx1"/>
              </a:solidFill>
            </a:rPr>
            <a:t>/</a:t>
          </a:r>
          <a:endParaRPr lang="es-ES_tradnl" i="1" dirty="0">
            <a:solidFill>
              <a:schemeClr val="tx1"/>
            </a:solidFill>
          </a:endParaRPr>
        </a:p>
      </dgm:t>
    </dgm:pt>
    <dgm:pt modelId="{D2680F3B-4704-764A-96F8-53D2CE5E7299}" type="parTrans" cxnId="{A20D06F7-C8D3-2248-A606-78F4632809E5}">
      <dgm:prSet/>
      <dgm:spPr/>
      <dgm:t>
        <a:bodyPr/>
        <a:lstStyle/>
        <a:p>
          <a:endParaRPr lang="en-US"/>
        </a:p>
      </dgm:t>
    </dgm:pt>
    <dgm:pt modelId="{C8BA984F-963E-B643-A948-F8D3BABAFFA4}" type="sibTrans" cxnId="{A20D06F7-C8D3-2248-A606-78F4632809E5}">
      <dgm:prSet/>
      <dgm:spPr/>
      <dgm:t>
        <a:bodyPr/>
        <a:lstStyle/>
        <a:p>
          <a:endParaRPr lang="en-US"/>
        </a:p>
      </dgm:t>
    </dgm:pt>
    <dgm:pt modelId="{BB433A15-0BF5-184C-91EA-96C9A95654D0}">
      <dgm:prSet custT="1"/>
      <dgm:spPr/>
      <dgm:t>
        <a:bodyPr/>
        <a:lstStyle/>
        <a:p>
          <a:r>
            <a:rPr lang="es-ES_tradnl" sz="2800" dirty="0">
              <a:solidFill>
                <a:schemeClr val="tx1"/>
              </a:solidFill>
            </a:rPr>
            <a:t>Si cambiamos /</a:t>
          </a:r>
          <a:r>
            <a:rPr lang="es-ES_tradnl" sz="2800" i="1" dirty="0">
              <a:solidFill>
                <a:schemeClr val="tx1"/>
              </a:solidFill>
            </a:rPr>
            <a:t>e/</a:t>
          </a:r>
          <a:r>
            <a:rPr lang="es-ES_tradnl" sz="2800" dirty="0">
              <a:solidFill>
                <a:schemeClr val="tx1"/>
              </a:solidFill>
            </a:rPr>
            <a:t> por /a/ obtenemos </a:t>
          </a:r>
          <a:br>
            <a:rPr lang="es-ES_tradnl" sz="2800" dirty="0">
              <a:solidFill>
                <a:schemeClr val="tx1"/>
              </a:solidFill>
            </a:rPr>
          </a:br>
          <a:r>
            <a:rPr lang="es-ES_tradnl" sz="2800" i="1" u="sng" dirty="0">
              <a:solidFill>
                <a:schemeClr val="tx1"/>
              </a:solidFill>
            </a:rPr>
            <a:t>garra</a:t>
          </a:r>
          <a:r>
            <a:rPr lang="es-ES_tradnl" sz="2800" i="1" dirty="0">
              <a:solidFill>
                <a:schemeClr val="tx1"/>
              </a:solidFill>
            </a:rPr>
            <a:t> </a:t>
          </a:r>
          <a:r>
            <a:rPr lang="es-ES_tradnl" sz="2800" i="0" dirty="0">
              <a:solidFill>
                <a:schemeClr val="tx1"/>
              </a:solidFill>
            </a:rPr>
            <a:t>/’</a:t>
          </a:r>
          <a:r>
            <a:rPr lang="es-ES_tradnl" sz="2800" i="0" dirty="0" err="1">
              <a:solidFill>
                <a:schemeClr val="tx1"/>
              </a:solidFill>
            </a:rPr>
            <a:t>ga.ra</a:t>
          </a:r>
          <a:r>
            <a:rPr lang="es-ES_tradnl" sz="2800" i="0" dirty="0">
              <a:solidFill>
                <a:schemeClr val="tx1"/>
              </a:solidFill>
            </a:rPr>
            <a:t>/</a:t>
          </a:r>
          <a:endParaRPr lang="en-US" sz="2800" i="0" dirty="0">
            <a:solidFill>
              <a:schemeClr val="tx1"/>
            </a:solidFill>
          </a:endParaRPr>
        </a:p>
      </dgm:t>
    </dgm:pt>
    <dgm:pt modelId="{14FAD137-C318-464A-ACA2-9674DDC87031}" type="parTrans" cxnId="{10DEA83B-AF98-3146-A8EA-53B39E39F886}">
      <dgm:prSet/>
      <dgm:spPr/>
      <dgm:t>
        <a:bodyPr/>
        <a:lstStyle/>
        <a:p>
          <a:endParaRPr lang="en-US"/>
        </a:p>
      </dgm:t>
    </dgm:pt>
    <dgm:pt modelId="{40699EBF-1D38-1C4F-AB90-1768E46C5F13}" type="sibTrans" cxnId="{10DEA83B-AF98-3146-A8EA-53B39E39F886}">
      <dgm:prSet/>
      <dgm:spPr/>
      <dgm:t>
        <a:bodyPr/>
        <a:lstStyle/>
        <a:p>
          <a:endParaRPr lang="en-US"/>
        </a:p>
      </dgm:t>
    </dgm:pt>
    <dgm:pt modelId="{577AC990-97ED-3442-985E-888CBFA35FA3}">
      <dgm:prSet custT="1"/>
      <dgm:spPr/>
      <dgm:t>
        <a:bodyPr/>
        <a:lstStyle/>
        <a:p>
          <a:r>
            <a:rPr lang="es-ES_tradnl" sz="2800" dirty="0">
              <a:solidFill>
                <a:schemeClr val="tx1"/>
              </a:solidFill>
            </a:rPr>
            <a:t>Si cambiamos </a:t>
          </a:r>
          <a:r>
            <a:rPr lang="es-ES_tradnl" sz="2800" i="1" dirty="0" err="1">
              <a:solidFill>
                <a:schemeClr val="tx1"/>
              </a:solidFill>
            </a:rPr>
            <a:t>gu</a:t>
          </a:r>
          <a:r>
            <a:rPr lang="es-ES_tradnl" sz="2800" dirty="0">
              <a:solidFill>
                <a:schemeClr val="tx1"/>
              </a:solidFill>
            </a:rPr>
            <a:t> /g/ por </a:t>
          </a:r>
          <a:r>
            <a:rPr lang="es-ES_tradnl" sz="2800" i="1" dirty="0">
              <a:solidFill>
                <a:schemeClr val="tx1"/>
              </a:solidFill>
            </a:rPr>
            <a:t>p /p/</a:t>
          </a:r>
          <a:r>
            <a:rPr lang="es-ES_tradnl" sz="2800" dirty="0">
              <a:solidFill>
                <a:schemeClr val="tx1"/>
              </a:solidFill>
            </a:rPr>
            <a:t>, obtenemos: </a:t>
          </a:r>
          <a:r>
            <a:rPr lang="es-ES_tradnl" sz="2800" u="sng" dirty="0">
              <a:solidFill>
                <a:schemeClr val="tx1"/>
              </a:solidFill>
            </a:rPr>
            <a:t>perra</a:t>
          </a:r>
          <a:r>
            <a:rPr lang="es-ES_tradnl" sz="2800" dirty="0">
              <a:solidFill>
                <a:schemeClr val="tx1"/>
              </a:solidFill>
            </a:rPr>
            <a:t> /’</a:t>
          </a:r>
          <a:r>
            <a:rPr lang="es-ES_tradnl" sz="2800" dirty="0" err="1">
              <a:solidFill>
                <a:schemeClr val="tx1"/>
              </a:solidFill>
            </a:rPr>
            <a:t>pe.ra</a:t>
          </a:r>
          <a:r>
            <a:rPr lang="es-ES_tradnl" sz="2800" dirty="0">
              <a:solidFill>
                <a:schemeClr val="tx1"/>
              </a:solidFill>
            </a:rPr>
            <a:t>/</a:t>
          </a:r>
          <a:endParaRPr lang="en-US" sz="2800" i="0" dirty="0">
            <a:solidFill>
              <a:schemeClr val="tx1"/>
            </a:solidFill>
          </a:endParaRPr>
        </a:p>
      </dgm:t>
    </dgm:pt>
    <dgm:pt modelId="{7B1751EA-08B2-9448-8F3D-73B3D7A3E4CD}" type="parTrans" cxnId="{3FE35766-FE28-5447-9C1B-E529A6FCDD29}">
      <dgm:prSet/>
      <dgm:spPr/>
      <dgm:t>
        <a:bodyPr/>
        <a:lstStyle/>
        <a:p>
          <a:endParaRPr lang="en-US"/>
        </a:p>
      </dgm:t>
    </dgm:pt>
    <dgm:pt modelId="{556B387C-767C-8A46-915D-445ECB471B40}" type="sibTrans" cxnId="{3FE35766-FE28-5447-9C1B-E529A6FCDD29}">
      <dgm:prSet/>
      <dgm:spPr/>
      <dgm:t>
        <a:bodyPr/>
        <a:lstStyle/>
        <a:p>
          <a:endParaRPr lang="en-US"/>
        </a:p>
      </dgm:t>
    </dgm:pt>
    <dgm:pt modelId="{D454E9D7-712E-9847-BD69-407DF4185F3B}" type="pres">
      <dgm:prSet presAssocID="{09A8A032-233C-4EE1-9EA8-EC6DE4EB34F4}" presName="Name0" presStyleCnt="0">
        <dgm:presLayoutVars>
          <dgm:dir/>
          <dgm:animLvl val="lvl"/>
          <dgm:resizeHandles val="exact"/>
        </dgm:presLayoutVars>
      </dgm:prSet>
      <dgm:spPr/>
    </dgm:pt>
    <dgm:pt modelId="{2C96756A-590D-6343-AE14-096B072154AA}" type="pres">
      <dgm:prSet presAssocID="{8C9BEF8B-7555-1043-8350-B89347434D8A}" presName="composite" presStyleCnt="0"/>
      <dgm:spPr/>
    </dgm:pt>
    <dgm:pt modelId="{654ACBC5-44C3-8C44-A058-4148C7700E42}" type="pres">
      <dgm:prSet presAssocID="{8C9BEF8B-7555-1043-8350-B89347434D8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81C4486B-901C-E24B-B00E-CDD4E5D24DA5}" type="pres">
      <dgm:prSet presAssocID="{8C9BEF8B-7555-1043-8350-B89347434D8A}" presName="desTx" presStyleLbl="alignAccFollowNode1" presStyleIdx="0" presStyleCnt="2">
        <dgm:presLayoutVars>
          <dgm:bulletEnabled val="1"/>
        </dgm:presLayoutVars>
      </dgm:prSet>
      <dgm:spPr/>
    </dgm:pt>
    <dgm:pt modelId="{7B3DB662-4FAA-944C-865D-983FAD3DCA4C}" type="pres">
      <dgm:prSet presAssocID="{6AA41C19-4752-D34E-9D33-2731EAF4DD27}" presName="space" presStyleCnt="0"/>
      <dgm:spPr/>
    </dgm:pt>
    <dgm:pt modelId="{9B872733-4232-EE4D-8DF2-637B74319B78}" type="pres">
      <dgm:prSet presAssocID="{AD805F86-1F4B-F146-9449-A9AD00CA54F0}" presName="composite" presStyleCnt="0"/>
      <dgm:spPr/>
    </dgm:pt>
    <dgm:pt modelId="{744EE26D-FD3F-364A-BCAC-F926FE6B1D56}" type="pres">
      <dgm:prSet presAssocID="{AD805F86-1F4B-F146-9449-A9AD00CA54F0}" presName="parTx" presStyleLbl="alignNode1" presStyleIdx="1" presStyleCnt="2" custLinFactNeighborX="-4394">
        <dgm:presLayoutVars>
          <dgm:chMax val="0"/>
          <dgm:chPref val="0"/>
          <dgm:bulletEnabled val="1"/>
        </dgm:presLayoutVars>
      </dgm:prSet>
      <dgm:spPr/>
    </dgm:pt>
    <dgm:pt modelId="{15FC8CBD-C64C-5C43-994A-2C7320BA506C}" type="pres">
      <dgm:prSet presAssocID="{AD805F86-1F4B-F146-9449-A9AD00CA54F0}" presName="desTx" presStyleLbl="alignAccFollowNode1" presStyleIdx="1" presStyleCnt="2" custLinFactNeighborX="-4394">
        <dgm:presLayoutVars>
          <dgm:bulletEnabled val="1"/>
        </dgm:presLayoutVars>
      </dgm:prSet>
      <dgm:spPr/>
    </dgm:pt>
  </dgm:ptLst>
  <dgm:cxnLst>
    <dgm:cxn modelId="{E1E07004-4932-1944-B471-2D52450D9084}" type="presOf" srcId="{09A8A032-233C-4EE1-9EA8-EC6DE4EB34F4}" destId="{D454E9D7-712E-9847-BD69-407DF4185F3B}" srcOrd="0" destOrd="0" presId="urn:microsoft.com/office/officeart/2005/8/layout/hList1"/>
    <dgm:cxn modelId="{94CB1619-E9C5-144E-804B-94B734008831}" type="presOf" srcId="{577AC990-97ED-3442-985E-888CBFA35FA3}" destId="{15FC8CBD-C64C-5C43-994A-2C7320BA506C}" srcOrd="0" destOrd="0" presId="urn:microsoft.com/office/officeart/2005/8/layout/hList1"/>
    <dgm:cxn modelId="{D4EAD31D-3E66-3B40-8A8D-E5BBCE52085C}" srcId="{8C9BEF8B-7555-1043-8350-B89347434D8A}" destId="{EBD55F41-6B37-4C4C-AD10-76E6A9981B8A}" srcOrd="0" destOrd="0" parTransId="{3E937779-FA95-9D42-A631-4554DBAE4494}" sibTransId="{DD0BE569-FC2F-3B4F-8359-8A9204387B9D}"/>
    <dgm:cxn modelId="{180A472F-105A-FE40-B535-6EA1D791659B}" type="presOf" srcId="{8C9BEF8B-7555-1043-8350-B89347434D8A}" destId="{654ACBC5-44C3-8C44-A058-4148C7700E42}" srcOrd="0" destOrd="0" presId="urn:microsoft.com/office/officeart/2005/8/layout/hList1"/>
    <dgm:cxn modelId="{10DEA83B-AF98-3146-A8EA-53B39E39F886}" srcId="{AD805F86-1F4B-F146-9449-A9AD00CA54F0}" destId="{BB433A15-0BF5-184C-91EA-96C9A95654D0}" srcOrd="1" destOrd="0" parTransId="{14FAD137-C318-464A-ACA2-9674DDC87031}" sibTransId="{40699EBF-1D38-1C4F-AB90-1768E46C5F13}"/>
    <dgm:cxn modelId="{F8036040-1E55-BB49-A3C0-31DE46A03348}" type="presOf" srcId="{BB433A15-0BF5-184C-91EA-96C9A95654D0}" destId="{15FC8CBD-C64C-5C43-994A-2C7320BA506C}" srcOrd="0" destOrd="1" presId="urn:microsoft.com/office/officeart/2005/8/layout/hList1"/>
    <dgm:cxn modelId="{01CEB744-79C0-6244-8E99-C745DBEC54E8}" srcId="{09A8A032-233C-4EE1-9EA8-EC6DE4EB34F4}" destId="{8C9BEF8B-7555-1043-8350-B89347434D8A}" srcOrd="0" destOrd="0" parTransId="{E3307034-29CC-9647-B278-B2C45F5E7F7B}" sibTransId="{6AA41C19-4752-D34E-9D33-2731EAF4DD27}"/>
    <dgm:cxn modelId="{3FE35766-FE28-5447-9C1B-E529A6FCDD29}" srcId="{AD805F86-1F4B-F146-9449-A9AD00CA54F0}" destId="{577AC990-97ED-3442-985E-888CBFA35FA3}" srcOrd="0" destOrd="0" parTransId="{7B1751EA-08B2-9448-8F3D-73B3D7A3E4CD}" sibTransId="{556B387C-767C-8A46-915D-445ECB471B40}"/>
    <dgm:cxn modelId="{44265578-2AA1-3745-878B-3A67DC4FD247}" srcId="{8C9BEF8B-7555-1043-8350-B89347434D8A}" destId="{ED45D3EF-65D1-3A45-AA16-F98DBFD929BA}" srcOrd="1" destOrd="0" parTransId="{CB5BA410-375F-1845-8539-5FC850A0E9FA}" sibTransId="{5A464F97-5894-0645-8458-39CD1BCFE918}"/>
    <dgm:cxn modelId="{80597680-1DB1-1E40-8289-314952A9AB02}" type="presOf" srcId="{AD805F86-1F4B-F146-9449-A9AD00CA54F0}" destId="{744EE26D-FD3F-364A-BCAC-F926FE6B1D56}" srcOrd="0" destOrd="0" presId="urn:microsoft.com/office/officeart/2005/8/layout/hList1"/>
    <dgm:cxn modelId="{3D211B97-DB22-6742-BC1E-545185C80614}" type="presOf" srcId="{ED45D3EF-65D1-3A45-AA16-F98DBFD929BA}" destId="{81C4486B-901C-E24B-B00E-CDD4E5D24DA5}" srcOrd="0" destOrd="1" presId="urn:microsoft.com/office/officeart/2005/8/layout/hList1"/>
    <dgm:cxn modelId="{37BDF59B-393A-BF42-8A9B-2F541B0762A7}" type="presOf" srcId="{EBD55F41-6B37-4C4C-AD10-76E6A9981B8A}" destId="{81C4486B-901C-E24B-B00E-CDD4E5D24DA5}" srcOrd="0" destOrd="0" presId="urn:microsoft.com/office/officeart/2005/8/layout/hList1"/>
    <dgm:cxn modelId="{A20D06F7-C8D3-2248-A606-78F4632809E5}" srcId="{09A8A032-233C-4EE1-9EA8-EC6DE4EB34F4}" destId="{AD805F86-1F4B-F146-9449-A9AD00CA54F0}" srcOrd="1" destOrd="0" parTransId="{D2680F3B-4704-764A-96F8-53D2CE5E7299}" sibTransId="{C8BA984F-963E-B643-A948-F8D3BABAFFA4}"/>
    <dgm:cxn modelId="{9E186D74-556C-3741-9988-A106E8167F04}" type="presParOf" srcId="{D454E9D7-712E-9847-BD69-407DF4185F3B}" destId="{2C96756A-590D-6343-AE14-096B072154AA}" srcOrd="0" destOrd="0" presId="urn:microsoft.com/office/officeart/2005/8/layout/hList1"/>
    <dgm:cxn modelId="{CCE2ED6F-39DA-AE4C-9289-A7DB5D6AB1DF}" type="presParOf" srcId="{2C96756A-590D-6343-AE14-096B072154AA}" destId="{654ACBC5-44C3-8C44-A058-4148C7700E42}" srcOrd="0" destOrd="0" presId="urn:microsoft.com/office/officeart/2005/8/layout/hList1"/>
    <dgm:cxn modelId="{FC704A6A-AF93-8040-B44F-3A0047A229D9}" type="presParOf" srcId="{2C96756A-590D-6343-AE14-096B072154AA}" destId="{81C4486B-901C-E24B-B00E-CDD4E5D24DA5}" srcOrd="1" destOrd="0" presId="urn:microsoft.com/office/officeart/2005/8/layout/hList1"/>
    <dgm:cxn modelId="{B2F9D042-832F-F041-B143-B0B5F1B12EF8}" type="presParOf" srcId="{D454E9D7-712E-9847-BD69-407DF4185F3B}" destId="{7B3DB662-4FAA-944C-865D-983FAD3DCA4C}" srcOrd="1" destOrd="0" presId="urn:microsoft.com/office/officeart/2005/8/layout/hList1"/>
    <dgm:cxn modelId="{C4C9C43A-3DB8-E344-A6D4-D362999EA951}" type="presParOf" srcId="{D454E9D7-712E-9847-BD69-407DF4185F3B}" destId="{9B872733-4232-EE4D-8DF2-637B74319B78}" srcOrd="2" destOrd="0" presId="urn:microsoft.com/office/officeart/2005/8/layout/hList1"/>
    <dgm:cxn modelId="{708B4114-1E3D-D24E-8790-9F275ED005CF}" type="presParOf" srcId="{9B872733-4232-EE4D-8DF2-637B74319B78}" destId="{744EE26D-FD3F-364A-BCAC-F926FE6B1D56}" srcOrd="0" destOrd="0" presId="urn:microsoft.com/office/officeart/2005/8/layout/hList1"/>
    <dgm:cxn modelId="{B225BE34-BDAF-7249-B7A1-F914627E58F7}" type="presParOf" srcId="{9B872733-4232-EE4D-8DF2-637B74319B78}" destId="{15FC8CBD-C64C-5C43-994A-2C7320BA506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9A8A032-233C-4EE1-9EA8-EC6DE4EB34F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73FB323-D210-BD4D-8E44-58EA825C6355}">
      <dgm:prSet custT="1"/>
      <dgm:spPr/>
      <dgm:t>
        <a:bodyPr/>
        <a:lstStyle/>
        <a:p>
          <a:r>
            <a:rPr lang="es-ES_tradnl" sz="3200" dirty="0">
              <a:solidFill>
                <a:schemeClr val="tx1"/>
              </a:solidFill>
            </a:rPr>
            <a:t>Par mínimo: dos palabras que solamente se diferencian en un fonema</a:t>
          </a:r>
        </a:p>
      </dgm:t>
    </dgm:pt>
    <dgm:pt modelId="{97B9CC5D-E324-7245-B051-A3AB918DFFCC}" type="parTrans" cxnId="{F57C9921-EF6A-3946-B81D-83C114E17AF2}">
      <dgm:prSet/>
      <dgm:spPr/>
      <dgm:t>
        <a:bodyPr/>
        <a:lstStyle/>
        <a:p>
          <a:endParaRPr lang="en-US"/>
        </a:p>
      </dgm:t>
    </dgm:pt>
    <dgm:pt modelId="{54CA39CE-A15E-0A4E-9E2D-634973E40F5D}" type="sibTrans" cxnId="{F57C9921-EF6A-3946-B81D-83C114E17AF2}">
      <dgm:prSet/>
      <dgm:spPr/>
      <dgm:t>
        <a:bodyPr/>
        <a:lstStyle/>
        <a:p>
          <a:endParaRPr lang="en-US"/>
        </a:p>
      </dgm:t>
    </dgm:pt>
    <dgm:pt modelId="{BCFF5A58-4CFA-884A-A6A2-075FDCD567E6}">
      <dgm:prSet custT="1"/>
      <dgm:spPr/>
      <dgm:t>
        <a:bodyPr/>
        <a:lstStyle/>
        <a:p>
          <a:r>
            <a:rPr lang="es-ES_tradnl" sz="3200" i="1" dirty="0"/>
            <a:t>fuego / juego</a:t>
          </a:r>
        </a:p>
      </dgm:t>
    </dgm:pt>
    <dgm:pt modelId="{F7773A5F-CA99-B349-8E78-DB030FD21345}" type="parTrans" cxnId="{9E5CC063-EE35-F747-A187-E414226D245D}">
      <dgm:prSet/>
      <dgm:spPr/>
      <dgm:t>
        <a:bodyPr/>
        <a:lstStyle/>
        <a:p>
          <a:endParaRPr lang="en-US"/>
        </a:p>
      </dgm:t>
    </dgm:pt>
    <dgm:pt modelId="{70EF1F3E-A4C2-0E41-A785-9AAA859A0BC6}" type="sibTrans" cxnId="{9E5CC063-EE35-F747-A187-E414226D245D}">
      <dgm:prSet/>
      <dgm:spPr/>
      <dgm:t>
        <a:bodyPr/>
        <a:lstStyle/>
        <a:p>
          <a:endParaRPr lang="en-US"/>
        </a:p>
      </dgm:t>
    </dgm:pt>
    <dgm:pt modelId="{26535F6D-0723-F940-B5A7-FB8294A3B2D3}">
      <dgm:prSet custT="1"/>
      <dgm:spPr/>
      <dgm:t>
        <a:bodyPr/>
        <a:lstStyle/>
        <a:p>
          <a:r>
            <a:rPr lang="es-ES_tradnl" sz="3200" i="1" dirty="0"/>
            <a:t>pan / van</a:t>
          </a:r>
        </a:p>
      </dgm:t>
    </dgm:pt>
    <dgm:pt modelId="{473C20EF-0572-4F42-A8BC-5F284193D9A9}" type="sibTrans" cxnId="{62F90030-1A6F-1848-BA11-C9754EFC359E}">
      <dgm:prSet/>
      <dgm:spPr/>
      <dgm:t>
        <a:bodyPr/>
        <a:lstStyle/>
        <a:p>
          <a:endParaRPr lang="en-US"/>
        </a:p>
      </dgm:t>
    </dgm:pt>
    <dgm:pt modelId="{441EDB0D-C1E6-1B43-AC1F-1E9745318062}" type="parTrans" cxnId="{62F90030-1A6F-1848-BA11-C9754EFC359E}">
      <dgm:prSet/>
      <dgm:spPr/>
      <dgm:t>
        <a:bodyPr/>
        <a:lstStyle/>
        <a:p>
          <a:endParaRPr lang="en-US"/>
        </a:p>
      </dgm:t>
    </dgm:pt>
    <dgm:pt modelId="{612A5936-B54C-E94E-8488-49D94C8EC33D}">
      <dgm:prSet custT="1"/>
      <dgm:spPr/>
      <dgm:t>
        <a:bodyPr/>
        <a:lstStyle/>
        <a:p>
          <a:r>
            <a:rPr lang="es-ES_tradnl" sz="3200" i="1" dirty="0"/>
            <a:t>masa / mesa</a:t>
          </a:r>
        </a:p>
      </dgm:t>
    </dgm:pt>
    <dgm:pt modelId="{158A25AA-E098-C84F-BE54-9DC99069DB0F}" type="sibTrans" cxnId="{C6D067FA-56B0-F34E-8DE1-5012E4489F60}">
      <dgm:prSet/>
      <dgm:spPr/>
      <dgm:t>
        <a:bodyPr/>
        <a:lstStyle/>
        <a:p>
          <a:endParaRPr lang="en-US"/>
        </a:p>
      </dgm:t>
    </dgm:pt>
    <dgm:pt modelId="{530BADF5-3ED7-FE44-99C9-0F21E9B118E9}" type="parTrans" cxnId="{C6D067FA-56B0-F34E-8DE1-5012E4489F60}">
      <dgm:prSet/>
      <dgm:spPr/>
      <dgm:t>
        <a:bodyPr/>
        <a:lstStyle/>
        <a:p>
          <a:endParaRPr lang="en-US"/>
        </a:p>
      </dgm:t>
    </dgm:pt>
    <dgm:pt modelId="{8AFF481C-16FA-8E4C-88E2-14BDB760A17F}">
      <dgm:prSet custT="1"/>
      <dgm:spPr/>
      <dgm:t>
        <a:bodyPr/>
        <a:lstStyle/>
        <a:p>
          <a:r>
            <a:rPr lang="es-ES_tradnl" sz="3200" i="1"/>
            <a:t>mina /mona</a:t>
          </a:r>
          <a:endParaRPr lang="en-US" sz="3200" i="1"/>
        </a:p>
      </dgm:t>
    </dgm:pt>
    <dgm:pt modelId="{46F2CF84-0805-9B47-92CC-F237A5234522}" type="sibTrans" cxnId="{AE74287A-B046-ED43-98D8-38ACA6B744B9}">
      <dgm:prSet/>
      <dgm:spPr/>
      <dgm:t>
        <a:bodyPr/>
        <a:lstStyle/>
        <a:p>
          <a:endParaRPr lang="en-US"/>
        </a:p>
      </dgm:t>
    </dgm:pt>
    <dgm:pt modelId="{A3B5E6E7-0F9E-0947-B52C-81F35B1AAC0F}" type="parTrans" cxnId="{AE74287A-B046-ED43-98D8-38ACA6B744B9}">
      <dgm:prSet/>
      <dgm:spPr/>
      <dgm:t>
        <a:bodyPr/>
        <a:lstStyle/>
        <a:p>
          <a:endParaRPr lang="en-US"/>
        </a:p>
      </dgm:t>
    </dgm:pt>
    <dgm:pt modelId="{CFD10F5A-5AE0-274D-9464-BD8D15248DE8}" type="pres">
      <dgm:prSet presAssocID="{09A8A032-233C-4EE1-9EA8-EC6DE4EB34F4}" presName="linear" presStyleCnt="0">
        <dgm:presLayoutVars>
          <dgm:animLvl val="lvl"/>
          <dgm:resizeHandles val="exact"/>
        </dgm:presLayoutVars>
      </dgm:prSet>
      <dgm:spPr/>
    </dgm:pt>
    <dgm:pt modelId="{8E642F19-BC54-C24A-8C9F-92C71F05C0F9}" type="pres">
      <dgm:prSet presAssocID="{B73FB323-D210-BD4D-8E44-58EA825C6355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622FF2D1-8EDA-2948-8C1F-87D76CA18E00}" type="pres">
      <dgm:prSet presAssocID="{B73FB323-D210-BD4D-8E44-58EA825C6355}" presName="childText" presStyleLbl="revTx" presStyleIdx="0" presStyleCnt="1" custLinFactNeighborY="5896">
        <dgm:presLayoutVars>
          <dgm:bulletEnabled val="1"/>
        </dgm:presLayoutVars>
      </dgm:prSet>
      <dgm:spPr/>
    </dgm:pt>
  </dgm:ptLst>
  <dgm:cxnLst>
    <dgm:cxn modelId="{418C620C-36D9-FC48-BDE9-AC82E7251E11}" type="presOf" srcId="{26535F6D-0723-F940-B5A7-FB8294A3B2D3}" destId="{622FF2D1-8EDA-2948-8C1F-87D76CA18E00}" srcOrd="0" destOrd="1" presId="urn:microsoft.com/office/officeart/2005/8/layout/vList2"/>
    <dgm:cxn modelId="{F57C9921-EF6A-3946-B81D-83C114E17AF2}" srcId="{09A8A032-233C-4EE1-9EA8-EC6DE4EB34F4}" destId="{B73FB323-D210-BD4D-8E44-58EA825C6355}" srcOrd="0" destOrd="0" parTransId="{97B9CC5D-E324-7245-B051-A3AB918DFFCC}" sibTransId="{54CA39CE-A15E-0A4E-9E2D-634973E40F5D}"/>
    <dgm:cxn modelId="{5BDE3C27-6AFC-F84E-8777-70BB8602CD06}" type="presOf" srcId="{8AFF481C-16FA-8E4C-88E2-14BDB760A17F}" destId="{622FF2D1-8EDA-2948-8C1F-87D76CA18E00}" srcOrd="0" destOrd="3" presId="urn:microsoft.com/office/officeart/2005/8/layout/vList2"/>
    <dgm:cxn modelId="{62F90030-1A6F-1848-BA11-C9754EFC359E}" srcId="{B73FB323-D210-BD4D-8E44-58EA825C6355}" destId="{26535F6D-0723-F940-B5A7-FB8294A3B2D3}" srcOrd="1" destOrd="0" parTransId="{441EDB0D-C1E6-1B43-AC1F-1E9745318062}" sibTransId="{473C20EF-0572-4F42-A8BC-5F284193D9A9}"/>
    <dgm:cxn modelId="{9E5CC063-EE35-F747-A187-E414226D245D}" srcId="{B73FB323-D210-BD4D-8E44-58EA825C6355}" destId="{BCFF5A58-4CFA-884A-A6A2-075FDCD567E6}" srcOrd="0" destOrd="0" parTransId="{F7773A5F-CA99-B349-8E78-DB030FD21345}" sibTransId="{70EF1F3E-A4C2-0E41-A785-9AAA859A0BC6}"/>
    <dgm:cxn modelId="{AE74287A-B046-ED43-98D8-38ACA6B744B9}" srcId="{B73FB323-D210-BD4D-8E44-58EA825C6355}" destId="{8AFF481C-16FA-8E4C-88E2-14BDB760A17F}" srcOrd="3" destOrd="0" parTransId="{A3B5E6E7-0F9E-0947-B52C-81F35B1AAC0F}" sibTransId="{46F2CF84-0805-9B47-92CC-F237A5234522}"/>
    <dgm:cxn modelId="{1A68529C-C91F-7646-A700-154C0400FAEE}" type="presOf" srcId="{09A8A032-233C-4EE1-9EA8-EC6DE4EB34F4}" destId="{CFD10F5A-5AE0-274D-9464-BD8D15248DE8}" srcOrd="0" destOrd="0" presId="urn:microsoft.com/office/officeart/2005/8/layout/vList2"/>
    <dgm:cxn modelId="{E539D3A8-7445-104C-B84B-70F9009289F2}" type="presOf" srcId="{612A5936-B54C-E94E-8488-49D94C8EC33D}" destId="{622FF2D1-8EDA-2948-8C1F-87D76CA18E00}" srcOrd="0" destOrd="2" presId="urn:microsoft.com/office/officeart/2005/8/layout/vList2"/>
    <dgm:cxn modelId="{F37DFCE0-DA36-0145-8A14-825F95545539}" type="presOf" srcId="{BCFF5A58-4CFA-884A-A6A2-075FDCD567E6}" destId="{622FF2D1-8EDA-2948-8C1F-87D76CA18E00}" srcOrd="0" destOrd="0" presId="urn:microsoft.com/office/officeart/2005/8/layout/vList2"/>
    <dgm:cxn modelId="{9857B1F0-FF3F-BA44-9485-52C35FB74114}" type="presOf" srcId="{B73FB323-D210-BD4D-8E44-58EA825C6355}" destId="{8E642F19-BC54-C24A-8C9F-92C71F05C0F9}" srcOrd="0" destOrd="0" presId="urn:microsoft.com/office/officeart/2005/8/layout/vList2"/>
    <dgm:cxn modelId="{C6D067FA-56B0-F34E-8DE1-5012E4489F60}" srcId="{B73FB323-D210-BD4D-8E44-58EA825C6355}" destId="{612A5936-B54C-E94E-8488-49D94C8EC33D}" srcOrd="2" destOrd="0" parTransId="{530BADF5-3ED7-FE44-99C9-0F21E9B118E9}" sibTransId="{158A25AA-E098-C84F-BE54-9DC99069DB0F}"/>
    <dgm:cxn modelId="{8E8E2BA0-E150-C741-B5F8-65DE1C200AE6}" type="presParOf" srcId="{CFD10F5A-5AE0-274D-9464-BD8D15248DE8}" destId="{8E642F19-BC54-C24A-8C9F-92C71F05C0F9}" srcOrd="0" destOrd="0" presId="urn:microsoft.com/office/officeart/2005/8/layout/vList2"/>
    <dgm:cxn modelId="{74EAEFB3-FA6D-AB42-B8C5-B757E7FD69A3}" type="presParOf" srcId="{CFD10F5A-5AE0-274D-9464-BD8D15248DE8}" destId="{622FF2D1-8EDA-2948-8C1F-87D76CA18E0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9A8A032-233C-4EE1-9EA8-EC6DE4EB34F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73FB323-D210-BD4D-8E44-58EA825C6355}">
      <dgm:prSet custT="1"/>
      <dgm:spPr/>
      <dgm:t>
        <a:bodyPr/>
        <a:lstStyle/>
        <a:p>
          <a:r>
            <a:rPr lang="es-ES_tradnl" sz="2400" dirty="0">
              <a:solidFill>
                <a:schemeClr val="tx1"/>
              </a:solidFill>
            </a:rPr>
            <a:t>Un fonema se puede manifestar a través de un sonido</a:t>
          </a:r>
        </a:p>
      </dgm:t>
    </dgm:pt>
    <dgm:pt modelId="{97B9CC5D-E324-7245-B051-A3AB918DFFCC}" type="parTrans" cxnId="{F57C9921-EF6A-3946-B81D-83C114E17AF2}">
      <dgm:prSet/>
      <dgm:spPr/>
      <dgm:t>
        <a:bodyPr/>
        <a:lstStyle/>
        <a:p>
          <a:endParaRPr lang="en-US"/>
        </a:p>
      </dgm:t>
    </dgm:pt>
    <dgm:pt modelId="{54CA39CE-A15E-0A4E-9E2D-634973E40F5D}" type="sibTrans" cxnId="{F57C9921-EF6A-3946-B81D-83C114E17AF2}">
      <dgm:prSet/>
      <dgm:spPr/>
      <dgm:t>
        <a:bodyPr/>
        <a:lstStyle/>
        <a:p>
          <a:endParaRPr lang="en-US"/>
        </a:p>
      </dgm:t>
    </dgm:pt>
    <dgm:pt modelId="{BCFF5A58-4CFA-884A-A6A2-075FDCD567E6}">
      <dgm:prSet custT="1"/>
      <dgm:spPr/>
      <dgm:t>
        <a:bodyPr/>
        <a:lstStyle/>
        <a:p>
          <a:r>
            <a:rPr lang="es-ES_tradnl" sz="2000" i="0" dirty="0">
              <a:solidFill>
                <a:schemeClr val="tx1"/>
              </a:solidFill>
            </a:rPr>
            <a:t>/f/</a:t>
          </a:r>
          <a:r>
            <a:rPr lang="es-ES_tradnl" sz="2000" i="1" dirty="0">
              <a:solidFill>
                <a:schemeClr val="tx1"/>
              </a:solidFill>
            </a:rPr>
            <a:t> -&gt; </a:t>
          </a:r>
          <a:r>
            <a:rPr lang="es-ES_tradnl" sz="2000" i="0" u="none" dirty="0">
              <a:solidFill>
                <a:schemeClr val="tx1"/>
              </a:solidFill>
            </a:rPr>
            <a:t>[f]: </a:t>
          </a:r>
          <a:r>
            <a:rPr lang="es-ES_tradnl" sz="2000" b="1" i="0" u="sng" dirty="0">
              <a:solidFill>
                <a:schemeClr val="tx1"/>
              </a:solidFill>
            </a:rPr>
            <a:t>f</a:t>
          </a:r>
          <a:r>
            <a:rPr lang="es-ES_tradnl" sz="2000" i="0" u="none" dirty="0">
              <a:solidFill>
                <a:schemeClr val="tx1"/>
              </a:solidFill>
            </a:rPr>
            <a:t>in</a:t>
          </a:r>
        </a:p>
      </dgm:t>
    </dgm:pt>
    <dgm:pt modelId="{F7773A5F-CA99-B349-8E78-DB030FD21345}" type="parTrans" cxnId="{9E5CC063-EE35-F747-A187-E414226D245D}">
      <dgm:prSet/>
      <dgm:spPr/>
      <dgm:t>
        <a:bodyPr/>
        <a:lstStyle/>
        <a:p>
          <a:endParaRPr lang="en-US"/>
        </a:p>
      </dgm:t>
    </dgm:pt>
    <dgm:pt modelId="{70EF1F3E-A4C2-0E41-A785-9AAA859A0BC6}" type="sibTrans" cxnId="{9E5CC063-EE35-F747-A187-E414226D245D}">
      <dgm:prSet/>
      <dgm:spPr/>
      <dgm:t>
        <a:bodyPr/>
        <a:lstStyle/>
        <a:p>
          <a:endParaRPr lang="en-US"/>
        </a:p>
      </dgm:t>
    </dgm:pt>
    <dgm:pt modelId="{D8543F98-9E8F-9B45-A184-80550ACFE922}">
      <dgm:prSet custT="1"/>
      <dgm:spPr/>
      <dgm:t>
        <a:bodyPr/>
        <a:lstStyle/>
        <a:p>
          <a:r>
            <a:rPr lang="es-ES_tradnl" sz="2400" i="0" u="none" dirty="0">
              <a:solidFill>
                <a:schemeClr val="tx1"/>
              </a:solidFill>
            </a:rPr>
            <a:t>Un </a:t>
          </a:r>
          <a:r>
            <a:rPr lang="es-ES_tradnl" sz="2400" i="0" u="none" cap="small" baseline="0" dirty="0">
              <a:solidFill>
                <a:schemeClr val="tx1"/>
              </a:solidFill>
            </a:rPr>
            <a:t>fonema</a:t>
          </a:r>
          <a:r>
            <a:rPr lang="es-ES_tradnl" sz="2400" i="0" u="none" dirty="0">
              <a:solidFill>
                <a:schemeClr val="tx1"/>
              </a:solidFill>
            </a:rPr>
            <a:t> puede también manifestarse a través de varios sonidos, llamados </a:t>
          </a:r>
          <a:r>
            <a:rPr lang="es-ES_tradnl" sz="2400" i="0" u="none" cap="small" baseline="0" dirty="0">
              <a:solidFill>
                <a:schemeClr val="tx1"/>
              </a:solidFill>
            </a:rPr>
            <a:t>alófonos</a:t>
          </a:r>
        </a:p>
      </dgm:t>
    </dgm:pt>
    <dgm:pt modelId="{0177A447-B719-CA40-9B2F-9AB579BC51B3}" type="parTrans" cxnId="{630A6AF2-92F7-8943-9653-2047998795D3}">
      <dgm:prSet/>
      <dgm:spPr/>
      <dgm:t>
        <a:bodyPr/>
        <a:lstStyle/>
        <a:p>
          <a:endParaRPr lang="en-US"/>
        </a:p>
      </dgm:t>
    </dgm:pt>
    <dgm:pt modelId="{121EEEED-C616-114C-944C-68582118B4E5}" type="sibTrans" cxnId="{630A6AF2-92F7-8943-9653-2047998795D3}">
      <dgm:prSet/>
      <dgm:spPr/>
      <dgm:t>
        <a:bodyPr/>
        <a:lstStyle/>
        <a:p>
          <a:endParaRPr lang="en-US"/>
        </a:p>
      </dgm:t>
    </dgm:pt>
    <dgm:pt modelId="{621E715A-6DC2-E84A-AB65-9115AE64CED8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/s/ -&gt; [s] en ca</a:t>
          </a:r>
          <a:r>
            <a:rPr lang="es-ES_tradnl" sz="2000" b="1" u="sng" dirty="0">
              <a:solidFill>
                <a:schemeClr val="tx1"/>
              </a:solidFill>
            </a:rPr>
            <a:t>s</a:t>
          </a:r>
          <a:r>
            <a:rPr lang="es-ES_tradnl" sz="2000" dirty="0">
              <a:solidFill>
                <a:schemeClr val="tx1"/>
              </a:solidFill>
            </a:rPr>
            <a:t>a	En español no hay pares mínimos con [s] / [z]</a:t>
          </a:r>
          <a:endParaRPr lang="es-ES_tradnl" sz="2000" i="0" u="none" dirty="0">
            <a:solidFill>
              <a:schemeClr val="tx1"/>
            </a:solidFill>
          </a:endParaRPr>
        </a:p>
      </dgm:t>
    </dgm:pt>
    <dgm:pt modelId="{BE0C3E8B-D4C9-2144-8B91-685C1BEF8ADE}" type="parTrans" cxnId="{2E7DBF53-E65F-A243-B376-0361D29A2F63}">
      <dgm:prSet/>
      <dgm:spPr/>
      <dgm:t>
        <a:bodyPr/>
        <a:lstStyle/>
        <a:p>
          <a:endParaRPr lang="en-US"/>
        </a:p>
      </dgm:t>
    </dgm:pt>
    <dgm:pt modelId="{85278FA3-51E0-5145-AAAC-5CDE9E3B6E25}" type="sibTrans" cxnId="{2E7DBF53-E65F-A243-B376-0361D29A2F63}">
      <dgm:prSet/>
      <dgm:spPr/>
      <dgm:t>
        <a:bodyPr/>
        <a:lstStyle/>
        <a:p>
          <a:endParaRPr lang="en-US"/>
        </a:p>
      </dgm:t>
    </dgm:pt>
    <dgm:pt modelId="{2A6429A6-C313-8240-8622-98FBB01302C9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/s/ -&gt; [z] en de</a:t>
          </a:r>
          <a:r>
            <a:rPr lang="es-ES_tradnl" sz="2000" b="1" u="sng" dirty="0">
              <a:solidFill>
                <a:schemeClr val="tx1"/>
              </a:solidFill>
            </a:rPr>
            <a:t>s</a:t>
          </a:r>
          <a:r>
            <a:rPr lang="es-ES_tradnl" sz="2000" dirty="0">
              <a:solidFill>
                <a:schemeClr val="tx1"/>
              </a:solidFill>
            </a:rPr>
            <a:t>de	[s] y [z] son alófonos de /s/</a:t>
          </a:r>
          <a:endParaRPr lang="es-ES_tradnl" sz="2000" i="0" u="none" dirty="0">
            <a:solidFill>
              <a:schemeClr val="tx1"/>
            </a:solidFill>
          </a:endParaRPr>
        </a:p>
      </dgm:t>
    </dgm:pt>
    <dgm:pt modelId="{213F85CD-7957-744E-AA26-6664C4D57220}" type="parTrans" cxnId="{5B144ADE-238B-1845-B689-6279F9A0FD6A}">
      <dgm:prSet/>
      <dgm:spPr/>
      <dgm:t>
        <a:bodyPr/>
        <a:lstStyle/>
        <a:p>
          <a:endParaRPr lang="en-US"/>
        </a:p>
      </dgm:t>
    </dgm:pt>
    <dgm:pt modelId="{5B5DD3AD-6C21-F846-B63C-FF566D1B287E}" type="sibTrans" cxnId="{5B144ADE-238B-1845-B689-6279F9A0FD6A}">
      <dgm:prSet/>
      <dgm:spPr/>
      <dgm:t>
        <a:bodyPr/>
        <a:lstStyle/>
        <a:p>
          <a:endParaRPr lang="en-US"/>
        </a:p>
      </dgm:t>
    </dgm:pt>
    <dgm:pt modelId="{6D629D71-EC31-DF4B-B27B-2251FA7ED911}">
      <dgm:prSet custT="1"/>
      <dgm:spPr/>
      <dgm:t>
        <a:bodyPr/>
        <a:lstStyle/>
        <a:p>
          <a:r>
            <a:rPr lang="es-ES_tradnl" sz="2400" i="0" u="none" dirty="0">
              <a:solidFill>
                <a:schemeClr val="tx1"/>
              </a:solidFill>
            </a:rPr>
            <a:t>Ser alófonos o fonemas es exclusivo de cada lengua.</a:t>
          </a:r>
          <a:br>
            <a:rPr lang="es-ES_tradnl" sz="2400" i="0" u="none" dirty="0">
              <a:solidFill>
                <a:schemeClr val="tx1"/>
              </a:solidFill>
            </a:rPr>
          </a:br>
          <a:r>
            <a:rPr lang="es-ES_tradnl" sz="2400" i="0" u="none" dirty="0">
              <a:solidFill>
                <a:schemeClr val="tx1"/>
              </a:solidFill>
            </a:rPr>
            <a:t>En inglés sí hay pares mínimos entre /s/ y /z/: </a:t>
          </a:r>
        </a:p>
      </dgm:t>
    </dgm:pt>
    <dgm:pt modelId="{87967463-1DBC-1E4D-997F-C714CC89D889}" type="parTrans" cxnId="{0855B95D-3F57-AA42-B3D5-8115113BF5C4}">
      <dgm:prSet/>
      <dgm:spPr/>
      <dgm:t>
        <a:bodyPr/>
        <a:lstStyle/>
        <a:p>
          <a:endParaRPr lang="en-US"/>
        </a:p>
      </dgm:t>
    </dgm:pt>
    <dgm:pt modelId="{BB17733B-842D-6F49-9011-20DBD3CF81CA}" type="sibTrans" cxnId="{0855B95D-3F57-AA42-B3D5-8115113BF5C4}">
      <dgm:prSet/>
      <dgm:spPr/>
      <dgm:t>
        <a:bodyPr/>
        <a:lstStyle/>
        <a:p>
          <a:endParaRPr lang="en-US"/>
        </a:p>
      </dgm:t>
    </dgm:pt>
    <dgm:pt modelId="{69CA6A17-3731-014A-A893-526EF2DAE66D}">
      <dgm:prSet custT="1"/>
      <dgm:spPr/>
      <dgm:t>
        <a:bodyPr/>
        <a:lstStyle/>
        <a:p>
          <a:r>
            <a:rPr lang="es-ES_tradnl" sz="2400" i="0" u="none" dirty="0">
              <a:solidFill>
                <a:schemeClr val="tx1"/>
              </a:solidFill>
            </a:rPr>
            <a:t>No cambia el significado si pronunciamos casa como [‘ka.sa] o [‘ka.za]</a:t>
          </a:r>
        </a:p>
      </dgm:t>
    </dgm:pt>
    <dgm:pt modelId="{B29FEF13-A222-E245-A4FE-0703A2A9C9FE}" type="parTrans" cxnId="{C3BA7035-EB60-2743-BBB6-D96C856566E7}">
      <dgm:prSet/>
      <dgm:spPr/>
      <dgm:t>
        <a:bodyPr/>
        <a:lstStyle/>
        <a:p>
          <a:endParaRPr lang="en-US"/>
        </a:p>
      </dgm:t>
    </dgm:pt>
    <dgm:pt modelId="{347116A8-B1F1-0445-92AB-255E211E5B46}" type="sibTrans" cxnId="{C3BA7035-EB60-2743-BBB6-D96C856566E7}">
      <dgm:prSet/>
      <dgm:spPr/>
      <dgm:t>
        <a:bodyPr/>
        <a:lstStyle/>
        <a:p>
          <a:endParaRPr lang="en-US"/>
        </a:p>
      </dgm:t>
    </dgm:pt>
    <dgm:pt modelId="{0A0620C2-A711-C74D-B02B-649DC5150CA2}">
      <dgm:prSet custT="1"/>
      <dgm:spPr/>
      <dgm:t>
        <a:bodyPr/>
        <a:lstStyle/>
        <a:p>
          <a:pPr>
            <a:spcBef>
              <a:spcPts val="600"/>
            </a:spcBef>
            <a:spcAft>
              <a:spcPts val="0"/>
            </a:spcAft>
          </a:pPr>
          <a:r>
            <a:rPr lang="es-ES_tradnl" sz="2000" b="1" u="sng" dirty="0" err="1">
              <a:solidFill>
                <a:schemeClr val="tx1"/>
              </a:solidFill>
            </a:rPr>
            <a:t>s</a:t>
          </a:r>
          <a:r>
            <a:rPr lang="es-ES_tradnl" sz="2000" dirty="0" err="1">
              <a:solidFill>
                <a:schemeClr val="tx1"/>
              </a:solidFill>
            </a:rPr>
            <a:t>eal</a:t>
          </a:r>
          <a:r>
            <a:rPr lang="es-ES_tradnl" sz="2000" dirty="0">
              <a:solidFill>
                <a:schemeClr val="tx1"/>
              </a:solidFill>
            </a:rPr>
            <a:t> / </a:t>
          </a:r>
          <a:r>
            <a:rPr lang="es-ES_tradnl" sz="2000" b="1" u="sng" dirty="0" err="1">
              <a:solidFill>
                <a:schemeClr val="tx1"/>
              </a:solidFill>
            </a:rPr>
            <a:t>z</a:t>
          </a:r>
          <a:r>
            <a:rPr lang="es-ES_tradnl" sz="2000" dirty="0" err="1">
              <a:solidFill>
                <a:schemeClr val="tx1"/>
              </a:solidFill>
            </a:rPr>
            <a:t>eal</a:t>
          </a:r>
          <a:endParaRPr lang="es-ES_tradnl" sz="2000" i="0" u="none" dirty="0">
            <a:solidFill>
              <a:schemeClr val="tx1"/>
            </a:solidFill>
          </a:endParaRPr>
        </a:p>
      </dgm:t>
    </dgm:pt>
    <dgm:pt modelId="{A88C06C3-9DEB-6A45-8106-DE4993C49AC9}" type="parTrans" cxnId="{C418116A-3262-2140-B548-F473DC35D876}">
      <dgm:prSet/>
      <dgm:spPr/>
      <dgm:t>
        <a:bodyPr/>
        <a:lstStyle/>
        <a:p>
          <a:endParaRPr lang="en-US"/>
        </a:p>
      </dgm:t>
    </dgm:pt>
    <dgm:pt modelId="{4E76D6BD-ECE3-DF4A-9F1B-BBAABC259E3E}" type="sibTrans" cxnId="{C418116A-3262-2140-B548-F473DC35D876}">
      <dgm:prSet/>
      <dgm:spPr/>
      <dgm:t>
        <a:bodyPr/>
        <a:lstStyle/>
        <a:p>
          <a:endParaRPr lang="en-US"/>
        </a:p>
      </dgm:t>
    </dgm:pt>
    <dgm:pt modelId="{EFAC9A9A-AE75-5A41-B6DD-2C2A941EA049}">
      <dgm:prSet custT="1"/>
      <dgm:spPr/>
      <dgm:t>
        <a:bodyPr/>
        <a:lstStyle/>
        <a:p>
          <a:pPr>
            <a:spcBef>
              <a:spcPct val="0"/>
            </a:spcBef>
            <a:spcAft>
              <a:spcPct val="20000"/>
            </a:spcAft>
          </a:pPr>
          <a:r>
            <a:rPr lang="es-ES_tradnl" sz="2000" dirty="0">
              <a:solidFill>
                <a:schemeClr val="tx1"/>
              </a:solidFill>
            </a:rPr>
            <a:t>bu</a:t>
          </a:r>
          <a:r>
            <a:rPr lang="es-ES_tradnl" sz="2000" b="1" u="sng" dirty="0">
              <a:solidFill>
                <a:schemeClr val="tx1"/>
              </a:solidFill>
            </a:rPr>
            <a:t>s</a:t>
          </a:r>
          <a:r>
            <a:rPr lang="es-ES_tradnl" sz="2000" dirty="0">
              <a:solidFill>
                <a:schemeClr val="tx1"/>
              </a:solidFill>
            </a:rPr>
            <a:t> / </a:t>
          </a:r>
          <a:r>
            <a:rPr lang="es-ES_tradnl" sz="2000" dirty="0" err="1">
              <a:solidFill>
                <a:schemeClr val="tx1"/>
              </a:solidFill>
            </a:rPr>
            <a:t>bu</a:t>
          </a:r>
          <a:r>
            <a:rPr lang="es-ES_tradnl" sz="2000" b="1" u="sng" dirty="0" err="1">
              <a:solidFill>
                <a:schemeClr val="tx1"/>
              </a:solidFill>
            </a:rPr>
            <a:t>zz</a:t>
          </a:r>
          <a:endParaRPr lang="es-ES_tradnl" sz="2000" b="1" u="sng" dirty="0">
            <a:solidFill>
              <a:schemeClr val="tx1"/>
            </a:solidFill>
          </a:endParaRPr>
        </a:p>
      </dgm:t>
    </dgm:pt>
    <dgm:pt modelId="{E46684D2-C7AD-F84A-BAAF-E71D0AF6EDED}" type="parTrans" cxnId="{F1FA7345-E459-0046-AC55-B5EBA2BEC36B}">
      <dgm:prSet/>
      <dgm:spPr/>
      <dgm:t>
        <a:bodyPr/>
        <a:lstStyle/>
        <a:p>
          <a:endParaRPr lang="en-US"/>
        </a:p>
      </dgm:t>
    </dgm:pt>
    <dgm:pt modelId="{1993A23F-BDC4-1B49-B217-FA52377DCD00}" type="sibTrans" cxnId="{F1FA7345-E459-0046-AC55-B5EBA2BEC36B}">
      <dgm:prSet/>
      <dgm:spPr/>
      <dgm:t>
        <a:bodyPr/>
        <a:lstStyle/>
        <a:p>
          <a:endParaRPr lang="en-US"/>
        </a:p>
      </dgm:t>
    </dgm:pt>
    <dgm:pt modelId="{C3B4B150-548E-4948-99F1-B13C1F4124BC}">
      <dgm:prSet custT="1"/>
      <dgm:spPr/>
      <dgm:t>
        <a:bodyPr/>
        <a:lstStyle/>
        <a:p>
          <a:pPr>
            <a:spcBef>
              <a:spcPct val="0"/>
            </a:spcBef>
            <a:spcAft>
              <a:spcPct val="20000"/>
            </a:spcAft>
          </a:pPr>
          <a:r>
            <a:rPr lang="es-ES_tradnl" sz="2000" b="1" u="sng" dirty="0">
              <a:solidFill>
                <a:schemeClr val="tx1"/>
              </a:solidFill>
            </a:rPr>
            <a:t>z</a:t>
          </a:r>
          <a:r>
            <a:rPr lang="es-ES_tradnl" sz="2000" dirty="0">
              <a:solidFill>
                <a:schemeClr val="tx1"/>
              </a:solidFill>
            </a:rPr>
            <a:t>ip / </a:t>
          </a:r>
          <a:r>
            <a:rPr lang="es-ES_tradnl" sz="2000" b="1" u="sng" dirty="0" err="1">
              <a:solidFill>
                <a:schemeClr val="tx1"/>
              </a:solidFill>
            </a:rPr>
            <a:t>s</a:t>
          </a:r>
          <a:r>
            <a:rPr lang="es-ES_tradnl" sz="2000" dirty="0" err="1">
              <a:solidFill>
                <a:schemeClr val="tx1"/>
              </a:solidFill>
            </a:rPr>
            <a:t>ip</a:t>
          </a:r>
          <a:endParaRPr lang="es-ES_tradnl" sz="2000" dirty="0">
            <a:solidFill>
              <a:schemeClr val="tx1"/>
            </a:solidFill>
          </a:endParaRPr>
        </a:p>
      </dgm:t>
    </dgm:pt>
    <dgm:pt modelId="{5D73A06F-7FB9-8C45-9A31-09043B04FD71}" type="parTrans" cxnId="{DEEBF0BD-58DC-E342-9DBF-182E93063381}">
      <dgm:prSet/>
      <dgm:spPr/>
      <dgm:t>
        <a:bodyPr/>
        <a:lstStyle/>
        <a:p>
          <a:endParaRPr lang="en-US"/>
        </a:p>
      </dgm:t>
    </dgm:pt>
    <dgm:pt modelId="{1D21B482-D3FC-1943-9722-1BB4E968C3C0}" type="sibTrans" cxnId="{DEEBF0BD-58DC-E342-9DBF-182E93063381}">
      <dgm:prSet/>
      <dgm:spPr/>
      <dgm:t>
        <a:bodyPr/>
        <a:lstStyle/>
        <a:p>
          <a:endParaRPr lang="en-US"/>
        </a:p>
      </dgm:t>
    </dgm:pt>
    <dgm:pt modelId="{CFD10F5A-5AE0-274D-9464-BD8D15248DE8}" type="pres">
      <dgm:prSet presAssocID="{09A8A032-233C-4EE1-9EA8-EC6DE4EB34F4}" presName="linear" presStyleCnt="0">
        <dgm:presLayoutVars>
          <dgm:animLvl val="lvl"/>
          <dgm:resizeHandles val="exact"/>
        </dgm:presLayoutVars>
      </dgm:prSet>
      <dgm:spPr/>
    </dgm:pt>
    <dgm:pt modelId="{8E642F19-BC54-C24A-8C9F-92C71F05C0F9}" type="pres">
      <dgm:prSet presAssocID="{B73FB323-D210-BD4D-8E44-58EA825C6355}" presName="parentText" presStyleLbl="node1" presStyleIdx="0" presStyleCnt="4" custScaleY="70038">
        <dgm:presLayoutVars>
          <dgm:chMax val="0"/>
          <dgm:bulletEnabled val="1"/>
        </dgm:presLayoutVars>
      </dgm:prSet>
      <dgm:spPr/>
    </dgm:pt>
    <dgm:pt modelId="{622FF2D1-8EDA-2948-8C1F-87D76CA18E00}" type="pres">
      <dgm:prSet presAssocID="{B73FB323-D210-BD4D-8E44-58EA825C6355}" presName="childText" presStyleLbl="revTx" presStyleIdx="0" presStyleCnt="3">
        <dgm:presLayoutVars>
          <dgm:bulletEnabled val="1"/>
        </dgm:presLayoutVars>
      </dgm:prSet>
      <dgm:spPr/>
    </dgm:pt>
    <dgm:pt modelId="{AB9A6C6B-F859-4F40-AB20-D5494F136C06}" type="pres">
      <dgm:prSet presAssocID="{D8543F98-9E8F-9B45-A184-80550ACFE922}" presName="parentText" presStyleLbl="node1" presStyleIdx="1" presStyleCnt="4" custScaleY="76668">
        <dgm:presLayoutVars>
          <dgm:chMax val="0"/>
          <dgm:bulletEnabled val="1"/>
        </dgm:presLayoutVars>
      </dgm:prSet>
      <dgm:spPr/>
    </dgm:pt>
    <dgm:pt modelId="{4EE41443-E898-044C-8746-F455208F070D}" type="pres">
      <dgm:prSet presAssocID="{D8543F98-9E8F-9B45-A184-80550ACFE922}" presName="childText" presStyleLbl="revTx" presStyleIdx="1" presStyleCnt="3">
        <dgm:presLayoutVars>
          <dgm:bulletEnabled val="1"/>
        </dgm:presLayoutVars>
      </dgm:prSet>
      <dgm:spPr/>
    </dgm:pt>
    <dgm:pt modelId="{521E0E1C-9BDF-5F4A-8967-C9ED1A2D1CD2}" type="pres">
      <dgm:prSet presAssocID="{69CA6A17-3731-014A-A893-526EF2DAE66D}" presName="parentText" presStyleLbl="node1" presStyleIdx="2" presStyleCnt="4" custScaleY="72286" custLinFactY="2061" custLinFactNeighborY="100000">
        <dgm:presLayoutVars>
          <dgm:chMax val="0"/>
          <dgm:bulletEnabled val="1"/>
        </dgm:presLayoutVars>
      </dgm:prSet>
      <dgm:spPr/>
    </dgm:pt>
    <dgm:pt modelId="{920E5054-9C6A-4641-826E-CD68C4E3AE26}" type="pres">
      <dgm:prSet presAssocID="{347116A8-B1F1-0445-92AB-255E211E5B46}" presName="spacer" presStyleCnt="0"/>
      <dgm:spPr/>
    </dgm:pt>
    <dgm:pt modelId="{5665AE17-F217-4341-B318-D3DB18FD2BD1}" type="pres">
      <dgm:prSet presAssocID="{6D629D71-EC31-DF4B-B27B-2251FA7ED911}" presName="parentText" presStyleLbl="node1" presStyleIdx="3" presStyleCnt="4" custLinFactNeighborY="7452">
        <dgm:presLayoutVars>
          <dgm:chMax val="0"/>
          <dgm:bulletEnabled val="1"/>
        </dgm:presLayoutVars>
      </dgm:prSet>
      <dgm:spPr/>
    </dgm:pt>
    <dgm:pt modelId="{7ABA300F-21E6-8846-AF16-5D1D3A8DCED5}" type="pres">
      <dgm:prSet presAssocID="{6D629D71-EC31-DF4B-B27B-2251FA7ED911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E7C9BA01-1302-D44B-9D52-D8FE14C33735}" type="presOf" srcId="{B73FB323-D210-BD4D-8E44-58EA825C6355}" destId="{8E642F19-BC54-C24A-8C9F-92C71F05C0F9}" srcOrd="0" destOrd="0" presId="urn:microsoft.com/office/officeart/2005/8/layout/vList2"/>
    <dgm:cxn modelId="{C6E9D70B-EBF2-694E-9983-68FA711492C5}" type="presOf" srcId="{2A6429A6-C313-8240-8622-98FBB01302C9}" destId="{4EE41443-E898-044C-8746-F455208F070D}" srcOrd="0" destOrd="1" presId="urn:microsoft.com/office/officeart/2005/8/layout/vList2"/>
    <dgm:cxn modelId="{AC99CD0F-E859-8D4B-9A08-890C1BC0088A}" type="presOf" srcId="{EFAC9A9A-AE75-5A41-B6DD-2C2A941EA049}" destId="{7ABA300F-21E6-8846-AF16-5D1D3A8DCED5}" srcOrd="0" destOrd="1" presId="urn:microsoft.com/office/officeart/2005/8/layout/vList2"/>
    <dgm:cxn modelId="{F57C9921-EF6A-3946-B81D-83C114E17AF2}" srcId="{09A8A032-233C-4EE1-9EA8-EC6DE4EB34F4}" destId="{B73FB323-D210-BD4D-8E44-58EA825C6355}" srcOrd="0" destOrd="0" parTransId="{97B9CC5D-E324-7245-B051-A3AB918DFFCC}" sibTransId="{54CA39CE-A15E-0A4E-9E2D-634973E40F5D}"/>
    <dgm:cxn modelId="{C3BA7035-EB60-2743-BBB6-D96C856566E7}" srcId="{09A8A032-233C-4EE1-9EA8-EC6DE4EB34F4}" destId="{69CA6A17-3731-014A-A893-526EF2DAE66D}" srcOrd="2" destOrd="0" parTransId="{B29FEF13-A222-E245-A4FE-0703A2A9C9FE}" sibTransId="{347116A8-B1F1-0445-92AB-255E211E5B46}"/>
    <dgm:cxn modelId="{0855B95D-3F57-AA42-B3D5-8115113BF5C4}" srcId="{09A8A032-233C-4EE1-9EA8-EC6DE4EB34F4}" destId="{6D629D71-EC31-DF4B-B27B-2251FA7ED911}" srcOrd="3" destOrd="0" parTransId="{87967463-1DBC-1E4D-997F-C714CC89D889}" sibTransId="{BB17733B-842D-6F49-9011-20DBD3CF81CA}"/>
    <dgm:cxn modelId="{9E5CC063-EE35-F747-A187-E414226D245D}" srcId="{B73FB323-D210-BD4D-8E44-58EA825C6355}" destId="{BCFF5A58-4CFA-884A-A6A2-075FDCD567E6}" srcOrd="0" destOrd="0" parTransId="{F7773A5F-CA99-B349-8E78-DB030FD21345}" sibTransId="{70EF1F3E-A4C2-0E41-A785-9AAA859A0BC6}"/>
    <dgm:cxn modelId="{F1FA7345-E459-0046-AC55-B5EBA2BEC36B}" srcId="{6D629D71-EC31-DF4B-B27B-2251FA7ED911}" destId="{EFAC9A9A-AE75-5A41-B6DD-2C2A941EA049}" srcOrd="1" destOrd="0" parTransId="{E46684D2-C7AD-F84A-BAAF-E71D0AF6EDED}" sibTransId="{1993A23F-BDC4-1B49-B217-FA52377DCD00}"/>
    <dgm:cxn modelId="{F20E5149-2A1A-8C41-9FC8-24B896B71AB5}" type="presOf" srcId="{C3B4B150-548E-4948-99F1-B13C1F4124BC}" destId="{7ABA300F-21E6-8846-AF16-5D1D3A8DCED5}" srcOrd="0" destOrd="2" presId="urn:microsoft.com/office/officeart/2005/8/layout/vList2"/>
    <dgm:cxn modelId="{C418116A-3262-2140-B548-F473DC35D876}" srcId="{6D629D71-EC31-DF4B-B27B-2251FA7ED911}" destId="{0A0620C2-A711-C74D-B02B-649DC5150CA2}" srcOrd="0" destOrd="0" parTransId="{A88C06C3-9DEB-6A45-8106-DE4993C49AC9}" sibTransId="{4E76D6BD-ECE3-DF4A-9F1B-BBAABC259E3E}"/>
    <dgm:cxn modelId="{2E7DBF53-E65F-A243-B376-0361D29A2F63}" srcId="{D8543F98-9E8F-9B45-A184-80550ACFE922}" destId="{621E715A-6DC2-E84A-AB65-9115AE64CED8}" srcOrd="0" destOrd="0" parTransId="{BE0C3E8B-D4C9-2144-8B91-685C1BEF8ADE}" sibTransId="{85278FA3-51E0-5145-AAAC-5CDE9E3B6E25}"/>
    <dgm:cxn modelId="{AA48D98D-D2C3-A24A-B5FE-941CDF62BCD2}" type="presOf" srcId="{69CA6A17-3731-014A-A893-526EF2DAE66D}" destId="{521E0E1C-9BDF-5F4A-8967-C9ED1A2D1CD2}" srcOrd="0" destOrd="0" presId="urn:microsoft.com/office/officeart/2005/8/layout/vList2"/>
    <dgm:cxn modelId="{50CA8E8E-D6FE-1549-B02B-4DAE58A62073}" type="presOf" srcId="{621E715A-6DC2-E84A-AB65-9115AE64CED8}" destId="{4EE41443-E898-044C-8746-F455208F070D}" srcOrd="0" destOrd="0" presId="urn:microsoft.com/office/officeart/2005/8/layout/vList2"/>
    <dgm:cxn modelId="{1A68529C-C91F-7646-A700-154C0400FAEE}" type="presOf" srcId="{09A8A032-233C-4EE1-9EA8-EC6DE4EB34F4}" destId="{CFD10F5A-5AE0-274D-9464-BD8D15248DE8}" srcOrd="0" destOrd="0" presId="urn:microsoft.com/office/officeart/2005/8/layout/vList2"/>
    <dgm:cxn modelId="{3D153F9D-1E3E-7143-8B61-F79E58552C48}" type="presOf" srcId="{0A0620C2-A711-C74D-B02B-649DC5150CA2}" destId="{7ABA300F-21E6-8846-AF16-5D1D3A8DCED5}" srcOrd="0" destOrd="0" presId="urn:microsoft.com/office/officeart/2005/8/layout/vList2"/>
    <dgm:cxn modelId="{CB972DB6-0CD4-A943-8352-DD4E624D2FDE}" type="presOf" srcId="{6D629D71-EC31-DF4B-B27B-2251FA7ED911}" destId="{5665AE17-F217-4341-B318-D3DB18FD2BD1}" srcOrd="0" destOrd="0" presId="urn:microsoft.com/office/officeart/2005/8/layout/vList2"/>
    <dgm:cxn modelId="{DEEBF0BD-58DC-E342-9DBF-182E93063381}" srcId="{6D629D71-EC31-DF4B-B27B-2251FA7ED911}" destId="{C3B4B150-548E-4948-99F1-B13C1F4124BC}" srcOrd="2" destOrd="0" parTransId="{5D73A06F-7FB9-8C45-9A31-09043B04FD71}" sibTransId="{1D21B482-D3FC-1943-9722-1BB4E968C3C0}"/>
    <dgm:cxn modelId="{EFDF1EC8-2EEA-9D4B-A04C-8259C5F4EA1B}" type="presOf" srcId="{D8543F98-9E8F-9B45-A184-80550ACFE922}" destId="{AB9A6C6B-F859-4F40-AB20-D5494F136C06}" srcOrd="0" destOrd="0" presId="urn:microsoft.com/office/officeart/2005/8/layout/vList2"/>
    <dgm:cxn modelId="{5B144ADE-238B-1845-B689-6279F9A0FD6A}" srcId="{D8543F98-9E8F-9B45-A184-80550ACFE922}" destId="{2A6429A6-C313-8240-8622-98FBB01302C9}" srcOrd="1" destOrd="0" parTransId="{213F85CD-7957-744E-AA26-6664C4D57220}" sibTransId="{5B5DD3AD-6C21-F846-B63C-FF566D1B287E}"/>
    <dgm:cxn modelId="{630A6AF2-92F7-8943-9653-2047998795D3}" srcId="{09A8A032-233C-4EE1-9EA8-EC6DE4EB34F4}" destId="{D8543F98-9E8F-9B45-A184-80550ACFE922}" srcOrd="1" destOrd="0" parTransId="{0177A447-B719-CA40-9B2F-9AB579BC51B3}" sibTransId="{121EEEED-C616-114C-944C-68582118B4E5}"/>
    <dgm:cxn modelId="{C1F3A9F3-2D74-9640-9484-41E6DBCF3249}" type="presOf" srcId="{BCFF5A58-4CFA-884A-A6A2-075FDCD567E6}" destId="{622FF2D1-8EDA-2948-8C1F-87D76CA18E00}" srcOrd="0" destOrd="0" presId="urn:microsoft.com/office/officeart/2005/8/layout/vList2"/>
    <dgm:cxn modelId="{247658CE-74C7-3B48-85B5-87B0869AF1FB}" type="presParOf" srcId="{CFD10F5A-5AE0-274D-9464-BD8D15248DE8}" destId="{8E642F19-BC54-C24A-8C9F-92C71F05C0F9}" srcOrd="0" destOrd="0" presId="urn:microsoft.com/office/officeart/2005/8/layout/vList2"/>
    <dgm:cxn modelId="{C5445F21-2671-3D43-B2B7-479BF722D69A}" type="presParOf" srcId="{CFD10F5A-5AE0-274D-9464-BD8D15248DE8}" destId="{622FF2D1-8EDA-2948-8C1F-87D76CA18E00}" srcOrd="1" destOrd="0" presId="urn:microsoft.com/office/officeart/2005/8/layout/vList2"/>
    <dgm:cxn modelId="{43F7CD2E-8039-9647-9C9A-35592A8FBB06}" type="presParOf" srcId="{CFD10F5A-5AE0-274D-9464-BD8D15248DE8}" destId="{AB9A6C6B-F859-4F40-AB20-D5494F136C06}" srcOrd="2" destOrd="0" presId="urn:microsoft.com/office/officeart/2005/8/layout/vList2"/>
    <dgm:cxn modelId="{5A5785FE-F8E5-554F-A98D-6234E222FCE0}" type="presParOf" srcId="{CFD10F5A-5AE0-274D-9464-BD8D15248DE8}" destId="{4EE41443-E898-044C-8746-F455208F070D}" srcOrd="3" destOrd="0" presId="urn:microsoft.com/office/officeart/2005/8/layout/vList2"/>
    <dgm:cxn modelId="{EC5D96E9-FAF4-E74E-9922-72C9F1E123E4}" type="presParOf" srcId="{CFD10F5A-5AE0-274D-9464-BD8D15248DE8}" destId="{521E0E1C-9BDF-5F4A-8967-C9ED1A2D1CD2}" srcOrd="4" destOrd="0" presId="urn:microsoft.com/office/officeart/2005/8/layout/vList2"/>
    <dgm:cxn modelId="{775AFA95-DAB6-D843-9EC7-FD91392B0238}" type="presParOf" srcId="{CFD10F5A-5AE0-274D-9464-BD8D15248DE8}" destId="{920E5054-9C6A-4641-826E-CD68C4E3AE26}" srcOrd="5" destOrd="0" presId="urn:microsoft.com/office/officeart/2005/8/layout/vList2"/>
    <dgm:cxn modelId="{349B6A4B-05FD-C940-8178-BBB8B0017259}" type="presParOf" srcId="{CFD10F5A-5AE0-274D-9464-BD8D15248DE8}" destId="{5665AE17-F217-4341-B318-D3DB18FD2BD1}" srcOrd="6" destOrd="0" presId="urn:microsoft.com/office/officeart/2005/8/layout/vList2"/>
    <dgm:cxn modelId="{E423DE6A-9A07-3D4B-B3A8-1C80E1B9CB83}" type="presParOf" srcId="{CFD10F5A-5AE0-274D-9464-BD8D15248DE8}" destId="{7ABA300F-21E6-8846-AF16-5D1D3A8DCED5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5633D3-A10A-49F9-ADD0-50379577E85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FA6A83F1-DEFA-4EAF-9277-ECA40F2574DF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Fonética: 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Disciplina que estudia la articulación, percepción acústica y procesamiento humano de los sonidos</a:t>
          </a:r>
          <a:endParaRPr lang="en-US" dirty="0">
            <a:solidFill>
              <a:schemeClr val="tx1"/>
            </a:solidFill>
          </a:endParaRPr>
        </a:p>
      </dgm:t>
    </dgm:pt>
    <dgm:pt modelId="{C4D341E4-4A69-4D41-B7F9-D8BAE403B3B8}" type="parTrans" cxnId="{31814147-847B-4459-BD46-FEE7490D64DA}">
      <dgm:prSet/>
      <dgm:spPr/>
      <dgm:t>
        <a:bodyPr/>
        <a:lstStyle/>
        <a:p>
          <a:endParaRPr lang="en-US"/>
        </a:p>
      </dgm:t>
    </dgm:pt>
    <dgm:pt modelId="{28FDF96E-D890-448A-85C2-12D8DB7EEEB0}" type="sibTrans" cxnId="{31814147-847B-4459-BD46-FEE7490D64DA}">
      <dgm:prSet/>
      <dgm:spPr/>
      <dgm:t>
        <a:bodyPr/>
        <a:lstStyle/>
        <a:p>
          <a:endParaRPr lang="en-US"/>
        </a:p>
      </dgm:t>
    </dgm:pt>
    <dgm:pt modelId="{3A3C18D4-AF5B-4969-99A6-B5C2A163B00F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dirty="0">
              <a:solidFill>
                <a:schemeClr val="tx1"/>
              </a:solidFill>
            </a:rPr>
            <a:t>Fonología: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Estudio de las unidades fónicas en relación con el significado</a:t>
          </a:r>
          <a:endParaRPr lang="en-US" dirty="0">
            <a:solidFill>
              <a:schemeClr val="tx1"/>
            </a:solidFill>
          </a:endParaRPr>
        </a:p>
      </dgm:t>
    </dgm:pt>
    <dgm:pt modelId="{6C153CF7-2324-4FCB-B21D-3D58EA1CDAD6}" type="parTrans" cxnId="{8FED604E-A390-4A89-AC74-A65F8A3ED741}">
      <dgm:prSet/>
      <dgm:spPr/>
      <dgm:t>
        <a:bodyPr/>
        <a:lstStyle/>
        <a:p>
          <a:endParaRPr lang="en-US"/>
        </a:p>
      </dgm:t>
    </dgm:pt>
    <dgm:pt modelId="{39FCB971-D159-43D4-8BA6-F9DD140B4F6A}" type="sibTrans" cxnId="{8FED604E-A390-4A89-AC74-A65F8A3ED741}">
      <dgm:prSet/>
      <dgm:spPr/>
      <dgm:t>
        <a:bodyPr/>
        <a:lstStyle/>
        <a:p>
          <a:endParaRPr lang="en-US"/>
        </a:p>
      </dgm:t>
    </dgm:pt>
    <dgm:pt modelId="{3B426157-A688-454C-BAF9-57A05ABE741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>
              <a:solidFill>
                <a:schemeClr val="tx1"/>
              </a:solidFill>
            </a:rPr>
            <a:t>Destacaremos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fonética</a:t>
          </a:r>
          <a:r>
            <a:rPr lang="en-US" dirty="0">
              <a:solidFill>
                <a:schemeClr val="tx1"/>
              </a:solidFill>
            </a:rPr>
            <a:t>: la </a:t>
          </a:r>
          <a:r>
            <a:rPr lang="en-US" dirty="0" err="1">
              <a:solidFill>
                <a:schemeClr val="tx1"/>
              </a:solidFill>
            </a:rPr>
            <a:t>articulación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los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sonidos</a:t>
          </a:r>
          <a:r>
            <a:rPr lang="en-US" dirty="0">
              <a:solidFill>
                <a:schemeClr val="tx1"/>
              </a:solidFill>
            </a:rPr>
            <a:t> y </a:t>
          </a:r>
          <a:r>
            <a:rPr lang="en-US" dirty="0" err="1">
              <a:solidFill>
                <a:schemeClr val="tx1"/>
              </a:solidFill>
            </a:rPr>
            <a:t>cómo</a:t>
          </a:r>
          <a:r>
            <a:rPr lang="en-US" dirty="0">
              <a:solidFill>
                <a:schemeClr val="tx1"/>
              </a:solidFill>
            </a:rPr>
            <a:t> se </a:t>
          </a:r>
          <a:r>
            <a:rPr lang="en-US" dirty="0" err="1">
              <a:solidFill>
                <a:schemeClr val="tx1"/>
              </a:solidFill>
            </a:rPr>
            <a:t>representan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los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mismos</a:t>
          </a:r>
          <a:endParaRPr lang="en-US" dirty="0">
            <a:solidFill>
              <a:schemeClr val="tx1"/>
            </a:solidFill>
          </a:endParaRPr>
        </a:p>
      </dgm:t>
    </dgm:pt>
    <dgm:pt modelId="{8B431051-7FEB-884B-BD28-AA7F8F8AAA56}" type="parTrans" cxnId="{95B139DA-C0C9-1F41-910F-0CF57C4C03CA}">
      <dgm:prSet/>
      <dgm:spPr/>
      <dgm:t>
        <a:bodyPr/>
        <a:lstStyle/>
        <a:p>
          <a:endParaRPr lang="en-US"/>
        </a:p>
      </dgm:t>
    </dgm:pt>
    <dgm:pt modelId="{A9FE026D-588D-FA41-AE68-4DAEB9E29958}" type="sibTrans" cxnId="{95B139DA-C0C9-1F41-910F-0CF57C4C03CA}">
      <dgm:prSet/>
      <dgm:spPr/>
      <dgm:t>
        <a:bodyPr/>
        <a:lstStyle/>
        <a:p>
          <a:endParaRPr lang="en-US"/>
        </a:p>
      </dgm:t>
    </dgm:pt>
    <dgm:pt modelId="{D0C67808-5412-4B26-A1DE-FDD3425DEFA9}" type="pres">
      <dgm:prSet presAssocID="{C95633D3-A10A-49F9-ADD0-50379577E85C}" presName="root" presStyleCnt="0">
        <dgm:presLayoutVars>
          <dgm:dir/>
          <dgm:resizeHandles val="exact"/>
        </dgm:presLayoutVars>
      </dgm:prSet>
      <dgm:spPr/>
    </dgm:pt>
    <dgm:pt modelId="{8FB1792D-C312-4B10-A8AA-5186A7BE440C}" type="pres">
      <dgm:prSet presAssocID="{FA6A83F1-DEFA-4EAF-9277-ECA40F2574DF}" presName="compNode" presStyleCnt="0"/>
      <dgm:spPr/>
    </dgm:pt>
    <dgm:pt modelId="{90C2FE2D-53EB-4813-B56E-C4BB59350579}" type="pres">
      <dgm:prSet presAssocID="{FA6A83F1-DEFA-4EAF-9277-ECA40F2574DF}" presName="bgRect" presStyleLbl="bgShp" presStyleIdx="0" presStyleCnt="3"/>
      <dgm:spPr/>
    </dgm:pt>
    <dgm:pt modelId="{6A041CA1-5205-41D2-AD6D-F0AECED83BF5}" type="pres">
      <dgm:prSet presAssocID="{FA6A83F1-DEFA-4EAF-9277-ECA40F2574D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"/>
        </a:ext>
      </dgm:extLst>
    </dgm:pt>
    <dgm:pt modelId="{495FE38F-05A6-45EF-BDD1-DA499E8733B2}" type="pres">
      <dgm:prSet presAssocID="{FA6A83F1-DEFA-4EAF-9277-ECA40F2574DF}" presName="spaceRect" presStyleCnt="0"/>
      <dgm:spPr/>
    </dgm:pt>
    <dgm:pt modelId="{3E8E5EDB-384C-452E-ACF9-ADFF5E7BF44A}" type="pres">
      <dgm:prSet presAssocID="{FA6A83F1-DEFA-4EAF-9277-ECA40F2574DF}" presName="parTx" presStyleLbl="revTx" presStyleIdx="0" presStyleCnt="3">
        <dgm:presLayoutVars>
          <dgm:chMax val="0"/>
          <dgm:chPref val="0"/>
        </dgm:presLayoutVars>
      </dgm:prSet>
      <dgm:spPr/>
    </dgm:pt>
    <dgm:pt modelId="{AD4B5C25-95D2-4FD3-A977-69C42BAF63B6}" type="pres">
      <dgm:prSet presAssocID="{28FDF96E-D890-448A-85C2-12D8DB7EEEB0}" presName="sibTrans" presStyleCnt="0"/>
      <dgm:spPr/>
    </dgm:pt>
    <dgm:pt modelId="{4F767346-1F6D-42DA-9223-D46B194851CC}" type="pres">
      <dgm:prSet presAssocID="{3A3C18D4-AF5B-4969-99A6-B5C2A163B00F}" presName="compNode" presStyleCnt="0"/>
      <dgm:spPr/>
    </dgm:pt>
    <dgm:pt modelId="{A4B690FB-3CEA-46A2-BA44-4C9B03DB4E36}" type="pres">
      <dgm:prSet presAssocID="{3A3C18D4-AF5B-4969-99A6-B5C2A163B00F}" presName="bgRect" presStyleLbl="bgShp" presStyleIdx="1" presStyleCnt="3"/>
      <dgm:spPr/>
    </dgm:pt>
    <dgm:pt modelId="{72CAD130-A43A-4448-971A-A309B040AAE9}" type="pres">
      <dgm:prSet presAssocID="{3A3C18D4-AF5B-4969-99A6-B5C2A163B00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 Network"/>
        </a:ext>
      </dgm:extLst>
    </dgm:pt>
    <dgm:pt modelId="{8215D61F-668D-4857-9568-117BE14A461A}" type="pres">
      <dgm:prSet presAssocID="{3A3C18D4-AF5B-4969-99A6-B5C2A163B00F}" presName="spaceRect" presStyleCnt="0"/>
      <dgm:spPr/>
    </dgm:pt>
    <dgm:pt modelId="{9C271446-96C4-4C14-A49D-5668BE062E9F}" type="pres">
      <dgm:prSet presAssocID="{3A3C18D4-AF5B-4969-99A6-B5C2A163B00F}" presName="parTx" presStyleLbl="revTx" presStyleIdx="1" presStyleCnt="3">
        <dgm:presLayoutVars>
          <dgm:chMax val="0"/>
          <dgm:chPref val="0"/>
        </dgm:presLayoutVars>
      </dgm:prSet>
      <dgm:spPr/>
    </dgm:pt>
    <dgm:pt modelId="{29F66780-576C-C547-9926-6121EBBB0A23}" type="pres">
      <dgm:prSet presAssocID="{39FCB971-D159-43D4-8BA6-F9DD140B4F6A}" presName="sibTrans" presStyleCnt="0"/>
      <dgm:spPr/>
    </dgm:pt>
    <dgm:pt modelId="{662191BB-484D-874D-9024-B3C611D09A0A}" type="pres">
      <dgm:prSet presAssocID="{3B426157-A688-454C-BAF9-57A05ABE741B}" presName="compNode" presStyleCnt="0"/>
      <dgm:spPr/>
    </dgm:pt>
    <dgm:pt modelId="{2B8792B7-C4C1-684A-ACB0-708656F815B2}" type="pres">
      <dgm:prSet presAssocID="{3B426157-A688-454C-BAF9-57A05ABE741B}" presName="bgRect" presStyleLbl="bgShp" presStyleIdx="2" presStyleCnt="3"/>
      <dgm:spPr/>
    </dgm:pt>
    <dgm:pt modelId="{309B3B88-4097-CC4D-8353-4CAD8DBA1A83}" type="pres">
      <dgm:prSet presAssocID="{3B426157-A688-454C-BAF9-57A05ABE741B}" presName="iconRect" presStyleLbl="node1" presStyleIdx="2" presStyleCnt="3"/>
      <dgm:spPr/>
    </dgm:pt>
    <dgm:pt modelId="{B9340861-40BC-F64D-B5DF-FAE0C08DB52E}" type="pres">
      <dgm:prSet presAssocID="{3B426157-A688-454C-BAF9-57A05ABE741B}" presName="spaceRect" presStyleCnt="0"/>
      <dgm:spPr/>
    </dgm:pt>
    <dgm:pt modelId="{32E8BE31-9C94-FF42-AB8D-96901C32E1E6}" type="pres">
      <dgm:prSet presAssocID="{3B426157-A688-454C-BAF9-57A05ABE741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DF13E23-D73D-4B02-BE20-63263CD01201}" type="presOf" srcId="{FA6A83F1-DEFA-4EAF-9277-ECA40F2574DF}" destId="{3E8E5EDB-384C-452E-ACF9-ADFF5E7BF44A}" srcOrd="0" destOrd="0" presId="urn:microsoft.com/office/officeart/2018/2/layout/IconVerticalSolidList"/>
    <dgm:cxn modelId="{31814147-847B-4459-BD46-FEE7490D64DA}" srcId="{C95633D3-A10A-49F9-ADD0-50379577E85C}" destId="{FA6A83F1-DEFA-4EAF-9277-ECA40F2574DF}" srcOrd="0" destOrd="0" parTransId="{C4D341E4-4A69-4D41-B7F9-D8BAE403B3B8}" sibTransId="{28FDF96E-D890-448A-85C2-12D8DB7EEEB0}"/>
    <dgm:cxn modelId="{8FED604E-A390-4A89-AC74-A65F8A3ED741}" srcId="{C95633D3-A10A-49F9-ADD0-50379577E85C}" destId="{3A3C18D4-AF5B-4969-99A6-B5C2A163B00F}" srcOrd="1" destOrd="0" parTransId="{6C153CF7-2324-4FCB-B21D-3D58EA1CDAD6}" sibTransId="{39FCB971-D159-43D4-8BA6-F9DD140B4F6A}"/>
    <dgm:cxn modelId="{C76F3D91-2F0C-4F1B-95B4-93075644C0BE}" type="presOf" srcId="{3A3C18D4-AF5B-4969-99A6-B5C2A163B00F}" destId="{9C271446-96C4-4C14-A49D-5668BE062E9F}" srcOrd="0" destOrd="0" presId="urn:microsoft.com/office/officeart/2018/2/layout/IconVerticalSolidList"/>
    <dgm:cxn modelId="{2853D9AD-5A1C-4EC2-9D59-12F63ACCA9EB}" type="presOf" srcId="{C95633D3-A10A-49F9-ADD0-50379577E85C}" destId="{D0C67808-5412-4B26-A1DE-FDD3425DEFA9}" srcOrd="0" destOrd="0" presId="urn:microsoft.com/office/officeart/2018/2/layout/IconVerticalSolidList"/>
    <dgm:cxn modelId="{4D944FCB-E779-8D4C-9E0F-49EE949D9CD8}" type="presOf" srcId="{3B426157-A688-454C-BAF9-57A05ABE741B}" destId="{32E8BE31-9C94-FF42-AB8D-96901C32E1E6}" srcOrd="0" destOrd="0" presId="urn:microsoft.com/office/officeart/2018/2/layout/IconVerticalSolidList"/>
    <dgm:cxn modelId="{95B139DA-C0C9-1F41-910F-0CF57C4C03CA}" srcId="{C95633D3-A10A-49F9-ADD0-50379577E85C}" destId="{3B426157-A688-454C-BAF9-57A05ABE741B}" srcOrd="2" destOrd="0" parTransId="{8B431051-7FEB-884B-BD28-AA7F8F8AAA56}" sibTransId="{A9FE026D-588D-FA41-AE68-4DAEB9E29958}"/>
    <dgm:cxn modelId="{EBCE4954-C194-41E8-B42C-0FF1FCD25453}" type="presParOf" srcId="{D0C67808-5412-4B26-A1DE-FDD3425DEFA9}" destId="{8FB1792D-C312-4B10-A8AA-5186A7BE440C}" srcOrd="0" destOrd="0" presId="urn:microsoft.com/office/officeart/2018/2/layout/IconVerticalSolidList"/>
    <dgm:cxn modelId="{6C07C60B-5222-4E7F-8CCE-C21C6B4C8F22}" type="presParOf" srcId="{8FB1792D-C312-4B10-A8AA-5186A7BE440C}" destId="{90C2FE2D-53EB-4813-B56E-C4BB59350579}" srcOrd="0" destOrd="0" presId="urn:microsoft.com/office/officeart/2018/2/layout/IconVerticalSolidList"/>
    <dgm:cxn modelId="{AF03ED30-1A1E-47B4-9F61-B4674E5398B6}" type="presParOf" srcId="{8FB1792D-C312-4B10-A8AA-5186A7BE440C}" destId="{6A041CA1-5205-41D2-AD6D-F0AECED83BF5}" srcOrd="1" destOrd="0" presId="urn:microsoft.com/office/officeart/2018/2/layout/IconVerticalSolidList"/>
    <dgm:cxn modelId="{342685A7-EF26-43B4-B065-4F3886E9E87B}" type="presParOf" srcId="{8FB1792D-C312-4B10-A8AA-5186A7BE440C}" destId="{495FE38F-05A6-45EF-BDD1-DA499E8733B2}" srcOrd="2" destOrd="0" presId="urn:microsoft.com/office/officeart/2018/2/layout/IconVerticalSolidList"/>
    <dgm:cxn modelId="{99922E0D-FFD4-4723-8A9A-ADF3DA57A15B}" type="presParOf" srcId="{8FB1792D-C312-4B10-A8AA-5186A7BE440C}" destId="{3E8E5EDB-384C-452E-ACF9-ADFF5E7BF44A}" srcOrd="3" destOrd="0" presId="urn:microsoft.com/office/officeart/2018/2/layout/IconVerticalSolidList"/>
    <dgm:cxn modelId="{66B10FF2-D18B-4EE9-8DCC-FB42F0A4533C}" type="presParOf" srcId="{D0C67808-5412-4B26-A1DE-FDD3425DEFA9}" destId="{AD4B5C25-95D2-4FD3-A977-69C42BAF63B6}" srcOrd="1" destOrd="0" presId="urn:microsoft.com/office/officeart/2018/2/layout/IconVerticalSolidList"/>
    <dgm:cxn modelId="{5FA3EB37-FBAC-4AC5-B813-7E052E1CDEE0}" type="presParOf" srcId="{D0C67808-5412-4B26-A1DE-FDD3425DEFA9}" destId="{4F767346-1F6D-42DA-9223-D46B194851CC}" srcOrd="2" destOrd="0" presId="urn:microsoft.com/office/officeart/2018/2/layout/IconVerticalSolidList"/>
    <dgm:cxn modelId="{B31C54AB-77D2-4A45-9BA9-91769A1CF5F5}" type="presParOf" srcId="{4F767346-1F6D-42DA-9223-D46B194851CC}" destId="{A4B690FB-3CEA-46A2-BA44-4C9B03DB4E36}" srcOrd="0" destOrd="0" presId="urn:microsoft.com/office/officeart/2018/2/layout/IconVerticalSolidList"/>
    <dgm:cxn modelId="{584FF170-0205-426A-9B04-BD1D6FD5516C}" type="presParOf" srcId="{4F767346-1F6D-42DA-9223-D46B194851CC}" destId="{72CAD130-A43A-4448-971A-A309B040AAE9}" srcOrd="1" destOrd="0" presId="urn:microsoft.com/office/officeart/2018/2/layout/IconVerticalSolidList"/>
    <dgm:cxn modelId="{D05AABAF-0085-446F-A80E-AEEBC8F977E6}" type="presParOf" srcId="{4F767346-1F6D-42DA-9223-D46B194851CC}" destId="{8215D61F-668D-4857-9568-117BE14A461A}" srcOrd="2" destOrd="0" presId="urn:microsoft.com/office/officeart/2018/2/layout/IconVerticalSolidList"/>
    <dgm:cxn modelId="{46DD8B4D-83AF-459C-A640-75A55D8A32E6}" type="presParOf" srcId="{4F767346-1F6D-42DA-9223-D46B194851CC}" destId="{9C271446-96C4-4C14-A49D-5668BE062E9F}" srcOrd="3" destOrd="0" presId="urn:microsoft.com/office/officeart/2018/2/layout/IconVerticalSolidList"/>
    <dgm:cxn modelId="{C45C1C50-BE6F-D34B-84F3-EBDD9B6C4B2E}" type="presParOf" srcId="{D0C67808-5412-4B26-A1DE-FDD3425DEFA9}" destId="{29F66780-576C-C547-9926-6121EBBB0A23}" srcOrd="3" destOrd="0" presId="urn:microsoft.com/office/officeart/2018/2/layout/IconVerticalSolidList"/>
    <dgm:cxn modelId="{DF2954D6-17AC-9E44-A348-563703CD2591}" type="presParOf" srcId="{D0C67808-5412-4B26-A1DE-FDD3425DEFA9}" destId="{662191BB-484D-874D-9024-B3C611D09A0A}" srcOrd="4" destOrd="0" presId="urn:microsoft.com/office/officeart/2018/2/layout/IconVerticalSolidList"/>
    <dgm:cxn modelId="{69E626D1-EBE3-2F4C-B41C-6B3726BB4163}" type="presParOf" srcId="{662191BB-484D-874D-9024-B3C611D09A0A}" destId="{2B8792B7-C4C1-684A-ACB0-708656F815B2}" srcOrd="0" destOrd="0" presId="urn:microsoft.com/office/officeart/2018/2/layout/IconVerticalSolidList"/>
    <dgm:cxn modelId="{7E5FA983-F866-4D42-BF6D-D6071812E570}" type="presParOf" srcId="{662191BB-484D-874D-9024-B3C611D09A0A}" destId="{309B3B88-4097-CC4D-8353-4CAD8DBA1A83}" srcOrd="1" destOrd="0" presId="urn:microsoft.com/office/officeart/2018/2/layout/IconVerticalSolidList"/>
    <dgm:cxn modelId="{4F3FDDDD-51CA-FB48-886E-FEBFCE2BCD89}" type="presParOf" srcId="{662191BB-484D-874D-9024-B3C611D09A0A}" destId="{B9340861-40BC-F64D-B5DF-FAE0C08DB52E}" srcOrd="2" destOrd="0" presId="urn:microsoft.com/office/officeart/2018/2/layout/IconVerticalSolidList"/>
    <dgm:cxn modelId="{FB8981F6-34C6-554D-90D1-75272AF9C610}" type="presParOf" srcId="{662191BB-484D-874D-9024-B3C611D09A0A}" destId="{32E8BE31-9C94-FF42-AB8D-96901C32E1E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9A8A032-233C-4EE1-9EA8-EC6DE4EB34F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73FB323-D210-BD4D-8E44-58EA825C6355}">
      <dgm:prSet custT="1"/>
      <dgm:spPr/>
      <dgm:t>
        <a:bodyPr/>
        <a:lstStyle/>
        <a:p>
          <a:r>
            <a:rPr lang="es-ES_tradnl" sz="2800" dirty="0">
              <a:solidFill>
                <a:schemeClr val="tx1"/>
              </a:solidFill>
            </a:rPr>
            <a:t>En español </a:t>
          </a:r>
          <a:r>
            <a:rPr lang="en-US" sz="2800" dirty="0">
              <a:solidFill>
                <a:schemeClr val="tx1"/>
              </a:solidFill>
            </a:rPr>
            <a:t>[ɾ]</a:t>
          </a:r>
          <a:r>
            <a:rPr lang="es-ES_tradnl" sz="2800" dirty="0">
              <a:solidFill>
                <a:schemeClr val="tx1"/>
              </a:solidFill>
            </a:rPr>
            <a:t> es un alófono del fonema /</a:t>
          </a:r>
          <a:r>
            <a:rPr lang="en-US" sz="2800" dirty="0">
              <a:solidFill>
                <a:schemeClr val="tx1"/>
              </a:solidFill>
            </a:rPr>
            <a:t>ɾ</a:t>
          </a:r>
          <a:r>
            <a:rPr lang="es-ES_tradnl" sz="2800" dirty="0">
              <a:solidFill>
                <a:schemeClr val="tx1"/>
              </a:solidFill>
            </a:rPr>
            <a:t>/:</a:t>
          </a:r>
          <a:endParaRPr lang="es-ES_tradnl" sz="2800" dirty="0"/>
        </a:p>
      </dgm:t>
    </dgm:pt>
    <dgm:pt modelId="{97B9CC5D-E324-7245-B051-A3AB918DFFCC}" type="parTrans" cxnId="{F57C9921-EF6A-3946-B81D-83C114E17AF2}">
      <dgm:prSet/>
      <dgm:spPr/>
      <dgm:t>
        <a:bodyPr/>
        <a:lstStyle/>
        <a:p>
          <a:endParaRPr lang="en-US"/>
        </a:p>
      </dgm:t>
    </dgm:pt>
    <dgm:pt modelId="{54CA39CE-A15E-0A4E-9E2D-634973E40F5D}" type="sibTrans" cxnId="{F57C9921-EF6A-3946-B81D-83C114E17AF2}">
      <dgm:prSet/>
      <dgm:spPr/>
      <dgm:t>
        <a:bodyPr/>
        <a:lstStyle/>
        <a:p>
          <a:endParaRPr lang="en-US"/>
        </a:p>
      </dgm:t>
    </dgm:pt>
    <dgm:pt modelId="{26FB5788-B18D-1C4A-BCC6-7A39934F3053}">
      <dgm:prSet custT="1"/>
      <dgm:spPr/>
      <dgm:t>
        <a:bodyPr/>
        <a:lstStyle/>
        <a:p>
          <a:r>
            <a:rPr lang="es-ES_tradnl" sz="2800" dirty="0">
              <a:solidFill>
                <a:schemeClr val="tx1"/>
              </a:solidFill>
            </a:rPr>
            <a:t>En inglés, [</a:t>
          </a:r>
          <a:r>
            <a:rPr lang="es-ES" sz="2800" dirty="0">
              <a:solidFill>
                <a:schemeClr val="tx1"/>
              </a:solidFill>
            </a:rPr>
            <a:t>ɾ] es un alófono del fonema /d/: </a:t>
          </a:r>
          <a:br>
            <a:rPr lang="es-ES" sz="2800" dirty="0">
              <a:solidFill>
                <a:schemeClr val="tx1"/>
              </a:solidFill>
            </a:rPr>
          </a:br>
          <a:r>
            <a:rPr lang="es-ES" sz="2800" dirty="0">
              <a:solidFill>
                <a:schemeClr val="tx1"/>
              </a:solidFill>
            </a:rPr>
            <a:t>no hay pares mínimos </a:t>
          </a:r>
          <a:r>
            <a:rPr lang="en-US" sz="2800" dirty="0">
              <a:solidFill>
                <a:schemeClr val="tx1"/>
              </a:solidFill>
            </a:rPr>
            <a:t>[ɾ] /  [d]</a:t>
          </a:r>
          <a:r>
            <a:rPr lang="es-ES" sz="2800" dirty="0">
              <a:solidFill>
                <a:schemeClr val="tx1"/>
              </a:solidFill>
            </a:rPr>
            <a:t>:</a:t>
          </a:r>
        </a:p>
      </dgm:t>
    </dgm:pt>
    <dgm:pt modelId="{56A33CDC-522B-B64A-ACD7-B2CD5FC829F5}" type="parTrans" cxnId="{CC065D06-08D8-0949-A213-70711E135F70}">
      <dgm:prSet/>
      <dgm:spPr/>
      <dgm:t>
        <a:bodyPr/>
        <a:lstStyle/>
        <a:p>
          <a:endParaRPr lang="en-US"/>
        </a:p>
      </dgm:t>
    </dgm:pt>
    <dgm:pt modelId="{0E3ECA4B-6DD8-7549-B9C2-B9370EF6CD12}" type="sibTrans" cxnId="{CC065D06-08D8-0949-A213-70711E135F70}">
      <dgm:prSet/>
      <dgm:spPr/>
      <dgm:t>
        <a:bodyPr/>
        <a:lstStyle/>
        <a:p>
          <a:endParaRPr lang="en-US"/>
        </a:p>
      </dgm:t>
    </dgm:pt>
    <dgm:pt modelId="{309F532A-036C-ED42-AC48-223370B70724}">
      <dgm:prSet custT="1"/>
      <dgm:spPr/>
      <dgm:t>
        <a:bodyPr/>
        <a:lstStyle/>
        <a:p>
          <a:r>
            <a:rPr lang="es-ES" sz="2200" i="1" dirty="0">
              <a:solidFill>
                <a:schemeClr val="tx1"/>
              </a:solidFill>
            </a:rPr>
            <a:t>Lady                                         pedal                                       Adam</a:t>
          </a:r>
          <a:br>
            <a:rPr lang="es-ES" sz="2200" i="1" dirty="0">
              <a:solidFill>
                <a:schemeClr val="tx1"/>
              </a:solidFill>
            </a:rPr>
          </a:br>
          <a:r>
            <a:rPr lang="es-ES" sz="2200" i="1" dirty="0">
              <a:solidFill>
                <a:schemeClr val="tx1"/>
              </a:solidFill>
            </a:rPr>
            <a:t>Pueden pronunciarse con </a:t>
          </a:r>
          <a:r>
            <a:rPr lang="es-ES" sz="2200" i="1" dirty="0" err="1">
              <a:solidFill>
                <a:schemeClr val="tx1"/>
              </a:solidFill>
            </a:rPr>
            <a:t>con</a:t>
          </a:r>
          <a:r>
            <a:rPr lang="es-ES" sz="2200" i="1" dirty="0">
              <a:solidFill>
                <a:schemeClr val="tx1"/>
              </a:solidFill>
            </a:rPr>
            <a:t> [</a:t>
          </a:r>
          <a:r>
            <a:rPr lang="en-US" sz="2200" dirty="0">
              <a:solidFill>
                <a:schemeClr val="tx1"/>
              </a:solidFill>
            </a:rPr>
            <a:t>ɾ</a:t>
          </a:r>
          <a:r>
            <a:rPr lang="es-ES" sz="2200" i="1" dirty="0">
              <a:solidFill>
                <a:schemeClr val="tx1"/>
              </a:solidFill>
            </a:rPr>
            <a:t>] o [d]</a:t>
          </a:r>
        </a:p>
      </dgm:t>
    </dgm:pt>
    <dgm:pt modelId="{661B2366-DEE3-0744-AA2F-814A22B996B5}" type="parTrans" cxnId="{63BE6B34-7064-954C-A21E-FE44CB178B8B}">
      <dgm:prSet/>
      <dgm:spPr/>
      <dgm:t>
        <a:bodyPr/>
        <a:lstStyle/>
        <a:p>
          <a:endParaRPr lang="en-US"/>
        </a:p>
      </dgm:t>
    </dgm:pt>
    <dgm:pt modelId="{375DDADB-F683-0C48-8699-5A577EAAC313}" type="sibTrans" cxnId="{63BE6B34-7064-954C-A21E-FE44CB178B8B}">
      <dgm:prSet/>
      <dgm:spPr/>
      <dgm:t>
        <a:bodyPr/>
        <a:lstStyle/>
        <a:p>
          <a:endParaRPr lang="en-US"/>
        </a:p>
      </dgm:t>
    </dgm:pt>
    <dgm:pt modelId="{31C36E79-C452-E344-953C-9A9B885DA89D}">
      <dgm:prSet custT="1"/>
      <dgm:spPr/>
      <dgm:t>
        <a:bodyPr/>
        <a:lstStyle/>
        <a:p>
          <a:r>
            <a:rPr lang="es-ES_tradnl" sz="2200" dirty="0"/>
            <a:t>pe</a:t>
          </a:r>
          <a:r>
            <a:rPr lang="es-ES_tradnl" sz="2200" b="1" u="sng" dirty="0"/>
            <a:t>l</a:t>
          </a:r>
          <a:r>
            <a:rPr lang="es-ES_tradnl" sz="2200" dirty="0"/>
            <a:t>o</a:t>
          </a:r>
        </a:p>
      </dgm:t>
    </dgm:pt>
    <dgm:pt modelId="{6026DE5B-C907-8E4A-84E4-D3F2B08CFA4D}" type="parTrans" cxnId="{E6566822-8690-2342-AEA3-D0EE7B6DA648}">
      <dgm:prSet/>
      <dgm:spPr/>
      <dgm:t>
        <a:bodyPr/>
        <a:lstStyle/>
        <a:p>
          <a:endParaRPr lang="en-US"/>
        </a:p>
      </dgm:t>
    </dgm:pt>
    <dgm:pt modelId="{FF59D235-DAD6-BB41-A900-F797DD8DB790}" type="sibTrans" cxnId="{E6566822-8690-2342-AEA3-D0EE7B6DA648}">
      <dgm:prSet/>
      <dgm:spPr/>
      <dgm:t>
        <a:bodyPr/>
        <a:lstStyle/>
        <a:p>
          <a:endParaRPr lang="en-US"/>
        </a:p>
      </dgm:t>
    </dgm:pt>
    <dgm:pt modelId="{6A59329B-5714-A547-8A12-1F972ED29E8F}">
      <dgm:prSet custT="1"/>
      <dgm:spPr/>
      <dgm:t>
        <a:bodyPr/>
        <a:lstStyle/>
        <a:p>
          <a:r>
            <a:rPr lang="es-ES_tradnl" sz="2200" dirty="0"/>
            <a:t>pe</a:t>
          </a:r>
          <a:r>
            <a:rPr lang="es-ES_tradnl" sz="2200" b="1" u="sng" dirty="0"/>
            <a:t>s</a:t>
          </a:r>
          <a:r>
            <a:rPr lang="es-ES_tradnl" sz="2200" dirty="0"/>
            <a:t>o</a:t>
          </a:r>
        </a:p>
      </dgm:t>
    </dgm:pt>
    <dgm:pt modelId="{BE40EE04-12FF-9C47-A630-710BFD7A3B4D}" type="parTrans" cxnId="{11790382-1390-6D4B-BC59-AE07226F8CCB}">
      <dgm:prSet/>
      <dgm:spPr/>
      <dgm:t>
        <a:bodyPr/>
        <a:lstStyle/>
        <a:p>
          <a:endParaRPr lang="en-US"/>
        </a:p>
      </dgm:t>
    </dgm:pt>
    <dgm:pt modelId="{256D8B74-5F9E-B14B-803A-76BB9FCFCCCB}" type="sibTrans" cxnId="{11790382-1390-6D4B-BC59-AE07226F8CCB}">
      <dgm:prSet/>
      <dgm:spPr/>
      <dgm:t>
        <a:bodyPr/>
        <a:lstStyle/>
        <a:p>
          <a:endParaRPr lang="en-US"/>
        </a:p>
      </dgm:t>
    </dgm:pt>
    <dgm:pt modelId="{6142646E-84E1-494D-96E2-E8F5806C0FF1}">
      <dgm:prSet custT="1"/>
      <dgm:spPr/>
      <dgm:t>
        <a:bodyPr/>
        <a:lstStyle/>
        <a:p>
          <a:r>
            <a:rPr lang="es-ES_tradnl" sz="2200" dirty="0"/>
            <a:t>pe</a:t>
          </a:r>
          <a:r>
            <a:rPr lang="es-ES_tradnl" sz="2200" b="1" u="sng" dirty="0"/>
            <a:t>g</a:t>
          </a:r>
          <a:r>
            <a:rPr lang="es-ES_tradnl" sz="2200" dirty="0"/>
            <a:t>o</a:t>
          </a:r>
        </a:p>
      </dgm:t>
    </dgm:pt>
    <dgm:pt modelId="{CCFD93B3-DA66-6A40-A5AC-DEB7C9518CEE}" type="parTrans" cxnId="{532F0D4A-FAB8-514C-BD03-68152A09BFA5}">
      <dgm:prSet/>
      <dgm:spPr/>
      <dgm:t>
        <a:bodyPr/>
        <a:lstStyle/>
        <a:p>
          <a:endParaRPr lang="en-US"/>
        </a:p>
      </dgm:t>
    </dgm:pt>
    <dgm:pt modelId="{4AF2EEF4-38B6-0A42-A760-61519BF04A6F}" type="sibTrans" cxnId="{532F0D4A-FAB8-514C-BD03-68152A09BFA5}">
      <dgm:prSet/>
      <dgm:spPr/>
      <dgm:t>
        <a:bodyPr/>
        <a:lstStyle/>
        <a:p>
          <a:endParaRPr lang="en-US"/>
        </a:p>
      </dgm:t>
    </dgm:pt>
    <dgm:pt modelId="{9C7AE672-3344-A24A-86C4-03CB54C61291}">
      <dgm:prSet custT="1"/>
      <dgm:spPr/>
      <dgm:t>
        <a:bodyPr/>
        <a:lstStyle/>
        <a:p>
          <a:r>
            <a:rPr lang="es-ES_tradnl" sz="2200" dirty="0"/>
            <a:t>pe</a:t>
          </a:r>
          <a:r>
            <a:rPr lang="es-ES_tradnl" sz="2200" b="1" u="sng" dirty="0"/>
            <a:t>r</a:t>
          </a:r>
          <a:r>
            <a:rPr lang="es-ES_tradnl" sz="2200" dirty="0"/>
            <a:t>o</a:t>
          </a:r>
        </a:p>
      </dgm:t>
    </dgm:pt>
    <dgm:pt modelId="{DF93B369-BEE3-9F4B-B9EC-2FEC74505AFF}" type="parTrans" cxnId="{F1EC84CB-B65D-5943-8B38-D835E4F7640A}">
      <dgm:prSet/>
      <dgm:spPr/>
      <dgm:t>
        <a:bodyPr/>
        <a:lstStyle/>
        <a:p>
          <a:endParaRPr lang="en-US"/>
        </a:p>
      </dgm:t>
    </dgm:pt>
    <dgm:pt modelId="{CAE87E78-6687-5848-80AE-99798ED23BA3}" type="sibTrans" cxnId="{F1EC84CB-B65D-5943-8B38-D835E4F7640A}">
      <dgm:prSet/>
      <dgm:spPr/>
      <dgm:t>
        <a:bodyPr/>
        <a:lstStyle/>
        <a:p>
          <a:endParaRPr lang="en-US"/>
        </a:p>
      </dgm:t>
    </dgm:pt>
    <dgm:pt modelId="{13CA38CE-C928-2543-9CF7-D169C49DF1E2}">
      <dgm:prSet custT="1"/>
      <dgm:spPr/>
      <dgm:t>
        <a:bodyPr/>
        <a:lstStyle/>
        <a:p>
          <a:r>
            <a:rPr lang="es-ES_tradnl" sz="2200" dirty="0"/>
            <a:t>pe</a:t>
          </a:r>
          <a:r>
            <a:rPr lang="es-ES_tradnl" sz="2200" b="1" u="sng" dirty="0"/>
            <a:t>rr</a:t>
          </a:r>
          <a:r>
            <a:rPr lang="es-ES_tradnl" sz="2200" dirty="0"/>
            <a:t>o</a:t>
          </a:r>
        </a:p>
      </dgm:t>
    </dgm:pt>
    <dgm:pt modelId="{18B094C2-DED9-A049-94BB-67F4A2277EDF}" type="parTrans" cxnId="{70C13B20-7477-1646-9259-0B865B3B5AE8}">
      <dgm:prSet/>
      <dgm:spPr/>
      <dgm:t>
        <a:bodyPr/>
        <a:lstStyle/>
        <a:p>
          <a:endParaRPr lang="en-US"/>
        </a:p>
      </dgm:t>
    </dgm:pt>
    <dgm:pt modelId="{C5E63DE3-53F1-8E4C-B438-8B54680A8C1B}" type="sibTrans" cxnId="{70C13B20-7477-1646-9259-0B865B3B5AE8}">
      <dgm:prSet/>
      <dgm:spPr/>
      <dgm:t>
        <a:bodyPr/>
        <a:lstStyle/>
        <a:p>
          <a:endParaRPr lang="en-US"/>
        </a:p>
      </dgm:t>
    </dgm:pt>
    <dgm:pt modelId="{CFD10F5A-5AE0-274D-9464-BD8D15248DE8}" type="pres">
      <dgm:prSet presAssocID="{09A8A032-233C-4EE1-9EA8-EC6DE4EB34F4}" presName="linear" presStyleCnt="0">
        <dgm:presLayoutVars>
          <dgm:animLvl val="lvl"/>
          <dgm:resizeHandles val="exact"/>
        </dgm:presLayoutVars>
      </dgm:prSet>
      <dgm:spPr/>
    </dgm:pt>
    <dgm:pt modelId="{8E642F19-BC54-C24A-8C9F-92C71F05C0F9}" type="pres">
      <dgm:prSet presAssocID="{B73FB323-D210-BD4D-8E44-58EA825C635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CDD1A9D-999B-704D-BFF2-19E950E18524}" type="pres">
      <dgm:prSet presAssocID="{B73FB323-D210-BD4D-8E44-58EA825C6355}" presName="childText" presStyleLbl="revTx" presStyleIdx="0" presStyleCnt="2">
        <dgm:presLayoutVars>
          <dgm:bulletEnabled val="1"/>
        </dgm:presLayoutVars>
      </dgm:prSet>
      <dgm:spPr/>
    </dgm:pt>
    <dgm:pt modelId="{1DF45BD0-A809-2E40-B13A-40317DBB4E8C}" type="pres">
      <dgm:prSet presAssocID="{26FB5788-B18D-1C4A-BCC6-7A39934F3053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6FF06A3-3671-A645-ABC9-19914FE6F6AF}" type="pres">
      <dgm:prSet presAssocID="{26FB5788-B18D-1C4A-BCC6-7A39934F3053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E7C9BA01-1302-D44B-9D52-D8FE14C33735}" type="presOf" srcId="{B73FB323-D210-BD4D-8E44-58EA825C6355}" destId="{8E642F19-BC54-C24A-8C9F-92C71F05C0F9}" srcOrd="0" destOrd="0" presId="urn:microsoft.com/office/officeart/2005/8/layout/vList2"/>
    <dgm:cxn modelId="{CC065D06-08D8-0949-A213-70711E135F70}" srcId="{09A8A032-233C-4EE1-9EA8-EC6DE4EB34F4}" destId="{26FB5788-B18D-1C4A-BCC6-7A39934F3053}" srcOrd="1" destOrd="0" parTransId="{56A33CDC-522B-B64A-ACD7-B2CD5FC829F5}" sibTransId="{0E3ECA4B-6DD8-7549-B9C2-B9370EF6CD12}"/>
    <dgm:cxn modelId="{70C13B20-7477-1646-9259-0B865B3B5AE8}" srcId="{B73FB323-D210-BD4D-8E44-58EA825C6355}" destId="{13CA38CE-C928-2543-9CF7-D169C49DF1E2}" srcOrd="4" destOrd="0" parTransId="{18B094C2-DED9-A049-94BB-67F4A2277EDF}" sibTransId="{C5E63DE3-53F1-8E4C-B438-8B54680A8C1B}"/>
    <dgm:cxn modelId="{0D0B0021-8172-AC4F-8D13-9D1153DBD0E9}" type="presOf" srcId="{6A59329B-5714-A547-8A12-1F972ED29E8F}" destId="{4CDD1A9D-999B-704D-BFF2-19E950E18524}" srcOrd="0" destOrd="1" presId="urn:microsoft.com/office/officeart/2005/8/layout/vList2"/>
    <dgm:cxn modelId="{F57C9921-EF6A-3946-B81D-83C114E17AF2}" srcId="{09A8A032-233C-4EE1-9EA8-EC6DE4EB34F4}" destId="{B73FB323-D210-BD4D-8E44-58EA825C6355}" srcOrd="0" destOrd="0" parTransId="{97B9CC5D-E324-7245-B051-A3AB918DFFCC}" sibTransId="{54CA39CE-A15E-0A4E-9E2D-634973E40F5D}"/>
    <dgm:cxn modelId="{E6566822-8690-2342-AEA3-D0EE7B6DA648}" srcId="{B73FB323-D210-BD4D-8E44-58EA825C6355}" destId="{31C36E79-C452-E344-953C-9A9B885DA89D}" srcOrd="0" destOrd="0" parTransId="{6026DE5B-C907-8E4A-84E4-D3F2B08CFA4D}" sibTransId="{FF59D235-DAD6-BB41-A900-F797DD8DB790}"/>
    <dgm:cxn modelId="{63BE6B34-7064-954C-A21E-FE44CB178B8B}" srcId="{26FB5788-B18D-1C4A-BCC6-7A39934F3053}" destId="{309F532A-036C-ED42-AC48-223370B70724}" srcOrd="0" destOrd="0" parTransId="{661B2366-DEE3-0744-AA2F-814A22B996B5}" sibTransId="{375DDADB-F683-0C48-8699-5A577EAAC313}"/>
    <dgm:cxn modelId="{DB614A36-A9C3-6746-902D-79B07B8F0653}" type="presOf" srcId="{13CA38CE-C928-2543-9CF7-D169C49DF1E2}" destId="{4CDD1A9D-999B-704D-BFF2-19E950E18524}" srcOrd="0" destOrd="4" presId="urn:microsoft.com/office/officeart/2005/8/layout/vList2"/>
    <dgm:cxn modelId="{06E5B83F-1CC2-5046-A4E7-907D8671AFEE}" type="presOf" srcId="{309F532A-036C-ED42-AC48-223370B70724}" destId="{96FF06A3-3671-A645-ABC9-19914FE6F6AF}" srcOrd="0" destOrd="0" presId="urn:microsoft.com/office/officeart/2005/8/layout/vList2"/>
    <dgm:cxn modelId="{674A6B5E-C515-7647-88F1-AD9DEAC3CB8D}" type="presOf" srcId="{9C7AE672-3344-A24A-86C4-03CB54C61291}" destId="{4CDD1A9D-999B-704D-BFF2-19E950E18524}" srcOrd="0" destOrd="3" presId="urn:microsoft.com/office/officeart/2005/8/layout/vList2"/>
    <dgm:cxn modelId="{532F0D4A-FAB8-514C-BD03-68152A09BFA5}" srcId="{B73FB323-D210-BD4D-8E44-58EA825C6355}" destId="{6142646E-84E1-494D-96E2-E8F5806C0FF1}" srcOrd="2" destOrd="0" parTransId="{CCFD93B3-DA66-6A40-A5AC-DEB7C9518CEE}" sibTransId="{4AF2EEF4-38B6-0A42-A760-61519BF04A6F}"/>
    <dgm:cxn modelId="{11790382-1390-6D4B-BC59-AE07226F8CCB}" srcId="{B73FB323-D210-BD4D-8E44-58EA825C6355}" destId="{6A59329B-5714-A547-8A12-1F972ED29E8F}" srcOrd="1" destOrd="0" parTransId="{BE40EE04-12FF-9C47-A630-710BFD7A3B4D}" sibTransId="{256D8B74-5F9E-B14B-803A-76BB9FCFCCCB}"/>
    <dgm:cxn modelId="{1A68529C-C91F-7646-A700-154C0400FAEE}" type="presOf" srcId="{09A8A032-233C-4EE1-9EA8-EC6DE4EB34F4}" destId="{CFD10F5A-5AE0-274D-9464-BD8D15248DE8}" srcOrd="0" destOrd="0" presId="urn:microsoft.com/office/officeart/2005/8/layout/vList2"/>
    <dgm:cxn modelId="{C8B671B4-60AC-A944-83CB-767F85BE8627}" type="presOf" srcId="{31C36E79-C452-E344-953C-9A9B885DA89D}" destId="{4CDD1A9D-999B-704D-BFF2-19E950E18524}" srcOrd="0" destOrd="0" presId="urn:microsoft.com/office/officeart/2005/8/layout/vList2"/>
    <dgm:cxn modelId="{F1EC84CB-B65D-5943-8B38-D835E4F7640A}" srcId="{B73FB323-D210-BD4D-8E44-58EA825C6355}" destId="{9C7AE672-3344-A24A-86C4-03CB54C61291}" srcOrd="3" destOrd="0" parTransId="{DF93B369-BEE3-9F4B-B9EC-2FEC74505AFF}" sibTransId="{CAE87E78-6687-5848-80AE-99798ED23BA3}"/>
    <dgm:cxn modelId="{2C6B33DF-A72A-6A44-BA66-0036007CB0F5}" type="presOf" srcId="{26FB5788-B18D-1C4A-BCC6-7A39934F3053}" destId="{1DF45BD0-A809-2E40-B13A-40317DBB4E8C}" srcOrd="0" destOrd="0" presId="urn:microsoft.com/office/officeart/2005/8/layout/vList2"/>
    <dgm:cxn modelId="{332DF2F8-7AFD-3348-B55B-E45832F55C35}" type="presOf" srcId="{6142646E-84E1-494D-96E2-E8F5806C0FF1}" destId="{4CDD1A9D-999B-704D-BFF2-19E950E18524}" srcOrd="0" destOrd="2" presId="urn:microsoft.com/office/officeart/2005/8/layout/vList2"/>
    <dgm:cxn modelId="{247658CE-74C7-3B48-85B5-87B0869AF1FB}" type="presParOf" srcId="{CFD10F5A-5AE0-274D-9464-BD8D15248DE8}" destId="{8E642F19-BC54-C24A-8C9F-92C71F05C0F9}" srcOrd="0" destOrd="0" presId="urn:microsoft.com/office/officeart/2005/8/layout/vList2"/>
    <dgm:cxn modelId="{EFEBEA21-921A-EB40-B1D3-E8CC3AE839D3}" type="presParOf" srcId="{CFD10F5A-5AE0-274D-9464-BD8D15248DE8}" destId="{4CDD1A9D-999B-704D-BFF2-19E950E18524}" srcOrd="1" destOrd="0" presId="urn:microsoft.com/office/officeart/2005/8/layout/vList2"/>
    <dgm:cxn modelId="{FFAB271A-D6A4-764A-BA6D-EEFEE14F4E2B}" type="presParOf" srcId="{CFD10F5A-5AE0-274D-9464-BD8D15248DE8}" destId="{1DF45BD0-A809-2E40-B13A-40317DBB4E8C}" srcOrd="2" destOrd="0" presId="urn:microsoft.com/office/officeart/2005/8/layout/vList2"/>
    <dgm:cxn modelId="{8447DBD1-C4D7-2545-B80B-1D097D892DDB}" type="presParOf" srcId="{CFD10F5A-5AE0-274D-9464-BD8D15248DE8}" destId="{96FF06A3-3671-A645-ABC9-19914FE6F6A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E057D28-8531-4D87-B49F-644B58F2C81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8A96D4-D8E6-4B9E-931E-4024F138EBEB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a) /p/ - /</a:t>
          </a:r>
          <a:r>
            <a:rPr lang="es-ES" dirty="0" err="1">
              <a:solidFill>
                <a:schemeClr val="tx1"/>
              </a:solidFill>
            </a:rPr>
            <a:t>b/</a:t>
          </a:r>
          <a:endParaRPr lang="en-US" dirty="0">
            <a:solidFill>
              <a:schemeClr val="tx1"/>
            </a:solidFill>
          </a:endParaRPr>
        </a:p>
      </dgm:t>
    </dgm:pt>
    <dgm:pt modelId="{99D281CA-E958-46A5-95C2-53B6F90C2B9D}" type="parTrans" cxnId="{20493926-623F-406A-89FE-3CA937DDBB8B}">
      <dgm:prSet/>
      <dgm:spPr/>
      <dgm:t>
        <a:bodyPr/>
        <a:lstStyle/>
        <a:p>
          <a:endParaRPr lang="en-US"/>
        </a:p>
      </dgm:t>
    </dgm:pt>
    <dgm:pt modelId="{CEA5E98B-0CA1-4D65-9D50-B7A49CFFC75F}" type="sibTrans" cxnId="{20493926-623F-406A-89FE-3CA937DDBB8B}">
      <dgm:prSet/>
      <dgm:spPr/>
      <dgm:t>
        <a:bodyPr/>
        <a:lstStyle/>
        <a:p>
          <a:endParaRPr lang="en-US"/>
        </a:p>
      </dgm:t>
    </dgm:pt>
    <dgm:pt modelId="{2781B5C4-53BB-4AB4-A097-8E87E892CDC5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b) /t/ - /d/</a:t>
          </a:r>
          <a:endParaRPr lang="en-US" dirty="0">
            <a:solidFill>
              <a:schemeClr val="tx1"/>
            </a:solidFill>
          </a:endParaRPr>
        </a:p>
      </dgm:t>
    </dgm:pt>
    <dgm:pt modelId="{C6763996-D96A-4E66-B707-DF70CE220A11}" type="parTrans" cxnId="{6B3DBECF-EB7D-44DC-ADD3-79DF48C34E96}">
      <dgm:prSet/>
      <dgm:spPr/>
      <dgm:t>
        <a:bodyPr/>
        <a:lstStyle/>
        <a:p>
          <a:endParaRPr lang="en-US"/>
        </a:p>
      </dgm:t>
    </dgm:pt>
    <dgm:pt modelId="{F717DEC5-B86D-4C71-8B79-2DEEE1B12B23}" type="sibTrans" cxnId="{6B3DBECF-EB7D-44DC-ADD3-79DF48C34E96}">
      <dgm:prSet/>
      <dgm:spPr/>
      <dgm:t>
        <a:bodyPr/>
        <a:lstStyle/>
        <a:p>
          <a:endParaRPr lang="en-US"/>
        </a:p>
      </dgm:t>
    </dgm:pt>
    <dgm:pt modelId="{6A7A90BA-DD88-4AB6-87EE-95ED10DCFFD3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c) /r/ - /</a:t>
          </a:r>
          <a:r>
            <a:rPr lang="es-ES" dirty="0" err="1">
              <a:solidFill>
                <a:schemeClr val="tx1"/>
              </a:solidFill>
            </a:rPr>
            <a:t>ɾ</a:t>
          </a:r>
          <a:r>
            <a:rPr lang="es-ES" dirty="0">
              <a:solidFill>
                <a:schemeClr val="tx1"/>
              </a:solidFill>
            </a:rPr>
            <a:t>/</a:t>
          </a:r>
          <a:endParaRPr lang="en-US" dirty="0">
            <a:solidFill>
              <a:schemeClr val="tx1"/>
            </a:solidFill>
          </a:endParaRPr>
        </a:p>
      </dgm:t>
    </dgm:pt>
    <dgm:pt modelId="{D80D9DC7-A05F-4A25-B17F-7468E01F5235}" type="parTrans" cxnId="{F90C0E20-E27B-46CA-8EA6-EB788D9893E2}">
      <dgm:prSet/>
      <dgm:spPr/>
      <dgm:t>
        <a:bodyPr/>
        <a:lstStyle/>
        <a:p>
          <a:endParaRPr lang="en-US"/>
        </a:p>
      </dgm:t>
    </dgm:pt>
    <dgm:pt modelId="{F57EAD68-3554-467F-9A9C-3D473A53D680}" type="sibTrans" cxnId="{F90C0E20-E27B-46CA-8EA6-EB788D9893E2}">
      <dgm:prSet/>
      <dgm:spPr/>
      <dgm:t>
        <a:bodyPr/>
        <a:lstStyle/>
        <a:p>
          <a:endParaRPr lang="en-US"/>
        </a:p>
      </dgm:t>
    </dgm:pt>
    <dgm:pt modelId="{9DB0F8A3-3815-4F54-A297-C4D2B6E6DB23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d) /m/ - /n/</a:t>
          </a:r>
          <a:endParaRPr lang="en-US" dirty="0">
            <a:solidFill>
              <a:schemeClr val="tx1"/>
            </a:solidFill>
          </a:endParaRPr>
        </a:p>
      </dgm:t>
    </dgm:pt>
    <dgm:pt modelId="{E485D485-ED65-4F6E-AB2E-DE0CAEA8E179}" type="parTrans" cxnId="{1CC05934-DF58-4EDE-BC99-48FF561A3C10}">
      <dgm:prSet/>
      <dgm:spPr/>
      <dgm:t>
        <a:bodyPr/>
        <a:lstStyle/>
        <a:p>
          <a:endParaRPr lang="en-US"/>
        </a:p>
      </dgm:t>
    </dgm:pt>
    <dgm:pt modelId="{4251B23C-0EEC-47C9-B5C3-A60093B7FDC4}" type="sibTrans" cxnId="{1CC05934-DF58-4EDE-BC99-48FF561A3C10}">
      <dgm:prSet/>
      <dgm:spPr/>
      <dgm:t>
        <a:bodyPr/>
        <a:lstStyle/>
        <a:p>
          <a:endParaRPr lang="en-US"/>
        </a:p>
      </dgm:t>
    </dgm:pt>
    <dgm:pt modelId="{7605F0BC-F914-45C0-A328-017A86C222EE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e) /x/ - /p/</a:t>
          </a:r>
          <a:endParaRPr lang="en-US" dirty="0">
            <a:solidFill>
              <a:schemeClr val="tx1"/>
            </a:solidFill>
          </a:endParaRPr>
        </a:p>
      </dgm:t>
    </dgm:pt>
    <dgm:pt modelId="{D795227B-B1CB-41AF-982F-5B28785E51E8}" type="parTrans" cxnId="{8C2B6517-7277-496E-875B-7E259CA91DE8}">
      <dgm:prSet/>
      <dgm:spPr/>
      <dgm:t>
        <a:bodyPr/>
        <a:lstStyle/>
        <a:p>
          <a:endParaRPr lang="en-US"/>
        </a:p>
      </dgm:t>
    </dgm:pt>
    <dgm:pt modelId="{56E71C34-2D87-4809-824D-7119E0DF1C58}" type="sibTrans" cxnId="{8C2B6517-7277-496E-875B-7E259CA91DE8}">
      <dgm:prSet/>
      <dgm:spPr/>
      <dgm:t>
        <a:bodyPr/>
        <a:lstStyle/>
        <a:p>
          <a:endParaRPr lang="en-US"/>
        </a:p>
      </dgm:t>
    </dgm:pt>
    <dgm:pt modelId="{878822E4-383E-4CFA-A514-1797D46D699F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f) /l/ - /m/</a:t>
          </a:r>
        </a:p>
      </dgm:t>
    </dgm:pt>
    <dgm:pt modelId="{718F31E5-5923-4644-BD52-A91ABC633678}" type="parTrans" cxnId="{9EF7BA81-5D10-40F3-A687-81F73A4E11A1}">
      <dgm:prSet/>
      <dgm:spPr/>
      <dgm:t>
        <a:bodyPr/>
        <a:lstStyle/>
        <a:p>
          <a:endParaRPr lang="en-US"/>
        </a:p>
      </dgm:t>
    </dgm:pt>
    <dgm:pt modelId="{9644180A-BFDE-44CC-B01D-A9476894C024}" type="sibTrans" cxnId="{9EF7BA81-5D10-40F3-A687-81F73A4E11A1}">
      <dgm:prSet/>
      <dgm:spPr/>
      <dgm:t>
        <a:bodyPr/>
        <a:lstStyle/>
        <a:p>
          <a:endParaRPr lang="en-US"/>
        </a:p>
      </dgm:t>
    </dgm:pt>
    <dgm:pt modelId="{BDB8B95F-E86C-4D8C-B802-9E5B092B0C0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g) /n/ - /</a:t>
          </a:r>
          <a:r>
            <a:rPr lang="en-US" dirty="0" err="1">
              <a:solidFill>
                <a:schemeClr val="tx1"/>
              </a:solidFill>
            </a:rPr>
            <a:t>ɲ</a:t>
          </a:r>
          <a:r>
            <a:rPr lang="en-US" dirty="0">
              <a:solidFill>
                <a:schemeClr val="tx1"/>
              </a:solidFill>
            </a:rPr>
            <a:t>/</a:t>
          </a:r>
        </a:p>
      </dgm:t>
    </dgm:pt>
    <dgm:pt modelId="{DAA9E2B2-FA12-4BEC-9ABD-72CFA588AC43}" type="parTrans" cxnId="{D91CCF67-F732-4964-8CCA-5F59543EAC09}">
      <dgm:prSet/>
      <dgm:spPr/>
      <dgm:t>
        <a:bodyPr/>
        <a:lstStyle/>
        <a:p>
          <a:endParaRPr lang="en-US"/>
        </a:p>
      </dgm:t>
    </dgm:pt>
    <dgm:pt modelId="{FAC94823-0771-4374-A22F-466B1EBD07BD}" type="sibTrans" cxnId="{D91CCF67-F732-4964-8CCA-5F59543EAC09}">
      <dgm:prSet/>
      <dgm:spPr/>
      <dgm:t>
        <a:bodyPr/>
        <a:lstStyle/>
        <a:p>
          <a:endParaRPr lang="en-US"/>
        </a:p>
      </dgm:t>
    </dgm:pt>
    <dgm:pt modelId="{CED4FADA-5490-8B48-8B14-2BB314D3E468}" type="pres">
      <dgm:prSet presAssocID="{0E057D28-8531-4D87-B49F-644B58F2C811}" presName="linear" presStyleCnt="0">
        <dgm:presLayoutVars>
          <dgm:animLvl val="lvl"/>
          <dgm:resizeHandles val="exact"/>
        </dgm:presLayoutVars>
      </dgm:prSet>
      <dgm:spPr/>
    </dgm:pt>
    <dgm:pt modelId="{2C43F133-5F43-B842-94A5-807531CDC6F2}" type="pres">
      <dgm:prSet presAssocID="{8D8A96D4-D8E6-4B9E-931E-4024F138EBEB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CDE76DAA-764F-6743-A143-EF709954D31E}" type="pres">
      <dgm:prSet presAssocID="{CEA5E98B-0CA1-4D65-9D50-B7A49CFFC75F}" presName="spacer" presStyleCnt="0"/>
      <dgm:spPr/>
    </dgm:pt>
    <dgm:pt modelId="{1007DCCB-1E94-9E48-8097-32E5A64A6B71}" type="pres">
      <dgm:prSet presAssocID="{2781B5C4-53BB-4AB4-A097-8E87E892CDC5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196A2F71-ADEA-9848-BF3D-5F283CAADE2F}" type="pres">
      <dgm:prSet presAssocID="{F717DEC5-B86D-4C71-8B79-2DEEE1B12B23}" presName="spacer" presStyleCnt="0"/>
      <dgm:spPr/>
    </dgm:pt>
    <dgm:pt modelId="{E455CB13-903F-214D-A437-3363F1111553}" type="pres">
      <dgm:prSet presAssocID="{6A7A90BA-DD88-4AB6-87EE-95ED10DCFFD3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4F672FA9-E3A9-2745-A16E-D6D48683E8BE}" type="pres">
      <dgm:prSet presAssocID="{F57EAD68-3554-467F-9A9C-3D473A53D680}" presName="spacer" presStyleCnt="0"/>
      <dgm:spPr/>
    </dgm:pt>
    <dgm:pt modelId="{F11B27A5-9A68-4D43-98C7-D741B2D0B91A}" type="pres">
      <dgm:prSet presAssocID="{9DB0F8A3-3815-4F54-A297-C4D2B6E6DB23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5E9CCB36-018A-2649-86E1-BE68B90D2D6D}" type="pres">
      <dgm:prSet presAssocID="{4251B23C-0EEC-47C9-B5C3-A60093B7FDC4}" presName="spacer" presStyleCnt="0"/>
      <dgm:spPr/>
    </dgm:pt>
    <dgm:pt modelId="{09651DDF-FCEC-F943-977E-257C7DE33AB9}" type="pres">
      <dgm:prSet presAssocID="{7605F0BC-F914-45C0-A328-017A86C222EE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28D2818D-AFB8-A84E-B90A-6B43D96BDFFE}" type="pres">
      <dgm:prSet presAssocID="{56E71C34-2D87-4809-824D-7119E0DF1C58}" presName="spacer" presStyleCnt="0"/>
      <dgm:spPr/>
    </dgm:pt>
    <dgm:pt modelId="{022A28FA-2C8F-A347-B5A9-6E4E7403EAC4}" type="pres">
      <dgm:prSet presAssocID="{878822E4-383E-4CFA-A514-1797D46D699F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FC5CBFBF-5758-2047-9704-AD074591B996}" type="pres">
      <dgm:prSet presAssocID="{9644180A-BFDE-44CC-B01D-A9476894C024}" presName="spacer" presStyleCnt="0"/>
      <dgm:spPr/>
    </dgm:pt>
    <dgm:pt modelId="{344AC921-4156-E442-86FB-760FB7A8BF01}" type="pres">
      <dgm:prSet presAssocID="{BDB8B95F-E86C-4D8C-B802-9E5B092B0C0C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3EFEB00C-9C10-B747-B38B-F28D1A7D35BD}" type="presOf" srcId="{7605F0BC-F914-45C0-A328-017A86C222EE}" destId="{09651DDF-FCEC-F943-977E-257C7DE33AB9}" srcOrd="0" destOrd="0" presId="urn:microsoft.com/office/officeart/2005/8/layout/vList2"/>
    <dgm:cxn modelId="{8C2B6517-7277-496E-875B-7E259CA91DE8}" srcId="{0E057D28-8531-4D87-B49F-644B58F2C811}" destId="{7605F0BC-F914-45C0-A328-017A86C222EE}" srcOrd="4" destOrd="0" parTransId="{D795227B-B1CB-41AF-982F-5B28785E51E8}" sibTransId="{56E71C34-2D87-4809-824D-7119E0DF1C58}"/>
    <dgm:cxn modelId="{F90C0E20-E27B-46CA-8EA6-EB788D9893E2}" srcId="{0E057D28-8531-4D87-B49F-644B58F2C811}" destId="{6A7A90BA-DD88-4AB6-87EE-95ED10DCFFD3}" srcOrd="2" destOrd="0" parTransId="{D80D9DC7-A05F-4A25-B17F-7468E01F5235}" sibTransId="{F57EAD68-3554-467F-9A9C-3D473A53D680}"/>
    <dgm:cxn modelId="{20493926-623F-406A-89FE-3CA937DDBB8B}" srcId="{0E057D28-8531-4D87-B49F-644B58F2C811}" destId="{8D8A96D4-D8E6-4B9E-931E-4024F138EBEB}" srcOrd="0" destOrd="0" parTransId="{99D281CA-E958-46A5-95C2-53B6F90C2B9D}" sibTransId="{CEA5E98B-0CA1-4D65-9D50-B7A49CFFC75F}"/>
    <dgm:cxn modelId="{1CC05934-DF58-4EDE-BC99-48FF561A3C10}" srcId="{0E057D28-8531-4D87-B49F-644B58F2C811}" destId="{9DB0F8A3-3815-4F54-A297-C4D2B6E6DB23}" srcOrd="3" destOrd="0" parTransId="{E485D485-ED65-4F6E-AB2E-DE0CAEA8E179}" sibTransId="{4251B23C-0EEC-47C9-B5C3-A60093B7FDC4}"/>
    <dgm:cxn modelId="{16CDA037-2F48-D14E-B5CE-CD066895FBE0}" type="presOf" srcId="{BDB8B95F-E86C-4D8C-B802-9E5B092B0C0C}" destId="{344AC921-4156-E442-86FB-760FB7A8BF01}" srcOrd="0" destOrd="0" presId="urn:microsoft.com/office/officeart/2005/8/layout/vList2"/>
    <dgm:cxn modelId="{D91CCF67-F732-4964-8CCA-5F59543EAC09}" srcId="{0E057D28-8531-4D87-B49F-644B58F2C811}" destId="{BDB8B95F-E86C-4D8C-B802-9E5B092B0C0C}" srcOrd="6" destOrd="0" parTransId="{DAA9E2B2-FA12-4BEC-9ABD-72CFA588AC43}" sibTransId="{FAC94823-0771-4374-A22F-466B1EBD07BD}"/>
    <dgm:cxn modelId="{EDCDD57B-270E-7C44-88DA-71DCF08EBCD0}" type="presOf" srcId="{2781B5C4-53BB-4AB4-A097-8E87E892CDC5}" destId="{1007DCCB-1E94-9E48-8097-32E5A64A6B71}" srcOrd="0" destOrd="0" presId="urn:microsoft.com/office/officeart/2005/8/layout/vList2"/>
    <dgm:cxn modelId="{9EF7BA81-5D10-40F3-A687-81F73A4E11A1}" srcId="{0E057D28-8531-4D87-B49F-644B58F2C811}" destId="{878822E4-383E-4CFA-A514-1797D46D699F}" srcOrd="5" destOrd="0" parTransId="{718F31E5-5923-4644-BD52-A91ABC633678}" sibTransId="{9644180A-BFDE-44CC-B01D-A9476894C024}"/>
    <dgm:cxn modelId="{3F1707B3-9D03-2042-A22F-F3B2E714EF1D}" type="presOf" srcId="{6A7A90BA-DD88-4AB6-87EE-95ED10DCFFD3}" destId="{E455CB13-903F-214D-A437-3363F1111553}" srcOrd="0" destOrd="0" presId="urn:microsoft.com/office/officeart/2005/8/layout/vList2"/>
    <dgm:cxn modelId="{61D354C1-8D8E-124E-8D96-8228731F4C19}" type="presOf" srcId="{878822E4-383E-4CFA-A514-1797D46D699F}" destId="{022A28FA-2C8F-A347-B5A9-6E4E7403EAC4}" srcOrd="0" destOrd="0" presId="urn:microsoft.com/office/officeart/2005/8/layout/vList2"/>
    <dgm:cxn modelId="{6B3DBECF-EB7D-44DC-ADD3-79DF48C34E96}" srcId="{0E057D28-8531-4D87-B49F-644B58F2C811}" destId="{2781B5C4-53BB-4AB4-A097-8E87E892CDC5}" srcOrd="1" destOrd="0" parTransId="{C6763996-D96A-4E66-B707-DF70CE220A11}" sibTransId="{F717DEC5-B86D-4C71-8B79-2DEEE1B12B23}"/>
    <dgm:cxn modelId="{FDAACDD8-C2A6-6A45-9B83-B2486E080237}" type="presOf" srcId="{0E057D28-8531-4D87-B49F-644B58F2C811}" destId="{CED4FADA-5490-8B48-8B14-2BB314D3E468}" srcOrd="0" destOrd="0" presId="urn:microsoft.com/office/officeart/2005/8/layout/vList2"/>
    <dgm:cxn modelId="{BD757DE7-957A-DE48-99D2-BC00DF592868}" type="presOf" srcId="{9DB0F8A3-3815-4F54-A297-C4D2B6E6DB23}" destId="{F11B27A5-9A68-4D43-98C7-D741B2D0B91A}" srcOrd="0" destOrd="0" presId="urn:microsoft.com/office/officeart/2005/8/layout/vList2"/>
    <dgm:cxn modelId="{D666DBE7-8276-3041-8634-9F970F37684A}" type="presOf" srcId="{8D8A96D4-D8E6-4B9E-931E-4024F138EBEB}" destId="{2C43F133-5F43-B842-94A5-807531CDC6F2}" srcOrd="0" destOrd="0" presId="urn:microsoft.com/office/officeart/2005/8/layout/vList2"/>
    <dgm:cxn modelId="{0C44EDFD-76E3-2E45-8B9C-1D41E26CC26A}" type="presParOf" srcId="{CED4FADA-5490-8B48-8B14-2BB314D3E468}" destId="{2C43F133-5F43-B842-94A5-807531CDC6F2}" srcOrd="0" destOrd="0" presId="urn:microsoft.com/office/officeart/2005/8/layout/vList2"/>
    <dgm:cxn modelId="{61BE51D6-1193-0F47-A963-B951B85E23E2}" type="presParOf" srcId="{CED4FADA-5490-8B48-8B14-2BB314D3E468}" destId="{CDE76DAA-764F-6743-A143-EF709954D31E}" srcOrd="1" destOrd="0" presId="urn:microsoft.com/office/officeart/2005/8/layout/vList2"/>
    <dgm:cxn modelId="{93C78E1B-82E6-6D44-A3F1-38BFE975039E}" type="presParOf" srcId="{CED4FADA-5490-8B48-8B14-2BB314D3E468}" destId="{1007DCCB-1E94-9E48-8097-32E5A64A6B71}" srcOrd="2" destOrd="0" presId="urn:microsoft.com/office/officeart/2005/8/layout/vList2"/>
    <dgm:cxn modelId="{E1D22FB9-77D2-5941-B290-B195B9348240}" type="presParOf" srcId="{CED4FADA-5490-8B48-8B14-2BB314D3E468}" destId="{196A2F71-ADEA-9848-BF3D-5F283CAADE2F}" srcOrd="3" destOrd="0" presId="urn:microsoft.com/office/officeart/2005/8/layout/vList2"/>
    <dgm:cxn modelId="{0A1F49A8-C538-E744-9DED-D64E1D52E98B}" type="presParOf" srcId="{CED4FADA-5490-8B48-8B14-2BB314D3E468}" destId="{E455CB13-903F-214D-A437-3363F1111553}" srcOrd="4" destOrd="0" presId="urn:microsoft.com/office/officeart/2005/8/layout/vList2"/>
    <dgm:cxn modelId="{F6477345-20A0-DC4A-9F84-F420B6C98547}" type="presParOf" srcId="{CED4FADA-5490-8B48-8B14-2BB314D3E468}" destId="{4F672FA9-E3A9-2745-A16E-D6D48683E8BE}" srcOrd="5" destOrd="0" presId="urn:microsoft.com/office/officeart/2005/8/layout/vList2"/>
    <dgm:cxn modelId="{6E04EEAC-6A75-8C43-8F55-831D6A436D27}" type="presParOf" srcId="{CED4FADA-5490-8B48-8B14-2BB314D3E468}" destId="{F11B27A5-9A68-4D43-98C7-D741B2D0B91A}" srcOrd="6" destOrd="0" presId="urn:microsoft.com/office/officeart/2005/8/layout/vList2"/>
    <dgm:cxn modelId="{DD650C2F-5447-4C4A-AE96-2F23D2EEFAB8}" type="presParOf" srcId="{CED4FADA-5490-8B48-8B14-2BB314D3E468}" destId="{5E9CCB36-018A-2649-86E1-BE68B90D2D6D}" srcOrd="7" destOrd="0" presId="urn:microsoft.com/office/officeart/2005/8/layout/vList2"/>
    <dgm:cxn modelId="{D5D48CE8-8773-9F44-9EAE-3B6B8827BB3C}" type="presParOf" srcId="{CED4FADA-5490-8B48-8B14-2BB314D3E468}" destId="{09651DDF-FCEC-F943-977E-257C7DE33AB9}" srcOrd="8" destOrd="0" presId="urn:microsoft.com/office/officeart/2005/8/layout/vList2"/>
    <dgm:cxn modelId="{41B180DD-7A66-F445-B0D9-BCEAE7FA4B0E}" type="presParOf" srcId="{CED4FADA-5490-8B48-8B14-2BB314D3E468}" destId="{28D2818D-AFB8-A84E-B90A-6B43D96BDFFE}" srcOrd="9" destOrd="0" presId="urn:microsoft.com/office/officeart/2005/8/layout/vList2"/>
    <dgm:cxn modelId="{AA46EFA2-C7C6-CA4E-A604-0D9057AF5F8B}" type="presParOf" srcId="{CED4FADA-5490-8B48-8B14-2BB314D3E468}" destId="{022A28FA-2C8F-A347-B5A9-6E4E7403EAC4}" srcOrd="10" destOrd="0" presId="urn:microsoft.com/office/officeart/2005/8/layout/vList2"/>
    <dgm:cxn modelId="{507C8ED5-BAD6-8345-BE79-BA2CB50C09C8}" type="presParOf" srcId="{CED4FADA-5490-8B48-8B14-2BB314D3E468}" destId="{FC5CBFBF-5758-2047-9704-AD074591B996}" srcOrd="11" destOrd="0" presId="urn:microsoft.com/office/officeart/2005/8/layout/vList2"/>
    <dgm:cxn modelId="{7B9205E0-2E90-A24A-A814-766DBD5AC3FF}" type="presParOf" srcId="{CED4FADA-5490-8B48-8B14-2BB314D3E468}" destId="{344AC921-4156-E442-86FB-760FB7A8BF0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39CE489-B632-4B36-BD44-5704AA25A32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AA42F21-3E89-4CC9-85B0-51DCF376A22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Existen menos fonemas que alófonos: 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un fonema puede corresponderse con varios alófonos</a:t>
          </a:r>
          <a:endParaRPr lang="en-US" dirty="0">
            <a:solidFill>
              <a:schemeClr val="tx1"/>
            </a:solidFill>
          </a:endParaRPr>
        </a:p>
      </dgm:t>
    </dgm:pt>
    <dgm:pt modelId="{5E520C8F-60C1-499B-8743-EAA4DCAEB3D9}" type="parTrans" cxnId="{F15ECDA2-BFD7-4BF7-A81B-2C88507C2582}">
      <dgm:prSet/>
      <dgm:spPr/>
      <dgm:t>
        <a:bodyPr/>
        <a:lstStyle/>
        <a:p>
          <a:endParaRPr lang="en-US"/>
        </a:p>
      </dgm:t>
    </dgm:pt>
    <dgm:pt modelId="{2F4C02A7-91DA-402F-A0AD-4C26E02DAC7E}" type="sibTrans" cxnId="{F15ECDA2-BFD7-4BF7-A81B-2C88507C2582}">
      <dgm:prSet/>
      <dgm:spPr/>
      <dgm:t>
        <a:bodyPr/>
        <a:lstStyle/>
        <a:p>
          <a:endParaRPr lang="en-US"/>
        </a:p>
      </dgm:t>
    </dgm:pt>
    <dgm:pt modelId="{5F8CFF57-D25C-4D41-B852-1681E56D025B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a) 1 fonema = 1 alófono: </a:t>
          </a:r>
          <a:br>
            <a:rPr lang="es-ES_tradnl">
              <a:solidFill>
                <a:schemeClr val="tx1"/>
              </a:solidFill>
            </a:rPr>
          </a:br>
          <a:r>
            <a:rPr lang="es-ES_tradnl">
              <a:solidFill>
                <a:schemeClr val="tx1"/>
              </a:solidFill>
            </a:rPr>
            <a:t>/p/, /t/, /k/, /f/, /x/, </a:t>
          </a:r>
          <a:r>
            <a:rPr lang="es-ES">
              <a:solidFill>
                <a:schemeClr val="tx1"/>
              </a:solidFill>
            </a:rPr>
            <a:t>/tʃ/</a:t>
          </a:r>
          <a:r>
            <a:rPr lang="en-US">
              <a:solidFill>
                <a:schemeClr val="tx1"/>
              </a:solidFill>
            </a:rPr>
            <a:t>, /l/, /ɾ/, /r/, /m/, /n/, /ɲ/.</a:t>
          </a:r>
        </a:p>
      </dgm:t>
    </dgm:pt>
    <dgm:pt modelId="{A92E636C-C61E-4F59-A599-F02976B99249}" type="parTrans" cxnId="{676FF3B0-BFBC-4512-AC5E-BB55A2F67E09}">
      <dgm:prSet/>
      <dgm:spPr/>
      <dgm:t>
        <a:bodyPr/>
        <a:lstStyle/>
        <a:p>
          <a:endParaRPr lang="en-US"/>
        </a:p>
      </dgm:t>
    </dgm:pt>
    <dgm:pt modelId="{5E0853BC-8DBD-4A54-BF2E-AB748E82BCB2}" type="sibTrans" cxnId="{676FF3B0-BFBC-4512-AC5E-BB55A2F67E09}">
      <dgm:prSet/>
      <dgm:spPr/>
      <dgm:t>
        <a:bodyPr/>
        <a:lstStyle/>
        <a:p>
          <a:endParaRPr lang="en-US"/>
        </a:p>
      </dgm:t>
    </dgm:pt>
    <dgm:pt modelId="{B534CA9C-F307-4F47-A2F8-92BDD085D37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b) 1 </a:t>
          </a:r>
          <a:r>
            <a:rPr lang="en-US" err="1">
              <a:solidFill>
                <a:schemeClr val="tx1"/>
              </a:solidFill>
            </a:rPr>
            <a:t>fonema</a:t>
          </a:r>
          <a:r>
            <a:rPr lang="en-US">
              <a:solidFill>
                <a:schemeClr val="tx1"/>
              </a:solidFill>
            </a:rPr>
            <a:t> = 2 </a:t>
          </a:r>
          <a:r>
            <a:rPr lang="en-US" err="1">
              <a:solidFill>
                <a:schemeClr val="tx1"/>
              </a:solidFill>
            </a:rPr>
            <a:t>alófonos</a:t>
          </a:r>
          <a:r>
            <a:rPr lang="en-US">
              <a:solidFill>
                <a:schemeClr val="tx1"/>
              </a:solidFill>
            </a:rPr>
            <a:t>: </a:t>
          </a:r>
          <a:br>
            <a:rPr lang="en-US">
              <a:solidFill>
                <a:schemeClr val="tx1"/>
              </a:solidFill>
            </a:rPr>
          </a:br>
          <a:r>
            <a:rPr lang="en-US">
              <a:solidFill>
                <a:schemeClr val="tx1"/>
              </a:solidFill>
            </a:rPr>
            <a:t>/b/, /d/, /g/, </a:t>
          </a:r>
          <a:r>
            <a:rPr lang="es-ES">
              <a:solidFill>
                <a:schemeClr val="tx1"/>
              </a:solidFill>
            </a:rPr>
            <a:t>/ʝ/, /s/</a:t>
          </a:r>
          <a:endParaRPr lang="en-US">
            <a:solidFill>
              <a:schemeClr val="tx1"/>
            </a:solidFill>
          </a:endParaRPr>
        </a:p>
      </dgm:t>
    </dgm:pt>
    <dgm:pt modelId="{890DBBD0-BEDC-EF4A-AFE9-54A8992531F9}" type="parTrans" cxnId="{1E1CB00C-38CA-7440-B295-3A861CE106D3}">
      <dgm:prSet/>
      <dgm:spPr/>
      <dgm:t>
        <a:bodyPr/>
        <a:lstStyle/>
        <a:p>
          <a:endParaRPr lang="en-US"/>
        </a:p>
      </dgm:t>
    </dgm:pt>
    <dgm:pt modelId="{A5FF58B9-7DA9-464E-8BFF-938C134F133D}" type="sibTrans" cxnId="{1E1CB00C-38CA-7440-B295-3A861CE106D3}">
      <dgm:prSet/>
      <dgm:spPr/>
      <dgm:t>
        <a:bodyPr/>
        <a:lstStyle/>
        <a:p>
          <a:endParaRPr lang="en-US"/>
        </a:p>
      </dgm:t>
    </dgm:pt>
    <dgm:pt modelId="{3D9B11F7-F309-3C42-924F-BCA89065FACD}" type="pres">
      <dgm:prSet presAssocID="{B39CE489-B632-4B36-BD44-5704AA25A322}" presName="linear" presStyleCnt="0">
        <dgm:presLayoutVars>
          <dgm:animLvl val="lvl"/>
          <dgm:resizeHandles val="exact"/>
        </dgm:presLayoutVars>
      </dgm:prSet>
      <dgm:spPr/>
    </dgm:pt>
    <dgm:pt modelId="{0B62355E-378A-EE47-8831-19F0FC9237A1}" type="pres">
      <dgm:prSet presAssocID="{CAA42F21-3E89-4CC9-85B0-51DCF376A22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BC1F0BF-6ED2-6E4E-BDC1-45C78A4859CA}" type="pres">
      <dgm:prSet presAssocID="{2F4C02A7-91DA-402F-A0AD-4C26E02DAC7E}" presName="spacer" presStyleCnt="0"/>
      <dgm:spPr/>
    </dgm:pt>
    <dgm:pt modelId="{F1E0833A-C5FF-8646-BAC7-13E423CC9CDC}" type="pres">
      <dgm:prSet presAssocID="{5F8CFF57-D25C-4D41-B852-1681E56D025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858043F-70E1-9F41-BB02-EA421B4ECA07}" type="pres">
      <dgm:prSet presAssocID="{5E0853BC-8DBD-4A54-BF2E-AB748E82BCB2}" presName="spacer" presStyleCnt="0"/>
      <dgm:spPr/>
    </dgm:pt>
    <dgm:pt modelId="{1D7ED9C3-F52F-7B4E-A3FD-476384C8B205}" type="pres">
      <dgm:prSet presAssocID="{B534CA9C-F307-4F47-A2F8-92BDD085D37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1E1CB00C-38CA-7440-B295-3A861CE106D3}" srcId="{B39CE489-B632-4B36-BD44-5704AA25A322}" destId="{B534CA9C-F307-4F47-A2F8-92BDD085D379}" srcOrd="2" destOrd="0" parTransId="{890DBBD0-BEDC-EF4A-AFE9-54A8992531F9}" sibTransId="{A5FF58B9-7DA9-464E-8BFF-938C134F133D}"/>
    <dgm:cxn modelId="{2D64600D-3405-5A43-8F44-DAF85BA8C466}" type="presOf" srcId="{CAA42F21-3E89-4CC9-85B0-51DCF376A226}" destId="{0B62355E-378A-EE47-8831-19F0FC9237A1}" srcOrd="0" destOrd="0" presId="urn:microsoft.com/office/officeart/2005/8/layout/vList2"/>
    <dgm:cxn modelId="{7AADE637-AED1-CA42-AEA8-F98EE0011C73}" type="presOf" srcId="{B534CA9C-F307-4F47-A2F8-92BDD085D379}" destId="{1D7ED9C3-F52F-7B4E-A3FD-476384C8B205}" srcOrd="0" destOrd="0" presId="urn:microsoft.com/office/officeart/2005/8/layout/vList2"/>
    <dgm:cxn modelId="{C90A5185-4F76-6948-885D-AD97FE90AFED}" type="presOf" srcId="{B39CE489-B632-4B36-BD44-5704AA25A322}" destId="{3D9B11F7-F309-3C42-924F-BCA89065FACD}" srcOrd="0" destOrd="0" presId="urn:microsoft.com/office/officeart/2005/8/layout/vList2"/>
    <dgm:cxn modelId="{F15ECDA2-BFD7-4BF7-A81B-2C88507C2582}" srcId="{B39CE489-B632-4B36-BD44-5704AA25A322}" destId="{CAA42F21-3E89-4CC9-85B0-51DCF376A226}" srcOrd="0" destOrd="0" parTransId="{5E520C8F-60C1-499B-8743-EAA4DCAEB3D9}" sibTransId="{2F4C02A7-91DA-402F-A0AD-4C26E02DAC7E}"/>
    <dgm:cxn modelId="{676FF3B0-BFBC-4512-AC5E-BB55A2F67E09}" srcId="{B39CE489-B632-4B36-BD44-5704AA25A322}" destId="{5F8CFF57-D25C-4D41-B852-1681E56D025B}" srcOrd="1" destOrd="0" parTransId="{A92E636C-C61E-4F59-A599-F02976B99249}" sibTransId="{5E0853BC-8DBD-4A54-BF2E-AB748E82BCB2}"/>
    <dgm:cxn modelId="{DE6193B9-42D6-8A4A-9BFB-5379999BDE92}" type="presOf" srcId="{5F8CFF57-D25C-4D41-B852-1681E56D025B}" destId="{F1E0833A-C5FF-8646-BAC7-13E423CC9CDC}" srcOrd="0" destOrd="0" presId="urn:microsoft.com/office/officeart/2005/8/layout/vList2"/>
    <dgm:cxn modelId="{C67B9331-29A5-A54E-9F44-D86ACFB9F623}" type="presParOf" srcId="{3D9B11F7-F309-3C42-924F-BCA89065FACD}" destId="{0B62355E-378A-EE47-8831-19F0FC9237A1}" srcOrd="0" destOrd="0" presId="urn:microsoft.com/office/officeart/2005/8/layout/vList2"/>
    <dgm:cxn modelId="{33053273-9113-7848-8260-D427D426A502}" type="presParOf" srcId="{3D9B11F7-F309-3C42-924F-BCA89065FACD}" destId="{9BC1F0BF-6ED2-6E4E-BDC1-45C78A4859CA}" srcOrd="1" destOrd="0" presId="urn:microsoft.com/office/officeart/2005/8/layout/vList2"/>
    <dgm:cxn modelId="{59603EE1-3EA7-8D46-A3F7-80C962201594}" type="presParOf" srcId="{3D9B11F7-F309-3C42-924F-BCA89065FACD}" destId="{F1E0833A-C5FF-8646-BAC7-13E423CC9CDC}" srcOrd="2" destOrd="0" presId="urn:microsoft.com/office/officeart/2005/8/layout/vList2"/>
    <dgm:cxn modelId="{D8C38082-8D18-554B-B121-8FDA3FEC8834}" type="presParOf" srcId="{3D9B11F7-F309-3C42-924F-BCA89065FACD}" destId="{F858043F-70E1-9F41-BB02-EA421B4ECA07}" srcOrd="3" destOrd="0" presId="urn:microsoft.com/office/officeart/2005/8/layout/vList2"/>
    <dgm:cxn modelId="{CEA6C9AF-F71A-584F-BAA5-DAA4A0800381}" type="presParOf" srcId="{3D9B11F7-F309-3C42-924F-BCA89065FACD}" destId="{1D7ED9C3-F52F-7B4E-A3FD-476384C8B20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39CE489-B632-4B36-BD44-5704AA25A32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AA42F21-3E89-4CC9-85B0-51DCF376A22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[d] aparece en los siguientes contextos         </a:t>
          </a:r>
          <a:r>
            <a:rPr lang="en-US" dirty="0">
              <a:solidFill>
                <a:schemeClr val="tx1"/>
              </a:solidFill>
            </a:rPr>
            <a:t>-&gt; </a:t>
          </a:r>
          <a:r>
            <a:rPr lang="es-ES_tradnl" dirty="0">
              <a:solidFill>
                <a:schemeClr val="tx1"/>
              </a:solidFill>
            </a:rPr>
            <a:t>entre vocales se pronuncia </a:t>
          </a:r>
          <a:r>
            <a:rPr lang="es-ES" dirty="0">
              <a:solidFill>
                <a:schemeClr val="tx1"/>
              </a:solidFill>
            </a:rPr>
            <a:t>[</a:t>
          </a:r>
          <a:r>
            <a:rPr lang="es-ES" dirty="0" err="1">
              <a:solidFill>
                <a:schemeClr val="tx1"/>
              </a:solidFill>
            </a:rPr>
            <a:t>ð</a:t>
          </a:r>
          <a:r>
            <a:rPr lang="es-ES" dirty="0">
              <a:solidFill>
                <a:schemeClr val="tx1"/>
              </a:solidFill>
            </a:rPr>
            <a:t>]</a:t>
          </a:r>
          <a:endParaRPr lang="en-US" dirty="0">
            <a:solidFill>
              <a:schemeClr val="tx1"/>
            </a:solidFill>
          </a:endParaRPr>
        </a:p>
      </dgm:t>
    </dgm:pt>
    <dgm:pt modelId="{5E520C8F-60C1-499B-8743-EAA4DCAEB3D9}" type="parTrans" cxnId="{F15ECDA2-BFD7-4BF7-A81B-2C88507C2582}">
      <dgm:prSet/>
      <dgm:spPr/>
      <dgm:t>
        <a:bodyPr/>
        <a:lstStyle/>
        <a:p>
          <a:endParaRPr lang="en-US"/>
        </a:p>
      </dgm:t>
    </dgm:pt>
    <dgm:pt modelId="{2F4C02A7-91DA-402F-A0AD-4C26E02DAC7E}" type="sibTrans" cxnId="{F15ECDA2-BFD7-4BF7-A81B-2C88507C2582}">
      <dgm:prSet/>
      <dgm:spPr/>
      <dgm:t>
        <a:bodyPr/>
        <a:lstStyle/>
        <a:p>
          <a:endParaRPr lang="en-US"/>
        </a:p>
      </dgm:t>
    </dgm:pt>
    <dgm:pt modelId="{6E07C6D6-7740-C94E-A06F-6F163FA2E4A7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a) </a:t>
          </a:r>
          <a:r>
            <a:rPr lang="es-ES_tradnl" spc="-20" dirty="0">
              <a:solidFill>
                <a:schemeClr val="tx1"/>
              </a:solidFill>
            </a:rPr>
            <a:t>principio del discurso: </a:t>
          </a:r>
          <a:r>
            <a:rPr lang="es-ES_tradnl" b="1" i="1" spc="-20" dirty="0">
              <a:solidFill>
                <a:schemeClr val="tx1"/>
              </a:solidFill>
            </a:rPr>
            <a:t>D</a:t>
          </a:r>
          <a:r>
            <a:rPr lang="es-ES_tradnl" i="1" spc="-20" dirty="0">
              <a:solidFill>
                <a:schemeClr val="tx1"/>
              </a:solidFill>
            </a:rPr>
            <a:t>ani, ¿cómo estás?</a:t>
          </a:r>
        </a:p>
      </dgm:t>
    </dgm:pt>
    <dgm:pt modelId="{AF33FC5F-DF19-6D48-82A9-8341D445F299}" type="parTrans" cxnId="{0A2BD740-1922-D844-A798-84EAD7A8A68A}">
      <dgm:prSet/>
      <dgm:spPr/>
      <dgm:t>
        <a:bodyPr/>
        <a:lstStyle/>
        <a:p>
          <a:endParaRPr lang="en-US"/>
        </a:p>
      </dgm:t>
    </dgm:pt>
    <dgm:pt modelId="{3A2538FC-F06D-9045-8508-F91C5600B374}" type="sibTrans" cxnId="{0A2BD740-1922-D844-A798-84EAD7A8A68A}">
      <dgm:prSet/>
      <dgm:spPr/>
      <dgm:t>
        <a:bodyPr/>
        <a:lstStyle/>
        <a:p>
          <a:endParaRPr lang="en-US"/>
        </a:p>
      </dgm:t>
    </dgm:pt>
    <dgm:pt modelId="{CB8BA106-0241-B64D-9059-025F3B09799B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b) después de pausa: </a:t>
          </a:r>
          <a:r>
            <a:rPr lang="es-ES_tradnl" i="1">
              <a:solidFill>
                <a:schemeClr val="tx1"/>
              </a:solidFill>
            </a:rPr>
            <a:t>Oye, </a:t>
          </a:r>
          <a:r>
            <a:rPr lang="es-ES_tradnl" b="1" i="1">
              <a:solidFill>
                <a:schemeClr val="tx1"/>
              </a:solidFill>
            </a:rPr>
            <a:t>d</a:t>
          </a:r>
          <a:r>
            <a:rPr lang="es-ES_tradnl" i="1">
              <a:solidFill>
                <a:schemeClr val="tx1"/>
              </a:solidFill>
            </a:rPr>
            <a:t>ame las llaves</a:t>
          </a:r>
        </a:p>
      </dgm:t>
    </dgm:pt>
    <dgm:pt modelId="{C522BFD0-086B-3D43-B317-14345EDD7E33}" type="parTrans" cxnId="{9D594CDA-97A9-DF4E-BA64-6A2ED5F0EB8C}">
      <dgm:prSet/>
      <dgm:spPr/>
      <dgm:t>
        <a:bodyPr/>
        <a:lstStyle/>
        <a:p>
          <a:endParaRPr lang="en-US"/>
        </a:p>
      </dgm:t>
    </dgm:pt>
    <dgm:pt modelId="{E5ADFC35-581C-9941-BD8C-DF2E8D30BE4C}" type="sibTrans" cxnId="{9D594CDA-97A9-DF4E-BA64-6A2ED5F0EB8C}">
      <dgm:prSet/>
      <dgm:spPr/>
      <dgm:t>
        <a:bodyPr/>
        <a:lstStyle/>
        <a:p>
          <a:endParaRPr lang="en-US"/>
        </a:p>
      </dgm:t>
    </dgm:pt>
    <dgm:pt modelId="{B83995C9-BFA1-574C-B88E-46CA0D80D2D3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c) después de </a:t>
          </a:r>
          <a:r>
            <a:rPr lang="es-ES_tradnl" i="1">
              <a:solidFill>
                <a:schemeClr val="tx1"/>
              </a:solidFill>
            </a:rPr>
            <a:t>n</a:t>
          </a:r>
          <a:r>
            <a:rPr lang="es-ES_tradnl">
              <a:solidFill>
                <a:schemeClr val="tx1"/>
              </a:solidFill>
            </a:rPr>
            <a:t> o </a:t>
          </a:r>
          <a:r>
            <a:rPr lang="es-ES_tradnl" i="1">
              <a:solidFill>
                <a:schemeClr val="tx1"/>
              </a:solidFill>
            </a:rPr>
            <a:t>l</a:t>
          </a:r>
          <a:r>
            <a:rPr lang="es-ES_tradnl">
              <a:solidFill>
                <a:schemeClr val="tx1"/>
              </a:solidFill>
            </a:rPr>
            <a:t>: </a:t>
          </a:r>
          <a:r>
            <a:rPr lang="es-ES_tradnl" i="1">
              <a:solidFill>
                <a:schemeClr val="tx1"/>
              </a:solidFill>
            </a:rPr>
            <a:t>cuan</a:t>
          </a:r>
          <a:r>
            <a:rPr lang="es-ES_tradnl" b="1" i="1">
              <a:solidFill>
                <a:schemeClr val="tx1"/>
              </a:solidFill>
            </a:rPr>
            <a:t>d</a:t>
          </a:r>
          <a:r>
            <a:rPr lang="es-ES_tradnl" i="1">
              <a:solidFill>
                <a:schemeClr val="tx1"/>
              </a:solidFill>
            </a:rPr>
            <a:t>o, cal</a:t>
          </a:r>
          <a:r>
            <a:rPr lang="es-ES_tradnl" b="1" i="1">
              <a:solidFill>
                <a:schemeClr val="tx1"/>
              </a:solidFill>
            </a:rPr>
            <a:t>d</a:t>
          </a:r>
          <a:r>
            <a:rPr lang="es-ES_tradnl" i="1">
              <a:solidFill>
                <a:schemeClr val="tx1"/>
              </a:solidFill>
            </a:rPr>
            <a:t>o</a:t>
          </a:r>
        </a:p>
      </dgm:t>
    </dgm:pt>
    <dgm:pt modelId="{551123FB-DDEF-3448-90F0-831F9BF330BA}" type="parTrans" cxnId="{2753451F-B0D8-D24E-B91B-42C7DAAE35DA}">
      <dgm:prSet/>
      <dgm:spPr/>
      <dgm:t>
        <a:bodyPr/>
        <a:lstStyle/>
        <a:p>
          <a:endParaRPr lang="en-US"/>
        </a:p>
      </dgm:t>
    </dgm:pt>
    <dgm:pt modelId="{5E80C66E-BED8-BB48-8F74-5C22A4B764DC}" type="sibTrans" cxnId="{2753451F-B0D8-D24E-B91B-42C7DAAE35DA}">
      <dgm:prSet/>
      <dgm:spPr/>
      <dgm:t>
        <a:bodyPr/>
        <a:lstStyle/>
        <a:p>
          <a:endParaRPr lang="en-US"/>
        </a:p>
      </dgm:t>
    </dgm:pt>
    <dgm:pt modelId="{67EB62DF-F962-B449-A01C-95DADBF71712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[b] y [g] aparecen:                                      -&gt;  entre vocales se pronuncian [</a:t>
          </a:r>
          <a:r>
            <a:rPr lang="es-ES">
              <a:solidFill>
                <a:schemeClr val="tx1"/>
              </a:solidFill>
            </a:rPr>
            <a:t>ß] y [ɣ]</a:t>
          </a:r>
          <a:endParaRPr lang="en-US">
            <a:solidFill>
              <a:schemeClr val="tx1"/>
            </a:solidFill>
          </a:endParaRPr>
        </a:p>
      </dgm:t>
    </dgm:pt>
    <dgm:pt modelId="{1BFBCDBC-7E2C-9C46-A996-3EE4AA326B5C}" type="parTrans" cxnId="{03F50BA8-93ED-C448-AF63-2AD29D39DD29}">
      <dgm:prSet/>
      <dgm:spPr/>
      <dgm:t>
        <a:bodyPr/>
        <a:lstStyle/>
        <a:p>
          <a:endParaRPr lang="en-US"/>
        </a:p>
      </dgm:t>
    </dgm:pt>
    <dgm:pt modelId="{D2F44803-B80F-844F-8D81-421AED05A038}" type="sibTrans" cxnId="{03F50BA8-93ED-C448-AF63-2AD29D39DD29}">
      <dgm:prSet/>
      <dgm:spPr/>
      <dgm:t>
        <a:bodyPr/>
        <a:lstStyle/>
        <a:p>
          <a:endParaRPr lang="en-US"/>
        </a:p>
      </dgm:t>
    </dgm:pt>
    <dgm:pt modelId="{7C1FCDFA-9CB5-5747-B4C0-7EBE9334F660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[</a:t>
          </a:r>
          <a:r>
            <a:rPr lang="es-ES_tradnl" err="1">
              <a:solidFill>
                <a:schemeClr val="tx1"/>
              </a:solidFill>
            </a:rPr>
            <a:t>dʒ</a:t>
          </a:r>
          <a:r>
            <a:rPr lang="es-ES_tradnl">
              <a:solidFill>
                <a:schemeClr val="tx1"/>
              </a:solidFill>
            </a:rPr>
            <a:t>] aparece</a:t>
          </a:r>
          <a:r>
            <a:rPr lang="en-US">
              <a:solidFill>
                <a:schemeClr val="tx1"/>
              </a:solidFill>
            </a:rPr>
            <a:t>:                                        -&gt; En los demás contextos se pronuncial </a:t>
          </a:r>
          <a:r>
            <a:rPr lang="es-ES">
              <a:solidFill>
                <a:schemeClr val="tx1"/>
              </a:solidFill>
            </a:rPr>
            <a:t>/ʝ/</a:t>
          </a:r>
          <a:r>
            <a:rPr lang="en-US">
              <a:solidFill>
                <a:schemeClr val="tx1"/>
              </a:solidFill>
            </a:rPr>
            <a:t> </a:t>
          </a:r>
        </a:p>
      </dgm:t>
    </dgm:pt>
    <dgm:pt modelId="{31A47594-4B6A-DD4C-AC04-555CE2636237}" type="parTrans" cxnId="{03D80DD1-6430-7543-AFCA-184E130F29C2}">
      <dgm:prSet/>
      <dgm:spPr/>
      <dgm:t>
        <a:bodyPr/>
        <a:lstStyle/>
        <a:p>
          <a:endParaRPr lang="en-US"/>
        </a:p>
      </dgm:t>
    </dgm:pt>
    <dgm:pt modelId="{6C4E0E37-2F06-5441-92F2-C69457083EA1}" type="sibTrans" cxnId="{03D80DD1-6430-7543-AFCA-184E130F29C2}">
      <dgm:prSet/>
      <dgm:spPr/>
      <dgm:t>
        <a:bodyPr/>
        <a:lstStyle/>
        <a:p>
          <a:endParaRPr lang="en-US"/>
        </a:p>
      </dgm:t>
    </dgm:pt>
    <dgm:pt modelId="{416B8E9E-6938-EC45-8BBE-E4CBA3A17AC6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[z]: </a:t>
          </a:r>
          <a:r>
            <a:rPr lang="en-US" err="1">
              <a:solidFill>
                <a:schemeClr val="tx1"/>
              </a:solidFill>
            </a:rPr>
            <a:t>en</a:t>
          </a:r>
          <a:r>
            <a:rPr lang="en-US">
              <a:solidFill>
                <a:schemeClr val="tx1"/>
              </a:solidFill>
            </a:rPr>
            <a:t> final de </a:t>
          </a:r>
          <a:r>
            <a:rPr lang="en-US" err="1">
              <a:solidFill>
                <a:schemeClr val="tx1"/>
              </a:solidFill>
            </a:rPr>
            <a:t>sílaba</a:t>
          </a:r>
          <a:r>
            <a:rPr lang="en-US">
              <a:solidFill>
                <a:schemeClr val="tx1"/>
              </a:solidFill>
            </a:rPr>
            <a:t> ante </a:t>
          </a:r>
          <a:r>
            <a:rPr lang="en-US" err="1">
              <a:solidFill>
                <a:schemeClr val="tx1"/>
              </a:solidFill>
            </a:rPr>
            <a:t>consonante</a:t>
          </a:r>
          <a:r>
            <a:rPr lang="en-US">
              <a:solidFill>
                <a:schemeClr val="tx1"/>
              </a:solidFill>
            </a:rPr>
            <a:t> </a:t>
          </a:r>
          <a:r>
            <a:rPr lang="en-US" err="1">
              <a:solidFill>
                <a:schemeClr val="tx1"/>
              </a:solidFill>
            </a:rPr>
            <a:t>sonora</a:t>
          </a:r>
          <a:r>
            <a:rPr lang="en-US">
              <a:solidFill>
                <a:schemeClr val="tx1"/>
              </a:solidFill>
            </a:rPr>
            <a:t>:  -&gt; En los demás casos:  [s]</a:t>
          </a:r>
        </a:p>
      </dgm:t>
    </dgm:pt>
    <dgm:pt modelId="{DF2E64BC-B434-5945-86B4-3901F2790573}" type="parTrans" cxnId="{D79EBFA2-2650-A642-B446-0B1830F59834}">
      <dgm:prSet/>
      <dgm:spPr/>
      <dgm:t>
        <a:bodyPr/>
        <a:lstStyle/>
        <a:p>
          <a:endParaRPr lang="en-US"/>
        </a:p>
      </dgm:t>
    </dgm:pt>
    <dgm:pt modelId="{0D33200F-2686-C943-9DD9-2E16662FCD2B}" type="sibTrans" cxnId="{D79EBFA2-2650-A642-B446-0B1830F59834}">
      <dgm:prSet/>
      <dgm:spPr/>
      <dgm:t>
        <a:bodyPr/>
        <a:lstStyle/>
        <a:p>
          <a:endParaRPr lang="en-US"/>
        </a:p>
      </dgm:t>
    </dgm:pt>
    <dgm:pt modelId="{7E87BA98-57CF-5C47-B0CA-BC399CE9E067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de</a:t>
          </a:r>
          <a:r>
            <a:rPr lang="en-US" b="1" u="sng" dirty="0" err="1">
              <a:solidFill>
                <a:schemeClr val="tx1"/>
              </a:solidFill>
            </a:rPr>
            <a:t>s</a:t>
          </a:r>
          <a:r>
            <a:rPr lang="en-US" dirty="0" err="1">
              <a:solidFill>
                <a:schemeClr val="tx1"/>
              </a:solidFill>
            </a:rPr>
            <a:t>de</a:t>
          </a:r>
          <a:r>
            <a:rPr lang="en-US" dirty="0">
              <a:solidFill>
                <a:schemeClr val="tx1"/>
              </a:solidFill>
            </a:rPr>
            <a:t>, </a:t>
          </a:r>
          <a:r>
            <a:rPr lang="en-US" dirty="0" err="1">
              <a:solidFill>
                <a:schemeClr val="tx1"/>
              </a:solidFill>
            </a:rPr>
            <a:t>e</a:t>
          </a:r>
          <a:r>
            <a:rPr lang="en-US" b="1" u="sng" dirty="0" err="1">
              <a:solidFill>
                <a:schemeClr val="tx1"/>
              </a:solidFill>
            </a:rPr>
            <a:t>s</a:t>
          </a:r>
          <a:r>
            <a:rPr lang="en-US" dirty="0" err="1">
              <a:solidFill>
                <a:schemeClr val="tx1"/>
              </a:solidFill>
            </a:rPr>
            <a:t>grima</a:t>
          </a:r>
          <a:r>
            <a:rPr lang="en-US" dirty="0">
              <a:solidFill>
                <a:schemeClr val="tx1"/>
              </a:solidFill>
            </a:rPr>
            <a:t>, e</a:t>
          </a:r>
          <a:r>
            <a:rPr lang="en-US" b="1" u="sng" dirty="0">
              <a:solidFill>
                <a:schemeClr val="tx1"/>
              </a:solidFill>
            </a:rPr>
            <a:t>s</a:t>
          </a:r>
          <a:r>
            <a:rPr lang="en-US" dirty="0">
              <a:solidFill>
                <a:schemeClr val="tx1"/>
              </a:solidFill>
            </a:rPr>
            <a:t> bajo [z]</a:t>
          </a:r>
        </a:p>
      </dgm:t>
    </dgm:pt>
    <dgm:pt modelId="{BA238BAD-9A09-B444-ADDC-9C2BB2879530}" type="parTrans" cxnId="{9A93E367-5C41-804B-B5EB-AF7EDFB660FF}">
      <dgm:prSet/>
      <dgm:spPr/>
      <dgm:t>
        <a:bodyPr/>
        <a:lstStyle/>
        <a:p>
          <a:endParaRPr lang="en-US"/>
        </a:p>
      </dgm:t>
    </dgm:pt>
    <dgm:pt modelId="{E6F88337-8C4E-A747-8FAE-AA099DF8FC79}" type="sibTrans" cxnId="{9A93E367-5C41-804B-B5EB-AF7EDFB660FF}">
      <dgm:prSet/>
      <dgm:spPr/>
      <dgm:t>
        <a:bodyPr/>
        <a:lstStyle/>
        <a:p>
          <a:endParaRPr lang="en-US"/>
        </a:p>
      </dgm:t>
    </dgm:pt>
    <dgm:pt modelId="{224E560E-61CB-A144-AFEF-4819AE6D9149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 a) principio de </a:t>
          </a:r>
          <a:r>
            <a:rPr lang="en-US" err="1">
              <a:solidFill>
                <a:schemeClr val="tx1"/>
              </a:solidFill>
            </a:rPr>
            <a:t>discurso:      ¡</a:t>
          </a:r>
          <a:r>
            <a:rPr lang="en-US" b="1" u="sng">
              <a:solidFill>
                <a:schemeClr val="tx1"/>
              </a:solidFill>
            </a:rPr>
            <a:t>B</a:t>
          </a:r>
          <a:r>
            <a:rPr lang="en-US" b="0" u="none">
              <a:solidFill>
                <a:schemeClr val="tx1"/>
              </a:solidFill>
            </a:rPr>
            <a:t>ien</a:t>
          </a:r>
          <a:r>
            <a:rPr lang="en-US">
              <a:solidFill>
                <a:schemeClr val="tx1"/>
              </a:solidFill>
            </a:rPr>
            <a:t>!                                                 ¡</a:t>
          </a:r>
          <a:r>
            <a:rPr lang="en-US" b="1" u="sng">
              <a:solidFill>
                <a:schemeClr val="tx1"/>
              </a:solidFill>
            </a:rPr>
            <a:t>G</a:t>
          </a:r>
          <a:r>
            <a:rPr lang="en-US">
              <a:solidFill>
                <a:schemeClr val="tx1"/>
              </a:solidFill>
            </a:rPr>
            <a:t>uau!</a:t>
          </a:r>
        </a:p>
      </dgm:t>
    </dgm:pt>
    <dgm:pt modelId="{A3E434A2-BCEB-8F40-8C08-D93682AE7375}" type="parTrans" cxnId="{083846AA-DEF9-2847-A947-05FDA0D153B6}">
      <dgm:prSet/>
      <dgm:spPr/>
      <dgm:t>
        <a:bodyPr/>
        <a:lstStyle/>
        <a:p>
          <a:endParaRPr lang="en-US"/>
        </a:p>
      </dgm:t>
    </dgm:pt>
    <dgm:pt modelId="{770779E6-4B68-0943-90B2-B73A1730647F}" type="sibTrans" cxnId="{083846AA-DEF9-2847-A947-05FDA0D153B6}">
      <dgm:prSet/>
      <dgm:spPr/>
      <dgm:t>
        <a:bodyPr/>
        <a:lstStyle/>
        <a:p>
          <a:endParaRPr lang="en-US"/>
        </a:p>
      </dgm:t>
    </dgm:pt>
    <dgm:pt modelId="{18554873-C2E3-3944-BF35-2F4AF24A6424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b) </a:t>
          </a:r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</a:t>
          </a:r>
          <a:r>
            <a:rPr lang="en-US" err="1">
              <a:solidFill>
                <a:schemeClr val="tx1"/>
              </a:solidFill>
            </a:rPr>
            <a:t>pausa:             </a:t>
          </a:r>
          <a:r>
            <a:rPr lang="en-US">
              <a:solidFill>
                <a:schemeClr val="tx1"/>
              </a:solidFill>
            </a:rPr>
            <a:t>Oye, ¡</a:t>
          </a:r>
          <a:r>
            <a:rPr lang="en-US" b="1" u="sng">
              <a:solidFill>
                <a:schemeClr val="tx1"/>
              </a:solidFill>
            </a:rPr>
            <a:t>v</a:t>
          </a:r>
          <a:r>
            <a:rPr lang="en-US">
              <a:solidFill>
                <a:schemeClr val="tx1"/>
              </a:solidFill>
            </a:rPr>
            <a:t>en!                                        Venga, </a:t>
          </a:r>
          <a:r>
            <a:rPr lang="en-US" b="1" u="sng">
              <a:solidFill>
                <a:schemeClr val="tx1"/>
              </a:solidFill>
            </a:rPr>
            <a:t>g</a:t>
          </a:r>
          <a:r>
            <a:rPr lang="en-US">
              <a:solidFill>
                <a:schemeClr val="tx1"/>
              </a:solidFill>
            </a:rPr>
            <a:t>uíame        </a:t>
          </a:r>
        </a:p>
      </dgm:t>
    </dgm:pt>
    <dgm:pt modelId="{B93E8C2B-5A33-4248-AD5C-23454584FF3F}" type="parTrans" cxnId="{2B5A1A38-0E85-CE4F-A0B7-76528A056B87}">
      <dgm:prSet/>
      <dgm:spPr/>
      <dgm:t>
        <a:bodyPr/>
        <a:lstStyle/>
        <a:p>
          <a:endParaRPr lang="en-US"/>
        </a:p>
      </dgm:t>
    </dgm:pt>
    <dgm:pt modelId="{82C5F6E1-D820-8448-8B60-FD37439BAC68}" type="sibTrans" cxnId="{2B5A1A38-0E85-CE4F-A0B7-76528A056B87}">
      <dgm:prSet/>
      <dgm:spPr/>
      <dgm:t>
        <a:bodyPr/>
        <a:lstStyle/>
        <a:p>
          <a:endParaRPr lang="en-US"/>
        </a:p>
      </dgm:t>
    </dgm:pt>
    <dgm:pt modelId="{3D2C5BCD-02D6-A24F-94DA-99A657D06ED8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 c) </a:t>
          </a:r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nasal:              am</a:t>
          </a:r>
          <a:r>
            <a:rPr lang="en-US" b="1" u="sng">
              <a:solidFill>
                <a:schemeClr val="tx1"/>
              </a:solidFill>
            </a:rPr>
            <a:t>b</a:t>
          </a:r>
          <a:r>
            <a:rPr lang="en-US">
              <a:solidFill>
                <a:schemeClr val="tx1"/>
              </a:solidFill>
            </a:rPr>
            <a:t>os, in</a:t>
          </a:r>
          <a:r>
            <a:rPr lang="en-US" b="1" u="sng">
              <a:solidFill>
                <a:schemeClr val="tx1"/>
              </a:solidFill>
            </a:rPr>
            <a:t>v</a:t>
          </a:r>
          <a:r>
            <a:rPr lang="en-US">
              <a:solidFill>
                <a:schemeClr val="tx1"/>
              </a:solidFill>
            </a:rPr>
            <a:t>itar, un </a:t>
          </a:r>
          <a:r>
            <a:rPr lang="en-US" b="1" u="sng">
              <a:solidFill>
                <a:schemeClr val="tx1"/>
              </a:solidFill>
            </a:rPr>
            <a:t>v</a:t>
          </a:r>
          <a:r>
            <a:rPr lang="en-US">
              <a:solidFill>
                <a:schemeClr val="tx1"/>
              </a:solidFill>
            </a:rPr>
            <a:t>aso             man</a:t>
          </a:r>
          <a:r>
            <a:rPr lang="en-US" b="1" u="sng">
              <a:solidFill>
                <a:schemeClr val="tx1"/>
              </a:solidFill>
            </a:rPr>
            <a:t>g</a:t>
          </a:r>
          <a:r>
            <a:rPr lang="en-US">
              <a:solidFill>
                <a:schemeClr val="tx1"/>
              </a:solidFill>
            </a:rPr>
            <a:t>o, ven</a:t>
          </a:r>
          <a:r>
            <a:rPr lang="en-US" b="1" u="sng">
              <a:solidFill>
                <a:schemeClr val="tx1"/>
              </a:solidFill>
            </a:rPr>
            <a:t>g</a:t>
          </a:r>
          <a:r>
            <a:rPr lang="en-US">
              <a:solidFill>
                <a:schemeClr val="tx1"/>
              </a:solidFill>
            </a:rPr>
            <a:t>o , un </a:t>
          </a:r>
          <a:r>
            <a:rPr lang="en-US" b="1" u="sng">
              <a:solidFill>
                <a:schemeClr val="tx1"/>
              </a:solidFill>
            </a:rPr>
            <a:t>g</a:t>
          </a:r>
          <a:r>
            <a:rPr lang="en-US" b="0" u="none">
              <a:solidFill>
                <a:schemeClr val="tx1"/>
              </a:solidFill>
            </a:rPr>
            <a:t>ato</a:t>
          </a:r>
        </a:p>
      </dgm:t>
    </dgm:pt>
    <dgm:pt modelId="{2DE9B533-BB83-344F-B422-971170F40908}" type="parTrans" cxnId="{650D0233-BB5E-6F4A-8A18-38BF6F8C02B9}">
      <dgm:prSet/>
      <dgm:spPr/>
      <dgm:t>
        <a:bodyPr/>
        <a:lstStyle/>
        <a:p>
          <a:endParaRPr lang="en-US"/>
        </a:p>
      </dgm:t>
    </dgm:pt>
    <dgm:pt modelId="{8AF0E97E-24C3-9E47-8BDE-55AAAC2ABD6F}" type="sibTrans" cxnId="{650D0233-BB5E-6F4A-8A18-38BF6F8C02B9}">
      <dgm:prSet/>
      <dgm:spPr/>
      <dgm:t>
        <a:bodyPr/>
        <a:lstStyle/>
        <a:p>
          <a:endParaRPr lang="en-US"/>
        </a:p>
      </dgm:t>
    </dgm:pt>
    <dgm:pt modelId="{6AF976C4-F985-A848-AA8C-AB4B908BED40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principio de </a:t>
          </a:r>
          <a:r>
            <a:rPr lang="en-US" err="1">
              <a:solidFill>
                <a:schemeClr val="tx1"/>
              </a:solidFill>
            </a:rPr>
            <a:t>discurso:    </a:t>
          </a:r>
          <a:r>
            <a:rPr lang="en-US" b="1" u="sng" err="1">
              <a:solidFill>
                <a:schemeClr val="tx1"/>
              </a:solidFill>
            </a:rPr>
            <a:t>Y</a:t>
          </a:r>
          <a:r>
            <a:rPr lang="en-US" err="1">
              <a:solidFill>
                <a:schemeClr val="tx1"/>
              </a:solidFill>
            </a:rPr>
            <a:t>o no me lo creo</a:t>
          </a:r>
          <a:endParaRPr lang="en-US">
            <a:solidFill>
              <a:schemeClr val="tx1"/>
            </a:solidFill>
          </a:endParaRPr>
        </a:p>
      </dgm:t>
    </dgm:pt>
    <dgm:pt modelId="{CF91286A-03D4-C54F-A846-2222D9B875CE}" type="parTrans" cxnId="{B25776F5-DADC-1442-9780-A511B41E4BBD}">
      <dgm:prSet/>
      <dgm:spPr/>
      <dgm:t>
        <a:bodyPr/>
        <a:lstStyle/>
        <a:p>
          <a:endParaRPr lang="en-US"/>
        </a:p>
      </dgm:t>
    </dgm:pt>
    <dgm:pt modelId="{1BF21348-0779-8C42-A979-4D4B11272487}" type="sibTrans" cxnId="{B25776F5-DADC-1442-9780-A511B41E4BBD}">
      <dgm:prSet/>
      <dgm:spPr/>
      <dgm:t>
        <a:bodyPr/>
        <a:lstStyle/>
        <a:p>
          <a:endParaRPr lang="en-US"/>
        </a:p>
      </dgm:t>
    </dgm:pt>
    <dgm:pt modelId="{AE45AA80-528D-A449-B411-E6A7C66E2D94}">
      <dgm:prSet/>
      <dgm:spPr/>
      <dgm:t>
        <a:bodyPr/>
        <a:lstStyle/>
        <a:p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</a:t>
          </a:r>
          <a:r>
            <a:rPr lang="en-US" err="1">
              <a:solidFill>
                <a:schemeClr val="tx1"/>
              </a:solidFill>
            </a:rPr>
            <a:t>pausa:        ¿Quien, </a:t>
          </a:r>
          <a:r>
            <a:rPr lang="en-US" b="1" u="sng" err="1">
              <a:solidFill>
                <a:schemeClr val="tx1"/>
              </a:solidFill>
            </a:rPr>
            <a:t>y</a:t>
          </a:r>
          <a:r>
            <a:rPr lang="en-US" err="1">
              <a:solidFill>
                <a:schemeClr val="tx1"/>
              </a:solidFill>
            </a:rPr>
            <a:t>o?</a:t>
          </a:r>
          <a:r>
            <a:rPr lang="en-US">
              <a:solidFill>
                <a:schemeClr val="tx1"/>
              </a:solidFill>
            </a:rPr>
            <a:t> </a:t>
          </a:r>
        </a:p>
      </dgm:t>
    </dgm:pt>
    <dgm:pt modelId="{B7CFAD68-1357-6340-A129-1BDF910F0D1C}" type="parTrans" cxnId="{5B99CAA2-A8F8-9745-AD67-4E269E080311}">
      <dgm:prSet/>
      <dgm:spPr/>
      <dgm:t>
        <a:bodyPr/>
        <a:lstStyle/>
        <a:p>
          <a:endParaRPr lang="en-US"/>
        </a:p>
      </dgm:t>
    </dgm:pt>
    <dgm:pt modelId="{3A5FE6D6-F62B-2541-AE7E-0F19D78EBE17}" type="sibTrans" cxnId="{5B99CAA2-A8F8-9745-AD67-4E269E080311}">
      <dgm:prSet/>
      <dgm:spPr/>
      <dgm:t>
        <a:bodyPr/>
        <a:lstStyle/>
        <a:p>
          <a:endParaRPr lang="en-US"/>
        </a:p>
      </dgm:t>
    </dgm:pt>
    <dgm:pt modelId="{9D4891D5-78AF-374A-8760-4A31A8B83316}">
      <dgm:prSet/>
      <dgm:spPr/>
      <dgm:t>
        <a:bodyPr/>
        <a:lstStyle/>
        <a:p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nasal:           Con</a:t>
          </a:r>
          <a:r>
            <a:rPr lang="en-US" b="1" u="sng">
              <a:solidFill>
                <a:schemeClr val="tx1"/>
              </a:solidFill>
            </a:rPr>
            <a:t>ll</a:t>
          </a:r>
          <a:r>
            <a:rPr lang="en-US">
              <a:solidFill>
                <a:schemeClr val="tx1"/>
              </a:solidFill>
            </a:rPr>
            <a:t>eva sus riesgos </a:t>
          </a:r>
        </a:p>
      </dgm:t>
    </dgm:pt>
    <dgm:pt modelId="{DFAA7041-31B4-F84C-9A8A-6C2D81DE53D2}" type="parTrans" cxnId="{975527F3-331B-254A-B798-23A7BBBCCB5A}">
      <dgm:prSet/>
      <dgm:spPr/>
      <dgm:t>
        <a:bodyPr/>
        <a:lstStyle/>
        <a:p>
          <a:endParaRPr lang="en-US"/>
        </a:p>
      </dgm:t>
    </dgm:pt>
    <dgm:pt modelId="{6E28457C-4B1C-B045-BEDD-204898E8643A}" type="sibTrans" cxnId="{975527F3-331B-254A-B798-23A7BBBCCB5A}">
      <dgm:prSet/>
      <dgm:spPr/>
      <dgm:t>
        <a:bodyPr/>
        <a:lstStyle/>
        <a:p>
          <a:endParaRPr lang="en-US"/>
        </a:p>
      </dgm:t>
    </dgm:pt>
    <dgm:pt modelId="{46C0F255-838B-3C47-BF4F-0E92431EE4F3}">
      <dgm:prSet/>
      <dgm:spPr/>
      <dgm:t>
        <a:bodyPr/>
        <a:lstStyle/>
        <a:p>
          <a:r>
            <a:rPr lang="en-US" err="1">
              <a:solidFill>
                <a:schemeClr val="tx1"/>
              </a:solidFill>
            </a:rPr>
            <a:t>después</a:t>
          </a:r>
          <a:r>
            <a:rPr lang="en-US">
              <a:solidFill>
                <a:schemeClr val="tx1"/>
              </a:solidFill>
            </a:rPr>
            <a:t> de [l]:                  El </a:t>
          </a:r>
          <a:r>
            <a:rPr lang="en-US" b="1" u="sng">
              <a:solidFill>
                <a:schemeClr val="tx1"/>
              </a:solidFill>
            </a:rPr>
            <a:t>ll</a:t>
          </a:r>
          <a:r>
            <a:rPr lang="en-US">
              <a:solidFill>
                <a:schemeClr val="tx1"/>
              </a:solidFill>
            </a:rPr>
            <a:t>avero, el </a:t>
          </a:r>
          <a:r>
            <a:rPr lang="en-US" b="1" u="sng">
              <a:solidFill>
                <a:schemeClr val="tx1"/>
              </a:solidFill>
            </a:rPr>
            <a:t>y</a:t>
          </a:r>
          <a:r>
            <a:rPr lang="en-US">
              <a:solidFill>
                <a:schemeClr val="tx1"/>
              </a:solidFill>
            </a:rPr>
            <a:t>ate</a:t>
          </a:r>
        </a:p>
      </dgm:t>
    </dgm:pt>
    <dgm:pt modelId="{138A2975-A6D9-D642-A479-68E3063342A6}" type="parTrans" cxnId="{3732B0D0-F239-A742-8868-8C0A62E4AA82}">
      <dgm:prSet/>
      <dgm:spPr/>
      <dgm:t>
        <a:bodyPr/>
        <a:lstStyle/>
        <a:p>
          <a:endParaRPr lang="en-US"/>
        </a:p>
      </dgm:t>
    </dgm:pt>
    <dgm:pt modelId="{B1576F12-FEC7-1C4F-A638-7F7E4F69B353}" type="sibTrans" cxnId="{3732B0D0-F239-A742-8868-8C0A62E4AA82}">
      <dgm:prSet/>
      <dgm:spPr/>
      <dgm:t>
        <a:bodyPr/>
        <a:lstStyle/>
        <a:p>
          <a:endParaRPr lang="en-US"/>
        </a:p>
      </dgm:t>
    </dgm:pt>
    <dgm:pt modelId="{67EB975A-4C30-314E-BDA6-82F3163C2E69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ca</a:t>
          </a:r>
          <a:r>
            <a:rPr lang="en-US" b="1" u="sng" dirty="0">
              <a:solidFill>
                <a:schemeClr val="tx1"/>
              </a:solidFill>
            </a:rPr>
            <a:t>s</a:t>
          </a:r>
          <a:r>
            <a:rPr lang="en-US" dirty="0">
              <a:solidFill>
                <a:schemeClr val="tx1"/>
              </a:solidFill>
            </a:rPr>
            <a:t>a;            ¿</a:t>
          </a:r>
          <a:r>
            <a:rPr lang="en-US" b="1" u="sng" dirty="0">
              <a:solidFill>
                <a:schemeClr val="tx1"/>
              </a:solidFill>
            </a:rPr>
            <a:t>s</a:t>
          </a:r>
          <a:r>
            <a:rPr lang="en-US" dirty="0">
              <a:solidFill>
                <a:schemeClr val="tx1"/>
              </a:solidFill>
            </a:rPr>
            <a:t>abes?                    </a:t>
          </a:r>
          <a:r>
            <a:rPr lang="en-US" b="1" u="sng" dirty="0" err="1">
              <a:solidFill>
                <a:schemeClr val="tx1"/>
              </a:solidFill>
            </a:rPr>
            <a:t>S</a:t>
          </a:r>
          <a:r>
            <a:rPr lang="en-US" dirty="0" err="1">
              <a:solidFill>
                <a:schemeClr val="tx1"/>
              </a:solidFill>
            </a:rPr>
            <a:t>í</a:t>
          </a:r>
          <a:r>
            <a:rPr lang="en-US" dirty="0">
              <a:solidFill>
                <a:schemeClr val="tx1"/>
              </a:solidFill>
            </a:rPr>
            <a:t>             		           ---&gt;  En </a:t>
          </a:r>
          <a:r>
            <a:rPr lang="en-US" dirty="0" err="1">
              <a:solidFill>
                <a:schemeClr val="tx1"/>
              </a:solidFill>
            </a:rPr>
            <a:t>estos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casos</a:t>
          </a:r>
          <a:r>
            <a:rPr lang="en-US" dirty="0">
              <a:solidFill>
                <a:schemeClr val="tx1"/>
              </a:solidFill>
            </a:rPr>
            <a:t> se pronuncial [s]</a:t>
          </a:r>
        </a:p>
      </dgm:t>
    </dgm:pt>
    <dgm:pt modelId="{264B6D81-1A96-8E40-A8FB-94162475F784}" type="parTrans" cxnId="{FBC29D56-C0D2-1C4A-96D5-F7388DE48493}">
      <dgm:prSet/>
      <dgm:spPr/>
      <dgm:t>
        <a:bodyPr/>
        <a:lstStyle/>
        <a:p>
          <a:endParaRPr lang="en-US"/>
        </a:p>
      </dgm:t>
    </dgm:pt>
    <dgm:pt modelId="{4AA3EFB4-19D7-5241-973B-C9E09FB3026F}" type="sibTrans" cxnId="{FBC29D56-C0D2-1C4A-96D5-F7388DE48493}">
      <dgm:prSet/>
      <dgm:spPr/>
      <dgm:t>
        <a:bodyPr/>
        <a:lstStyle/>
        <a:p>
          <a:endParaRPr lang="en-US"/>
        </a:p>
      </dgm:t>
    </dgm:pt>
    <dgm:pt modelId="{3D9B11F7-F309-3C42-924F-BCA89065FACD}" type="pres">
      <dgm:prSet presAssocID="{B39CE489-B632-4B36-BD44-5704AA25A322}" presName="linear" presStyleCnt="0">
        <dgm:presLayoutVars>
          <dgm:animLvl val="lvl"/>
          <dgm:resizeHandles val="exact"/>
        </dgm:presLayoutVars>
      </dgm:prSet>
      <dgm:spPr/>
    </dgm:pt>
    <dgm:pt modelId="{0B62355E-378A-EE47-8831-19F0FC9237A1}" type="pres">
      <dgm:prSet presAssocID="{CAA42F21-3E89-4CC9-85B0-51DCF376A22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023C74B-2524-A548-9008-9FB3FCB0E870}" type="pres">
      <dgm:prSet presAssocID="{CAA42F21-3E89-4CC9-85B0-51DCF376A226}" presName="childText" presStyleLbl="revTx" presStyleIdx="0" presStyleCnt="4">
        <dgm:presLayoutVars>
          <dgm:bulletEnabled val="1"/>
        </dgm:presLayoutVars>
      </dgm:prSet>
      <dgm:spPr/>
    </dgm:pt>
    <dgm:pt modelId="{3606D787-FDDB-074E-A162-8E7FFF6A232A}" type="pres">
      <dgm:prSet presAssocID="{67EB62DF-F962-B449-A01C-95DADBF7171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5638B05-3276-0746-A7B4-D6C880E91D0D}" type="pres">
      <dgm:prSet presAssocID="{67EB62DF-F962-B449-A01C-95DADBF71712}" presName="childText" presStyleLbl="revTx" presStyleIdx="1" presStyleCnt="4">
        <dgm:presLayoutVars>
          <dgm:bulletEnabled val="1"/>
        </dgm:presLayoutVars>
      </dgm:prSet>
      <dgm:spPr/>
    </dgm:pt>
    <dgm:pt modelId="{D71F51F8-9AA5-9B43-AC5B-9CE95BBC641B}" type="pres">
      <dgm:prSet presAssocID="{7C1FCDFA-9CB5-5747-B4C0-7EBE9334F66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94D716C-4241-BE43-A973-341952D7AC88}" type="pres">
      <dgm:prSet presAssocID="{7C1FCDFA-9CB5-5747-B4C0-7EBE9334F660}" presName="childText" presStyleLbl="revTx" presStyleIdx="2" presStyleCnt="4">
        <dgm:presLayoutVars>
          <dgm:bulletEnabled val="1"/>
        </dgm:presLayoutVars>
      </dgm:prSet>
      <dgm:spPr/>
    </dgm:pt>
    <dgm:pt modelId="{E5B9D958-A6DC-304E-A4BF-AA7A56290E1A}" type="pres">
      <dgm:prSet presAssocID="{416B8E9E-6938-EC45-8BBE-E4CBA3A17AC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0C6E94BC-8675-3643-89A6-EA6DA4B786F6}" type="pres">
      <dgm:prSet presAssocID="{416B8E9E-6938-EC45-8BBE-E4CBA3A17AC6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594A8805-5AF3-844A-A625-CC6C46CF587D}" type="presOf" srcId="{416B8E9E-6938-EC45-8BBE-E4CBA3A17AC6}" destId="{E5B9D958-A6DC-304E-A4BF-AA7A56290E1A}" srcOrd="0" destOrd="0" presId="urn:microsoft.com/office/officeart/2005/8/layout/vList2"/>
    <dgm:cxn modelId="{2D64600D-3405-5A43-8F44-DAF85BA8C466}" type="presOf" srcId="{CAA42F21-3E89-4CC9-85B0-51DCF376A226}" destId="{0B62355E-378A-EE47-8831-19F0FC9237A1}" srcOrd="0" destOrd="0" presId="urn:microsoft.com/office/officeart/2005/8/layout/vList2"/>
    <dgm:cxn modelId="{AF082D1A-F9EC-FA4E-8B08-2EEF630CBD52}" type="presOf" srcId="{CB8BA106-0241-B64D-9059-025F3B09799B}" destId="{F023C74B-2524-A548-9008-9FB3FCB0E870}" srcOrd="0" destOrd="1" presId="urn:microsoft.com/office/officeart/2005/8/layout/vList2"/>
    <dgm:cxn modelId="{94EC1D1D-ED19-3148-BCA7-04E65108F329}" type="presOf" srcId="{18554873-C2E3-3944-BF35-2F4AF24A6424}" destId="{25638B05-3276-0746-A7B4-D6C880E91D0D}" srcOrd="0" destOrd="1" presId="urn:microsoft.com/office/officeart/2005/8/layout/vList2"/>
    <dgm:cxn modelId="{2753451F-B0D8-D24E-B91B-42C7DAAE35DA}" srcId="{CAA42F21-3E89-4CC9-85B0-51DCF376A226}" destId="{B83995C9-BFA1-574C-B88E-46CA0D80D2D3}" srcOrd="2" destOrd="0" parTransId="{551123FB-DDEF-3448-90F0-831F9BF330BA}" sibTransId="{5E80C66E-BED8-BB48-8F74-5C22A4B764DC}"/>
    <dgm:cxn modelId="{3E289421-8A51-C04A-9838-48783F66CFFB}" type="presOf" srcId="{46C0F255-838B-3C47-BF4F-0E92431EE4F3}" destId="{994D716C-4241-BE43-A973-341952D7AC88}" srcOrd="0" destOrd="3" presId="urn:microsoft.com/office/officeart/2005/8/layout/vList2"/>
    <dgm:cxn modelId="{26D5CF22-6BEB-0B41-BBEE-0B7DBE7A0C44}" type="presOf" srcId="{3D2C5BCD-02D6-A24F-94DA-99A657D06ED8}" destId="{25638B05-3276-0746-A7B4-D6C880E91D0D}" srcOrd="0" destOrd="2" presId="urn:microsoft.com/office/officeart/2005/8/layout/vList2"/>
    <dgm:cxn modelId="{5B22EC28-69D4-A248-AB95-51B01041A377}" type="presOf" srcId="{6E07C6D6-7740-C94E-A06F-6F163FA2E4A7}" destId="{F023C74B-2524-A548-9008-9FB3FCB0E870}" srcOrd="0" destOrd="0" presId="urn:microsoft.com/office/officeart/2005/8/layout/vList2"/>
    <dgm:cxn modelId="{650D0233-BB5E-6F4A-8A18-38BF6F8C02B9}" srcId="{67EB62DF-F962-B449-A01C-95DADBF71712}" destId="{3D2C5BCD-02D6-A24F-94DA-99A657D06ED8}" srcOrd="2" destOrd="0" parTransId="{2DE9B533-BB83-344F-B422-971170F40908}" sibTransId="{8AF0E97E-24C3-9E47-8BDE-55AAAC2ABD6F}"/>
    <dgm:cxn modelId="{2B5A1A38-0E85-CE4F-A0B7-76528A056B87}" srcId="{67EB62DF-F962-B449-A01C-95DADBF71712}" destId="{18554873-C2E3-3944-BF35-2F4AF24A6424}" srcOrd="1" destOrd="0" parTransId="{B93E8C2B-5A33-4248-AD5C-23454584FF3F}" sibTransId="{82C5F6E1-D820-8448-8B60-FD37439BAC68}"/>
    <dgm:cxn modelId="{0A2BD740-1922-D844-A798-84EAD7A8A68A}" srcId="{CAA42F21-3E89-4CC9-85B0-51DCF376A226}" destId="{6E07C6D6-7740-C94E-A06F-6F163FA2E4A7}" srcOrd="0" destOrd="0" parTransId="{AF33FC5F-DF19-6D48-82A9-8341D445F299}" sibTransId="{3A2538FC-F06D-9045-8508-F91C5600B374}"/>
    <dgm:cxn modelId="{6B67885E-D44D-2647-9194-F8689E2C37D1}" type="presOf" srcId="{7E87BA98-57CF-5C47-B0CA-BC399CE9E067}" destId="{0C6E94BC-8675-3643-89A6-EA6DA4B786F6}" srcOrd="0" destOrd="0" presId="urn:microsoft.com/office/officeart/2005/8/layout/vList2"/>
    <dgm:cxn modelId="{E2066E67-D5D7-1A46-AA69-FACD6F188B92}" type="presOf" srcId="{6AF976C4-F985-A848-AA8C-AB4B908BED40}" destId="{994D716C-4241-BE43-A973-341952D7AC88}" srcOrd="0" destOrd="0" presId="urn:microsoft.com/office/officeart/2005/8/layout/vList2"/>
    <dgm:cxn modelId="{9A93E367-5C41-804B-B5EB-AF7EDFB660FF}" srcId="{416B8E9E-6938-EC45-8BBE-E4CBA3A17AC6}" destId="{7E87BA98-57CF-5C47-B0CA-BC399CE9E067}" srcOrd="0" destOrd="0" parTransId="{BA238BAD-9A09-B444-ADDC-9C2BB2879530}" sibTransId="{E6F88337-8C4E-A747-8FAE-AA099DF8FC79}"/>
    <dgm:cxn modelId="{B6297251-B089-DD40-AAA3-6CB5D3DAA785}" type="presOf" srcId="{224E560E-61CB-A144-AFEF-4819AE6D9149}" destId="{25638B05-3276-0746-A7B4-D6C880E91D0D}" srcOrd="0" destOrd="0" presId="urn:microsoft.com/office/officeart/2005/8/layout/vList2"/>
    <dgm:cxn modelId="{FBC29D56-C0D2-1C4A-96D5-F7388DE48493}" srcId="{416B8E9E-6938-EC45-8BBE-E4CBA3A17AC6}" destId="{67EB975A-4C30-314E-BDA6-82F3163C2E69}" srcOrd="1" destOrd="0" parTransId="{264B6D81-1A96-8E40-A8FB-94162475F784}" sibTransId="{4AA3EFB4-19D7-5241-973B-C9E09FB3026F}"/>
    <dgm:cxn modelId="{3CCAC47F-0E14-8444-95BD-3B8CF0E3923A}" type="presOf" srcId="{67EB975A-4C30-314E-BDA6-82F3163C2E69}" destId="{0C6E94BC-8675-3643-89A6-EA6DA4B786F6}" srcOrd="0" destOrd="1" presId="urn:microsoft.com/office/officeart/2005/8/layout/vList2"/>
    <dgm:cxn modelId="{4EE23284-C8B7-164A-9723-3D73F17C6143}" type="presOf" srcId="{9D4891D5-78AF-374A-8760-4A31A8B83316}" destId="{994D716C-4241-BE43-A973-341952D7AC88}" srcOrd="0" destOrd="2" presId="urn:microsoft.com/office/officeart/2005/8/layout/vList2"/>
    <dgm:cxn modelId="{C90A5185-4F76-6948-885D-AD97FE90AFED}" type="presOf" srcId="{B39CE489-B632-4B36-BD44-5704AA25A322}" destId="{3D9B11F7-F309-3C42-924F-BCA89065FACD}" srcOrd="0" destOrd="0" presId="urn:microsoft.com/office/officeart/2005/8/layout/vList2"/>
    <dgm:cxn modelId="{A2533387-5B67-4B44-833B-1F741F4B5C86}" type="presOf" srcId="{67EB62DF-F962-B449-A01C-95DADBF71712}" destId="{3606D787-FDDB-074E-A162-8E7FFF6A232A}" srcOrd="0" destOrd="0" presId="urn:microsoft.com/office/officeart/2005/8/layout/vList2"/>
    <dgm:cxn modelId="{D79EBFA2-2650-A642-B446-0B1830F59834}" srcId="{B39CE489-B632-4B36-BD44-5704AA25A322}" destId="{416B8E9E-6938-EC45-8BBE-E4CBA3A17AC6}" srcOrd="3" destOrd="0" parTransId="{DF2E64BC-B434-5945-86B4-3901F2790573}" sibTransId="{0D33200F-2686-C943-9DD9-2E16662FCD2B}"/>
    <dgm:cxn modelId="{5B99CAA2-A8F8-9745-AD67-4E269E080311}" srcId="{7C1FCDFA-9CB5-5747-B4C0-7EBE9334F660}" destId="{AE45AA80-528D-A449-B411-E6A7C66E2D94}" srcOrd="1" destOrd="0" parTransId="{B7CFAD68-1357-6340-A129-1BDF910F0D1C}" sibTransId="{3A5FE6D6-F62B-2541-AE7E-0F19D78EBE17}"/>
    <dgm:cxn modelId="{F15ECDA2-BFD7-4BF7-A81B-2C88507C2582}" srcId="{B39CE489-B632-4B36-BD44-5704AA25A322}" destId="{CAA42F21-3E89-4CC9-85B0-51DCF376A226}" srcOrd="0" destOrd="0" parTransId="{5E520C8F-60C1-499B-8743-EAA4DCAEB3D9}" sibTransId="{2F4C02A7-91DA-402F-A0AD-4C26E02DAC7E}"/>
    <dgm:cxn modelId="{03F50BA8-93ED-C448-AF63-2AD29D39DD29}" srcId="{B39CE489-B632-4B36-BD44-5704AA25A322}" destId="{67EB62DF-F962-B449-A01C-95DADBF71712}" srcOrd="1" destOrd="0" parTransId="{1BFBCDBC-7E2C-9C46-A996-3EE4AA326B5C}" sibTransId="{D2F44803-B80F-844F-8D81-421AED05A038}"/>
    <dgm:cxn modelId="{083846AA-DEF9-2847-A947-05FDA0D153B6}" srcId="{67EB62DF-F962-B449-A01C-95DADBF71712}" destId="{224E560E-61CB-A144-AFEF-4819AE6D9149}" srcOrd="0" destOrd="0" parTransId="{A3E434A2-BCEB-8F40-8C08-D93682AE7375}" sibTransId="{770779E6-4B68-0943-90B2-B73A1730647F}"/>
    <dgm:cxn modelId="{EB79EFAB-02F4-C047-84C5-B904EB0FE0A4}" type="presOf" srcId="{B83995C9-BFA1-574C-B88E-46CA0D80D2D3}" destId="{F023C74B-2524-A548-9008-9FB3FCB0E870}" srcOrd="0" destOrd="2" presId="urn:microsoft.com/office/officeart/2005/8/layout/vList2"/>
    <dgm:cxn modelId="{566750C2-0DC6-0745-A522-1A4CFDE4B864}" type="presOf" srcId="{AE45AA80-528D-A449-B411-E6A7C66E2D94}" destId="{994D716C-4241-BE43-A973-341952D7AC88}" srcOrd="0" destOrd="1" presId="urn:microsoft.com/office/officeart/2005/8/layout/vList2"/>
    <dgm:cxn modelId="{3732B0D0-F239-A742-8868-8C0A62E4AA82}" srcId="{7C1FCDFA-9CB5-5747-B4C0-7EBE9334F660}" destId="{46C0F255-838B-3C47-BF4F-0E92431EE4F3}" srcOrd="3" destOrd="0" parTransId="{138A2975-A6D9-D642-A479-68E3063342A6}" sibTransId="{B1576F12-FEC7-1C4F-A638-7F7E4F69B353}"/>
    <dgm:cxn modelId="{03D80DD1-6430-7543-AFCA-184E130F29C2}" srcId="{B39CE489-B632-4B36-BD44-5704AA25A322}" destId="{7C1FCDFA-9CB5-5747-B4C0-7EBE9334F660}" srcOrd="2" destOrd="0" parTransId="{31A47594-4B6A-DD4C-AC04-555CE2636237}" sibTransId="{6C4E0E37-2F06-5441-92F2-C69457083EA1}"/>
    <dgm:cxn modelId="{9D594CDA-97A9-DF4E-BA64-6A2ED5F0EB8C}" srcId="{CAA42F21-3E89-4CC9-85B0-51DCF376A226}" destId="{CB8BA106-0241-B64D-9059-025F3B09799B}" srcOrd="1" destOrd="0" parTransId="{C522BFD0-086B-3D43-B317-14345EDD7E33}" sibTransId="{E5ADFC35-581C-9941-BD8C-DF2E8D30BE4C}"/>
    <dgm:cxn modelId="{B97A4FEC-0252-084C-A48C-9EE1BC550AB6}" type="presOf" srcId="{7C1FCDFA-9CB5-5747-B4C0-7EBE9334F660}" destId="{D71F51F8-9AA5-9B43-AC5B-9CE95BBC641B}" srcOrd="0" destOrd="0" presId="urn:microsoft.com/office/officeart/2005/8/layout/vList2"/>
    <dgm:cxn modelId="{975527F3-331B-254A-B798-23A7BBBCCB5A}" srcId="{7C1FCDFA-9CB5-5747-B4C0-7EBE9334F660}" destId="{9D4891D5-78AF-374A-8760-4A31A8B83316}" srcOrd="2" destOrd="0" parTransId="{DFAA7041-31B4-F84C-9A8A-6C2D81DE53D2}" sibTransId="{6E28457C-4B1C-B045-BEDD-204898E8643A}"/>
    <dgm:cxn modelId="{B25776F5-DADC-1442-9780-A511B41E4BBD}" srcId="{7C1FCDFA-9CB5-5747-B4C0-7EBE9334F660}" destId="{6AF976C4-F985-A848-AA8C-AB4B908BED40}" srcOrd="0" destOrd="0" parTransId="{CF91286A-03D4-C54F-A846-2222D9B875CE}" sibTransId="{1BF21348-0779-8C42-A979-4D4B11272487}"/>
    <dgm:cxn modelId="{C67B9331-29A5-A54E-9F44-D86ACFB9F623}" type="presParOf" srcId="{3D9B11F7-F309-3C42-924F-BCA89065FACD}" destId="{0B62355E-378A-EE47-8831-19F0FC9237A1}" srcOrd="0" destOrd="0" presId="urn:microsoft.com/office/officeart/2005/8/layout/vList2"/>
    <dgm:cxn modelId="{4A65DC49-A142-B144-A944-F785FA2B3D9F}" type="presParOf" srcId="{3D9B11F7-F309-3C42-924F-BCA89065FACD}" destId="{F023C74B-2524-A548-9008-9FB3FCB0E870}" srcOrd="1" destOrd="0" presId="urn:microsoft.com/office/officeart/2005/8/layout/vList2"/>
    <dgm:cxn modelId="{5C5B55B7-B0E8-6045-B50E-DCD2B3EA7C4E}" type="presParOf" srcId="{3D9B11F7-F309-3C42-924F-BCA89065FACD}" destId="{3606D787-FDDB-074E-A162-8E7FFF6A232A}" srcOrd="2" destOrd="0" presId="urn:microsoft.com/office/officeart/2005/8/layout/vList2"/>
    <dgm:cxn modelId="{E9888A41-9991-1A46-98DB-52EEB40A6644}" type="presParOf" srcId="{3D9B11F7-F309-3C42-924F-BCA89065FACD}" destId="{25638B05-3276-0746-A7B4-D6C880E91D0D}" srcOrd="3" destOrd="0" presId="urn:microsoft.com/office/officeart/2005/8/layout/vList2"/>
    <dgm:cxn modelId="{9F66D89C-62C9-3047-9308-7058A39DF860}" type="presParOf" srcId="{3D9B11F7-F309-3C42-924F-BCA89065FACD}" destId="{D71F51F8-9AA5-9B43-AC5B-9CE95BBC641B}" srcOrd="4" destOrd="0" presId="urn:microsoft.com/office/officeart/2005/8/layout/vList2"/>
    <dgm:cxn modelId="{D42AE13F-9B1F-F44C-B944-16A68B28BAB3}" type="presParOf" srcId="{3D9B11F7-F309-3C42-924F-BCA89065FACD}" destId="{994D716C-4241-BE43-A973-341952D7AC88}" srcOrd="5" destOrd="0" presId="urn:microsoft.com/office/officeart/2005/8/layout/vList2"/>
    <dgm:cxn modelId="{D21A302A-76F2-404E-8A59-945A70C451ED}" type="presParOf" srcId="{3D9B11F7-F309-3C42-924F-BCA89065FACD}" destId="{E5B9D958-A6DC-304E-A4BF-AA7A56290E1A}" srcOrd="6" destOrd="0" presId="urn:microsoft.com/office/officeart/2005/8/layout/vList2"/>
    <dgm:cxn modelId="{6188FA94-CC7E-EE4E-A55D-A81E694133B7}" type="presParOf" srcId="{3D9B11F7-F309-3C42-924F-BCA89065FACD}" destId="{0C6E94BC-8675-3643-89A6-EA6DA4B786F6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DE93BB1-4934-49D3-8AC2-FD9F2A51062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0D7324B-2D92-4D5F-A9C1-9BD1C57FD93A}">
      <dgm:prSet/>
      <dgm:spPr/>
      <dgm:t>
        <a:bodyPr/>
        <a:lstStyle/>
        <a:p>
          <a:r>
            <a:rPr lang="es-ES_tradnl" dirty="0">
              <a:solidFill>
                <a:schemeClr val="tx1">
                  <a:lumMod val="85000"/>
                  <a:lumOff val="15000"/>
                </a:schemeClr>
              </a:solidFill>
            </a:rPr>
            <a:t>a) La esposa de Juan Yáñez chocó contra unas ramas y dañó su auto.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B990EB1-7248-4946-885A-0444E02D1624}" type="parTrans" cxnId="{39240665-DCAD-4978-B74C-82CE56E8F723}">
      <dgm:prSet/>
      <dgm:spPr/>
      <dgm:t>
        <a:bodyPr/>
        <a:lstStyle/>
        <a:p>
          <a:endParaRPr lang="en-US"/>
        </a:p>
      </dgm:t>
    </dgm:pt>
    <dgm:pt modelId="{A7204BFD-1B01-4548-B490-4FDB3EE13B9D}" type="sibTrans" cxnId="{39240665-DCAD-4978-B74C-82CE56E8F723}">
      <dgm:prSet/>
      <dgm:spPr/>
      <dgm:t>
        <a:bodyPr/>
        <a:lstStyle/>
        <a:p>
          <a:endParaRPr lang="en-US"/>
        </a:p>
      </dgm:t>
    </dgm:pt>
    <dgm:pt modelId="{915F9CAA-6D7A-4E50-BFC0-AA6023AE6FBC}">
      <dgm:prSet/>
      <dgm:spPr>
        <a:solidFill>
          <a:srgbClr val="9359E1"/>
        </a:solidFill>
      </dgm:spPr>
      <dgm:t>
        <a:bodyPr/>
        <a:lstStyle/>
        <a:p>
          <a:r>
            <a:rPr lang="es-ES_tradnl" dirty="0">
              <a:solidFill>
                <a:schemeClr val="tx1">
                  <a:lumMod val="85000"/>
                  <a:lumOff val="15000"/>
                </a:schemeClr>
              </a:solidFill>
            </a:rPr>
            <a:t>b) Desde que llegamos a Valladolid compramos los zapatos por catálogo.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C3B2174-8CAF-4EF7-8373-9A54BB88BB09}" type="parTrans" cxnId="{32E93315-97CE-46DD-96EF-1A07B9E38340}">
      <dgm:prSet/>
      <dgm:spPr/>
      <dgm:t>
        <a:bodyPr/>
        <a:lstStyle/>
        <a:p>
          <a:endParaRPr lang="en-US"/>
        </a:p>
      </dgm:t>
    </dgm:pt>
    <dgm:pt modelId="{DBF85AEA-DB11-4AC1-9924-68F578BB55AA}" type="sibTrans" cxnId="{32E93315-97CE-46DD-96EF-1A07B9E38340}">
      <dgm:prSet/>
      <dgm:spPr/>
      <dgm:t>
        <a:bodyPr/>
        <a:lstStyle/>
        <a:p>
          <a:endParaRPr lang="en-US"/>
        </a:p>
      </dgm:t>
    </dgm:pt>
    <dgm:pt modelId="{E29B982A-3618-44F5-8256-46DCA879945B}">
      <dgm:prSet/>
      <dgm:spPr/>
      <dgm:t>
        <a:bodyPr/>
        <a:lstStyle/>
        <a:p>
          <a:r>
            <a:rPr lang="es-ES_tradnl" dirty="0">
              <a:solidFill>
                <a:schemeClr val="tx1">
                  <a:lumMod val="85000"/>
                  <a:lumOff val="15000"/>
                </a:schemeClr>
              </a:solidFill>
            </a:rPr>
            <a:t>c) Yolanda lloró ayer todo el día porque perdió el yate de su abuela.</a:t>
          </a:r>
          <a:endParaRPr lang="en-US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C822181-ADD8-47A7-B85C-74BDDD96F2FD}" type="parTrans" cxnId="{574C39A7-9A2F-45DB-8E81-9DBBF1244662}">
      <dgm:prSet/>
      <dgm:spPr/>
      <dgm:t>
        <a:bodyPr/>
        <a:lstStyle/>
        <a:p>
          <a:endParaRPr lang="en-US"/>
        </a:p>
      </dgm:t>
    </dgm:pt>
    <dgm:pt modelId="{7DF32834-0F5B-44C3-B7BF-EA6490C96572}" type="sibTrans" cxnId="{574C39A7-9A2F-45DB-8E81-9DBBF1244662}">
      <dgm:prSet/>
      <dgm:spPr/>
      <dgm:t>
        <a:bodyPr/>
        <a:lstStyle/>
        <a:p>
          <a:endParaRPr lang="en-US"/>
        </a:p>
      </dgm:t>
    </dgm:pt>
    <dgm:pt modelId="{E95AE0AE-8ACD-1B47-BD83-F9CBCF31972A}" type="pres">
      <dgm:prSet presAssocID="{1DE93BB1-4934-49D3-8AC2-FD9F2A510621}" presName="linear" presStyleCnt="0">
        <dgm:presLayoutVars>
          <dgm:animLvl val="lvl"/>
          <dgm:resizeHandles val="exact"/>
        </dgm:presLayoutVars>
      </dgm:prSet>
      <dgm:spPr/>
    </dgm:pt>
    <dgm:pt modelId="{D283CB1D-879B-A148-8361-370BB08ABAE1}" type="pres">
      <dgm:prSet presAssocID="{F0D7324B-2D92-4D5F-A9C1-9BD1C57FD93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98E764-067D-084A-B9EF-21176A9DC845}" type="pres">
      <dgm:prSet presAssocID="{A7204BFD-1B01-4548-B490-4FDB3EE13B9D}" presName="spacer" presStyleCnt="0"/>
      <dgm:spPr/>
    </dgm:pt>
    <dgm:pt modelId="{8D71AA68-6741-EA40-9314-0A27966D5F49}" type="pres">
      <dgm:prSet presAssocID="{915F9CAA-6D7A-4E50-BFC0-AA6023AE6FB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5ABEE66-84A3-3D4C-9EE2-18DAF793A572}" type="pres">
      <dgm:prSet presAssocID="{DBF85AEA-DB11-4AC1-9924-68F578BB55AA}" presName="spacer" presStyleCnt="0"/>
      <dgm:spPr/>
    </dgm:pt>
    <dgm:pt modelId="{D67686E7-A540-B74D-AE2B-0A30FAE81468}" type="pres">
      <dgm:prSet presAssocID="{E29B982A-3618-44F5-8256-46DCA879945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997F604-8B7A-744B-AC1D-0AE0DF1B4905}" type="presOf" srcId="{1DE93BB1-4934-49D3-8AC2-FD9F2A510621}" destId="{E95AE0AE-8ACD-1B47-BD83-F9CBCF31972A}" srcOrd="0" destOrd="0" presId="urn:microsoft.com/office/officeart/2005/8/layout/vList2"/>
    <dgm:cxn modelId="{32E93315-97CE-46DD-96EF-1A07B9E38340}" srcId="{1DE93BB1-4934-49D3-8AC2-FD9F2A510621}" destId="{915F9CAA-6D7A-4E50-BFC0-AA6023AE6FBC}" srcOrd="1" destOrd="0" parTransId="{8C3B2174-8CAF-4EF7-8373-9A54BB88BB09}" sibTransId="{DBF85AEA-DB11-4AC1-9924-68F578BB55AA}"/>
    <dgm:cxn modelId="{39240665-DCAD-4978-B74C-82CE56E8F723}" srcId="{1DE93BB1-4934-49D3-8AC2-FD9F2A510621}" destId="{F0D7324B-2D92-4D5F-A9C1-9BD1C57FD93A}" srcOrd="0" destOrd="0" parTransId="{3B990EB1-7248-4946-885A-0444E02D1624}" sibTransId="{A7204BFD-1B01-4548-B490-4FDB3EE13B9D}"/>
    <dgm:cxn modelId="{F4FFCB47-E7FB-C54B-865B-C91CB0C90FD2}" type="presOf" srcId="{915F9CAA-6D7A-4E50-BFC0-AA6023AE6FBC}" destId="{8D71AA68-6741-EA40-9314-0A27966D5F49}" srcOrd="0" destOrd="0" presId="urn:microsoft.com/office/officeart/2005/8/layout/vList2"/>
    <dgm:cxn modelId="{574C39A7-9A2F-45DB-8E81-9DBBF1244662}" srcId="{1DE93BB1-4934-49D3-8AC2-FD9F2A510621}" destId="{E29B982A-3618-44F5-8256-46DCA879945B}" srcOrd="2" destOrd="0" parTransId="{2C822181-ADD8-47A7-B85C-74BDDD96F2FD}" sibTransId="{7DF32834-0F5B-44C3-B7BF-EA6490C96572}"/>
    <dgm:cxn modelId="{06311DB4-FA11-A948-AA3E-C22975FBCE9A}" type="presOf" srcId="{E29B982A-3618-44F5-8256-46DCA879945B}" destId="{D67686E7-A540-B74D-AE2B-0A30FAE81468}" srcOrd="0" destOrd="0" presId="urn:microsoft.com/office/officeart/2005/8/layout/vList2"/>
    <dgm:cxn modelId="{8E573AFE-8F2E-0C40-899F-170A9CC4EA57}" type="presOf" srcId="{F0D7324B-2D92-4D5F-A9C1-9BD1C57FD93A}" destId="{D283CB1D-879B-A148-8361-370BB08ABAE1}" srcOrd="0" destOrd="0" presId="urn:microsoft.com/office/officeart/2005/8/layout/vList2"/>
    <dgm:cxn modelId="{0305A61E-3B5D-9143-A4F2-AC7C1B3964DE}" type="presParOf" srcId="{E95AE0AE-8ACD-1B47-BD83-F9CBCF31972A}" destId="{D283CB1D-879B-A148-8361-370BB08ABAE1}" srcOrd="0" destOrd="0" presId="urn:microsoft.com/office/officeart/2005/8/layout/vList2"/>
    <dgm:cxn modelId="{D6D2F04A-ECA1-1146-877C-49F39CA7122A}" type="presParOf" srcId="{E95AE0AE-8ACD-1B47-BD83-F9CBCF31972A}" destId="{5698E764-067D-084A-B9EF-21176A9DC845}" srcOrd="1" destOrd="0" presId="urn:microsoft.com/office/officeart/2005/8/layout/vList2"/>
    <dgm:cxn modelId="{2C3983A6-6E80-6E4B-B1A1-D29EEAB94CD9}" type="presParOf" srcId="{E95AE0AE-8ACD-1B47-BD83-F9CBCF31972A}" destId="{8D71AA68-6741-EA40-9314-0A27966D5F49}" srcOrd="2" destOrd="0" presId="urn:microsoft.com/office/officeart/2005/8/layout/vList2"/>
    <dgm:cxn modelId="{AED84FF3-3957-8642-95AB-AB716369D8DC}" type="presParOf" srcId="{E95AE0AE-8ACD-1B47-BD83-F9CBCF31972A}" destId="{25ABEE66-84A3-3D4C-9EE2-18DAF793A572}" srcOrd="3" destOrd="0" presId="urn:microsoft.com/office/officeart/2005/8/layout/vList2"/>
    <dgm:cxn modelId="{A9E9B3B4-61F2-D844-9924-6ECC268AF73B}" type="presParOf" srcId="{E95AE0AE-8ACD-1B47-BD83-F9CBCF31972A}" destId="{D67686E7-A540-B74D-AE2B-0A30FAE8146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716704-AB41-4163-B1DB-495E2DB4E42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0_3" csCatId="mainScheme" phldr="1"/>
      <dgm:spPr/>
      <dgm:t>
        <a:bodyPr/>
        <a:lstStyle/>
        <a:p>
          <a:endParaRPr lang="en-US"/>
        </a:p>
      </dgm:t>
    </dgm:pt>
    <dgm:pt modelId="{52ABB908-76E3-48C8-B402-FFE5A851C7CE}">
      <dgm:prSet/>
      <dgm:spPr/>
      <dgm:t>
        <a:bodyPr/>
        <a:lstStyle/>
        <a:p>
          <a:r>
            <a:rPr lang="es-ES_tradnl" dirty="0"/>
            <a:t>Desajustes entre escritura convencional y pronunciación:</a:t>
          </a:r>
          <a:endParaRPr lang="en-US" dirty="0"/>
        </a:p>
      </dgm:t>
    </dgm:pt>
    <dgm:pt modelId="{F274CDB4-187E-440D-81D7-049983231F52}" type="parTrans" cxnId="{99F700E6-932B-499E-85CF-D7C6B76A086D}">
      <dgm:prSet/>
      <dgm:spPr/>
      <dgm:t>
        <a:bodyPr/>
        <a:lstStyle/>
        <a:p>
          <a:endParaRPr lang="en-US"/>
        </a:p>
      </dgm:t>
    </dgm:pt>
    <dgm:pt modelId="{A40CEB53-DFA2-4A2F-A646-16837E00DC9C}" type="sibTrans" cxnId="{99F700E6-932B-499E-85CF-D7C6B76A086D}">
      <dgm:prSet/>
      <dgm:spPr/>
      <dgm:t>
        <a:bodyPr/>
        <a:lstStyle/>
        <a:p>
          <a:endParaRPr lang="en-US"/>
        </a:p>
      </dgm:t>
    </dgm:pt>
    <dgm:pt modelId="{38061B06-719B-440F-9F11-78141D2C4513}">
      <dgm:prSet custT="1"/>
      <dgm:spPr/>
      <dgm:t>
        <a:bodyPr/>
        <a:lstStyle/>
        <a:p>
          <a:pPr marL="0"/>
          <a:r>
            <a:rPr lang="es-ES_tradnl" sz="1400" dirty="0"/>
            <a:t>Una letra corresponde a dos o más sonidos: </a:t>
          </a:r>
          <a:r>
            <a:rPr lang="es-ES_tradnl" sz="1400" u="sng" dirty="0"/>
            <a:t>c</a:t>
          </a:r>
          <a:r>
            <a:rPr lang="es-ES_tradnl" sz="1400" dirty="0"/>
            <a:t>asa vs. </a:t>
          </a:r>
          <a:r>
            <a:rPr lang="es-ES_tradnl" sz="1400" u="sng" dirty="0"/>
            <a:t>c</a:t>
          </a:r>
          <a:r>
            <a:rPr lang="es-ES_tradnl" sz="1400" dirty="0"/>
            <a:t>ena; </a:t>
          </a:r>
          <a:br>
            <a:rPr lang="es-ES_tradnl" sz="1400" dirty="0"/>
          </a:br>
          <a:r>
            <a:rPr lang="es-ES_tradnl" sz="1400" dirty="0"/>
            <a:t>ca</a:t>
          </a:r>
          <a:r>
            <a:rPr lang="es-ES_tradnl" sz="1400" u="sng" dirty="0"/>
            <a:t>r</a:t>
          </a:r>
          <a:r>
            <a:rPr lang="es-ES_tradnl" sz="1400" dirty="0"/>
            <a:t>a vs. </a:t>
          </a:r>
          <a:r>
            <a:rPr lang="es-ES_tradnl" sz="1400" u="sng" dirty="0"/>
            <a:t>r</a:t>
          </a:r>
          <a:r>
            <a:rPr lang="es-ES_tradnl" sz="1400" dirty="0"/>
            <a:t>atón</a:t>
          </a:r>
          <a:endParaRPr lang="en-US" sz="1400" dirty="0"/>
        </a:p>
      </dgm:t>
    </dgm:pt>
    <dgm:pt modelId="{F02E9E89-40B3-4611-99E1-2C7B026CB5C3}" type="parTrans" cxnId="{EAC66BA6-631D-4145-94D8-64190027A555}">
      <dgm:prSet/>
      <dgm:spPr/>
      <dgm:t>
        <a:bodyPr/>
        <a:lstStyle/>
        <a:p>
          <a:endParaRPr lang="en-US"/>
        </a:p>
      </dgm:t>
    </dgm:pt>
    <dgm:pt modelId="{0B705469-4CD6-49D9-878B-1A77416A6E34}" type="sibTrans" cxnId="{EAC66BA6-631D-4145-94D8-64190027A555}">
      <dgm:prSet/>
      <dgm:spPr/>
      <dgm:t>
        <a:bodyPr/>
        <a:lstStyle/>
        <a:p>
          <a:endParaRPr lang="en-US"/>
        </a:p>
      </dgm:t>
    </dgm:pt>
    <dgm:pt modelId="{DEAAFE1C-4CFB-4273-BF03-FC0858558DED}">
      <dgm:prSet custT="1"/>
      <dgm:spPr/>
      <dgm:t>
        <a:bodyPr/>
        <a:lstStyle/>
        <a:p>
          <a:pPr marL="14288" indent="-14288">
            <a:tabLst>
              <a:tab pos="1196975" algn="l"/>
            </a:tabLst>
          </a:pPr>
          <a:r>
            <a:rPr lang="es-ES_tradnl" sz="1400"/>
            <a:t>Un sonido corresponde a dos o más letras: </a:t>
          </a:r>
          <a:r>
            <a:rPr lang="es-ES_tradnl" sz="1400" u="sng"/>
            <a:t>c</a:t>
          </a:r>
          <a:r>
            <a:rPr lang="es-ES_tradnl" sz="1400"/>
            <a:t>asa, </a:t>
          </a:r>
          <a:r>
            <a:rPr lang="es-ES_tradnl" sz="1400" u="sng"/>
            <a:t>k</a:t>
          </a:r>
          <a:r>
            <a:rPr lang="es-ES_tradnl" sz="1400"/>
            <a:t>ilo, </a:t>
          </a:r>
          <a:r>
            <a:rPr lang="es-ES_tradnl" sz="1400" u="sng"/>
            <a:t>qu</a:t>
          </a:r>
          <a:r>
            <a:rPr lang="es-ES_tradnl" sz="1400"/>
            <a:t>eso</a:t>
          </a:r>
          <a:endParaRPr lang="en-US" sz="1400"/>
        </a:p>
      </dgm:t>
    </dgm:pt>
    <dgm:pt modelId="{7DA06E0A-4E15-496B-8FF3-1BCDB668EFC5}" type="parTrans" cxnId="{6DECA9CC-5153-4EB5-B31D-651E4FB6B371}">
      <dgm:prSet/>
      <dgm:spPr/>
      <dgm:t>
        <a:bodyPr/>
        <a:lstStyle/>
        <a:p>
          <a:endParaRPr lang="en-US"/>
        </a:p>
      </dgm:t>
    </dgm:pt>
    <dgm:pt modelId="{488DED82-E29F-48ED-997C-BE1FF5155D2C}" type="sibTrans" cxnId="{6DECA9CC-5153-4EB5-B31D-651E4FB6B371}">
      <dgm:prSet/>
      <dgm:spPr/>
      <dgm:t>
        <a:bodyPr/>
        <a:lstStyle/>
        <a:p>
          <a:endParaRPr lang="en-US"/>
        </a:p>
      </dgm:t>
    </dgm:pt>
    <dgm:pt modelId="{793272FC-7415-47B7-9AB9-B907663D6A38}">
      <dgm:prSet custT="1"/>
      <dgm:spPr/>
      <dgm:t>
        <a:bodyPr/>
        <a:lstStyle/>
        <a:p>
          <a:pPr marL="0"/>
          <a:r>
            <a:rPr lang="es-ES_tradnl" sz="1400"/>
            <a:t>Una letra no tiene correspondencia fonética: </a:t>
          </a:r>
          <a:r>
            <a:rPr lang="es-ES_tradnl" sz="1400" u="sng"/>
            <a:t>h</a:t>
          </a:r>
          <a:r>
            <a:rPr lang="es-ES_tradnl" sz="1400"/>
            <a:t>otel</a:t>
          </a:r>
          <a:endParaRPr lang="en-US" sz="1400"/>
        </a:p>
      </dgm:t>
    </dgm:pt>
    <dgm:pt modelId="{1BF9A4D8-C554-40E4-A05B-AA9E57EE31EB}" type="parTrans" cxnId="{7501C222-C204-429E-94CA-E8B1881551B5}">
      <dgm:prSet/>
      <dgm:spPr/>
      <dgm:t>
        <a:bodyPr/>
        <a:lstStyle/>
        <a:p>
          <a:endParaRPr lang="en-US"/>
        </a:p>
      </dgm:t>
    </dgm:pt>
    <dgm:pt modelId="{3C865043-C2D8-43F2-804A-289B05D83B80}" type="sibTrans" cxnId="{7501C222-C204-429E-94CA-E8B1881551B5}">
      <dgm:prSet/>
      <dgm:spPr/>
      <dgm:t>
        <a:bodyPr/>
        <a:lstStyle/>
        <a:p>
          <a:endParaRPr lang="en-US"/>
        </a:p>
      </dgm:t>
    </dgm:pt>
    <dgm:pt modelId="{49FEECE2-9CB6-4FAD-8616-A6C4F862ACC4}">
      <dgm:prSet custT="1"/>
      <dgm:spPr/>
      <dgm:t>
        <a:bodyPr/>
        <a:lstStyle/>
        <a:p>
          <a:pPr marL="0"/>
          <a:r>
            <a:rPr lang="es-ES_tradnl" sz="1400"/>
            <a:t>Dígrafos = dos letras para un solo sonido: ch, rr, ll</a:t>
          </a:r>
          <a:endParaRPr lang="en-US" sz="1400"/>
        </a:p>
      </dgm:t>
    </dgm:pt>
    <dgm:pt modelId="{4B74F0B9-6F6A-4374-9D14-CB8F168D5E7F}" type="parTrans" cxnId="{2A5236BA-EB08-4C2F-882E-B696ED33D347}">
      <dgm:prSet/>
      <dgm:spPr/>
      <dgm:t>
        <a:bodyPr/>
        <a:lstStyle/>
        <a:p>
          <a:endParaRPr lang="en-US"/>
        </a:p>
      </dgm:t>
    </dgm:pt>
    <dgm:pt modelId="{075587B4-AD43-400E-B472-681C776B3C09}" type="sibTrans" cxnId="{2A5236BA-EB08-4C2F-882E-B696ED33D347}">
      <dgm:prSet/>
      <dgm:spPr/>
      <dgm:t>
        <a:bodyPr/>
        <a:lstStyle/>
        <a:p>
          <a:endParaRPr lang="en-US"/>
        </a:p>
      </dgm:t>
    </dgm:pt>
    <dgm:pt modelId="{34F3A037-14AF-4C65-9042-B7D33BAA5977}">
      <dgm:prSet/>
      <dgm:spPr/>
      <dgm:t>
        <a:bodyPr/>
        <a:lstStyle/>
        <a:p>
          <a:r>
            <a:rPr lang="es-ES_tradnl" dirty="0"/>
            <a:t>En inglés existen todavía más desajustes:</a:t>
          </a:r>
          <a:endParaRPr lang="en-US" dirty="0"/>
        </a:p>
      </dgm:t>
    </dgm:pt>
    <dgm:pt modelId="{D7D5B46C-03E0-4DC3-A6D5-F0865E0E8CD5}" type="parTrans" cxnId="{763B4486-1C61-45A3-9023-BEC6C8B3D46C}">
      <dgm:prSet/>
      <dgm:spPr/>
      <dgm:t>
        <a:bodyPr/>
        <a:lstStyle/>
        <a:p>
          <a:endParaRPr lang="en-US"/>
        </a:p>
      </dgm:t>
    </dgm:pt>
    <dgm:pt modelId="{73F90FB5-3291-41CE-9233-0730F211C1F0}" type="sibTrans" cxnId="{763B4486-1C61-45A3-9023-BEC6C8B3D46C}">
      <dgm:prSet/>
      <dgm:spPr/>
      <dgm:t>
        <a:bodyPr/>
        <a:lstStyle/>
        <a:p>
          <a:endParaRPr lang="en-US"/>
        </a:p>
      </dgm:t>
    </dgm:pt>
    <dgm:pt modelId="{2CE57A55-D294-4F7C-8BA2-E41D095A3CAC}">
      <dgm:prSet custT="1"/>
      <dgm:spPr/>
      <dgm:t>
        <a:bodyPr/>
        <a:lstStyle/>
        <a:p>
          <a:r>
            <a:rPr lang="es-ES_tradnl" sz="1400" dirty="0"/>
            <a:t>c</a:t>
          </a:r>
          <a:r>
            <a:rPr lang="es-ES_tradnl" sz="1400" u="sng" dirty="0"/>
            <a:t>a</a:t>
          </a:r>
          <a:r>
            <a:rPr lang="es-ES_tradnl" sz="1400" dirty="0"/>
            <a:t>ke, </a:t>
          </a:r>
          <a:r>
            <a:rPr lang="es-ES_tradnl" sz="1400" dirty="0" err="1"/>
            <a:t>c</a:t>
          </a:r>
          <a:r>
            <a:rPr lang="es-ES_tradnl" sz="1400" u="sng" dirty="0" err="1"/>
            <a:t>a</a:t>
          </a:r>
          <a:r>
            <a:rPr lang="es-ES_tradnl" sz="1400" dirty="0" err="1"/>
            <a:t>t</a:t>
          </a:r>
          <a:r>
            <a:rPr lang="es-ES_tradnl" sz="1400" dirty="0"/>
            <a:t>, </a:t>
          </a:r>
          <a:r>
            <a:rPr lang="es-ES_tradnl" sz="1400" dirty="0" err="1"/>
            <a:t>qu</a:t>
          </a:r>
          <a:r>
            <a:rPr lang="es-ES_tradnl" sz="1400" u="sng" dirty="0" err="1"/>
            <a:t>a</a:t>
          </a:r>
          <a:r>
            <a:rPr lang="es-ES_tradnl" sz="1400" dirty="0" err="1"/>
            <a:t>ntity</a:t>
          </a:r>
          <a:r>
            <a:rPr lang="es-ES_tradnl" sz="1400" dirty="0"/>
            <a:t>, </a:t>
          </a:r>
          <a:r>
            <a:rPr lang="es-ES_tradnl" sz="1400" dirty="0" err="1"/>
            <a:t>m</a:t>
          </a:r>
          <a:r>
            <a:rPr lang="es-ES_tradnl" sz="1400" u="sng" dirty="0" err="1"/>
            <a:t>a</a:t>
          </a:r>
          <a:r>
            <a:rPr lang="es-ES_tradnl" sz="1400" dirty="0" err="1"/>
            <a:t>ny</a:t>
          </a:r>
          <a:r>
            <a:rPr lang="es-ES_tradnl" sz="1400" dirty="0"/>
            <a:t>, </a:t>
          </a:r>
          <a:r>
            <a:rPr lang="es-ES_tradnl" sz="1400" dirty="0" err="1"/>
            <a:t>c</a:t>
          </a:r>
          <a:r>
            <a:rPr lang="es-ES_tradnl" sz="1400" u="sng" dirty="0" err="1"/>
            <a:t>a</a:t>
          </a:r>
          <a:r>
            <a:rPr lang="es-ES_tradnl" sz="1400" dirty="0" err="1"/>
            <a:t>ll</a:t>
          </a:r>
          <a:endParaRPr lang="en-US" sz="1400" dirty="0"/>
        </a:p>
      </dgm:t>
    </dgm:pt>
    <dgm:pt modelId="{F6909B2E-55E2-4D19-BBDD-8E556F356601}" type="parTrans" cxnId="{84C718D9-2900-4325-A6D3-0988C01BC9DF}">
      <dgm:prSet/>
      <dgm:spPr/>
      <dgm:t>
        <a:bodyPr/>
        <a:lstStyle/>
        <a:p>
          <a:endParaRPr lang="en-US"/>
        </a:p>
      </dgm:t>
    </dgm:pt>
    <dgm:pt modelId="{7364FCCC-0F8A-458F-AC06-CC778E48398D}" type="sibTrans" cxnId="{84C718D9-2900-4325-A6D3-0988C01BC9DF}">
      <dgm:prSet/>
      <dgm:spPr/>
      <dgm:t>
        <a:bodyPr/>
        <a:lstStyle/>
        <a:p>
          <a:endParaRPr lang="en-US"/>
        </a:p>
      </dgm:t>
    </dgm:pt>
    <dgm:pt modelId="{3ED7D5AC-9225-4067-A764-6DD62F2AF3DC}">
      <dgm:prSet/>
      <dgm:spPr/>
      <dgm:t>
        <a:bodyPr/>
        <a:lstStyle/>
        <a:p>
          <a:r>
            <a:rPr lang="es-ES_tradnl" dirty="0"/>
            <a:t>Solución: Alfabeto Fonético Internacional (AFI). 1 símbolo = 1 sonido</a:t>
          </a:r>
          <a:endParaRPr lang="en-US" dirty="0"/>
        </a:p>
      </dgm:t>
    </dgm:pt>
    <dgm:pt modelId="{43CB60D1-A13D-4AE3-BE9E-BE1B665C6BF6}" type="parTrans" cxnId="{AB58D440-B6A8-4603-B27C-91E31B2C2389}">
      <dgm:prSet/>
      <dgm:spPr/>
      <dgm:t>
        <a:bodyPr/>
        <a:lstStyle/>
        <a:p>
          <a:endParaRPr lang="en-US"/>
        </a:p>
      </dgm:t>
    </dgm:pt>
    <dgm:pt modelId="{BAFFC8FB-F99E-41E0-86DC-F8D84E6E667B}" type="sibTrans" cxnId="{AB58D440-B6A8-4603-B27C-91E31B2C2389}">
      <dgm:prSet/>
      <dgm:spPr/>
      <dgm:t>
        <a:bodyPr/>
        <a:lstStyle/>
        <a:p>
          <a:endParaRPr lang="en-US"/>
        </a:p>
      </dgm:t>
    </dgm:pt>
    <dgm:pt modelId="{1565DAD8-EF0C-45B1-B5C3-546DA555E2D4}" type="pres">
      <dgm:prSet presAssocID="{51716704-AB41-4163-B1DB-495E2DB4E428}" presName="root" presStyleCnt="0">
        <dgm:presLayoutVars>
          <dgm:dir/>
          <dgm:resizeHandles val="exact"/>
        </dgm:presLayoutVars>
      </dgm:prSet>
      <dgm:spPr/>
    </dgm:pt>
    <dgm:pt modelId="{C7947219-B234-4DCE-9AEB-1FC2065AEB1F}" type="pres">
      <dgm:prSet presAssocID="{52ABB908-76E3-48C8-B402-FFE5A851C7CE}" presName="compNode" presStyleCnt="0"/>
      <dgm:spPr/>
    </dgm:pt>
    <dgm:pt modelId="{F8044B5A-CDFA-4C74-AF15-0B0DFB8D36DA}" type="pres">
      <dgm:prSet presAssocID="{52ABB908-76E3-48C8-B402-FFE5A851C7CE}" presName="bgRect" presStyleLbl="bgShp" presStyleIdx="0" presStyleCnt="3" custScaleY="192074" custLinFactNeighborX="-789" custLinFactNeighborY="-915"/>
      <dgm:spPr/>
    </dgm:pt>
    <dgm:pt modelId="{F92A714F-49B2-4FCF-A635-1D056E4725E7}" type="pres">
      <dgm:prSet presAssocID="{52ABB908-76E3-48C8-B402-FFE5A851C7C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rum Set"/>
        </a:ext>
      </dgm:extLst>
    </dgm:pt>
    <dgm:pt modelId="{B4A1E69A-12A4-4CBC-BA38-3D195EF8A0A2}" type="pres">
      <dgm:prSet presAssocID="{52ABB908-76E3-48C8-B402-FFE5A851C7CE}" presName="spaceRect" presStyleCnt="0"/>
      <dgm:spPr/>
    </dgm:pt>
    <dgm:pt modelId="{C11ED2E2-8F69-4DC3-9EF9-DE827DED0BE0}" type="pres">
      <dgm:prSet presAssocID="{52ABB908-76E3-48C8-B402-FFE5A851C7CE}" presName="parTx" presStyleLbl="revTx" presStyleIdx="0" presStyleCnt="5" custScaleX="69087" custLinFactNeighborX="-14306">
        <dgm:presLayoutVars>
          <dgm:chMax val="0"/>
          <dgm:chPref val="0"/>
        </dgm:presLayoutVars>
      </dgm:prSet>
      <dgm:spPr/>
    </dgm:pt>
    <dgm:pt modelId="{D85716AD-6F7D-4015-9B77-3D218CFA456A}" type="pres">
      <dgm:prSet presAssocID="{52ABB908-76E3-48C8-B402-FFE5A851C7CE}" presName="desTx" presStyleLbl="revTx" presStyleIdx="1" presStyleCnt="5" custScaleX="93027" custScaleY="189593" custLinFactNeighborX="34604">
        <dgm:presLayoutVars/>
      </dgm:prSet>
      <dgm:spPr/>
    </dgm:pt>
    <dgm:pt modelId="{8C82EDA4-5301-43FD-A99B-8A5FF3D6AAA5}" type="pres">
      <dgm:prSet presAssocID="{A40CEB53-DFA2-4A2F-A646-16837E00DC9C}" presName="sibTrans" presStyleCnt="0"/>
      <dgm:spPr/>
    </dgm:pt>
    <dgm:pt modelId="{D7FE6C59-D4F9-4C5E-9692-38D12AC6D2CC}" type="pres">
      <dgm:prSet presAssocID="{34F3A037-14AF-4C65-9042-B7D33BAA5977}" presName="compNode" presStyleCnt="0"/>
      <dgm:spPr/>
    </dgm:pt>
    <dgm:pt modelId="{00DAE5DE-E653-442B-AE13-F8BBD69D414A}" type="pres">
      <dgm:prSet presAssocID="{34F3A037-14AF-4C65-9042-B7D33BAA5977}" presName="bgRect" presStyleLbl="bgShp" presStyleIdx="1" presStyleCnt="3"/>
      <dgm:spPr/>
    </dgm:pt>
    <dgm:pt modelId="{C43D39FB-B952-421E-9F13-65CE4FBAFFE5}" type="pres">
      <dgm:prSet presAssocID="{34F3A037-14AF-4C65-9042-B7D33BAA597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t"/>
        </a:ext>
      </dgm:extLst>
    </dgm:pt>
    <dgm:pt modelId="{50F0C854-DA17-4622-AD23-B2AEAE7A3C35}" type="pres">
      <dgm:prSet presAssocID="{34F3A037-14AF-4C65-9042-B7D33BAA5977}" presName="spaceRect" presStyleCnt="0"/>
      <dgm:spPr/>
    </dgm:pt>
    <dgm:pt modelId="{A7FF2317-2689-407A-B3D5-4564F2DEC76F}" type="pres">
      <dgm:prSet presAssocID="{34F3A037-14AF-4C65-9042-B7D33BAA5977}" presName="parTx" presStyleLbl="revTx" presStyleIdx="2" presStyleCnt="5">
        <dgm:presLayoutVars>
          <dgm:chMax val="0"/>
          <dgm:chPref val="0"/>
        </dgm:presLayoutVars>
      </dgm:prSet>
      <dgm:spPr/>
    </dgm:pt>
    <dgm:pt modelId="{F30FD1F6-840B-4B29-8CFB-69CC7CCFA346}" type="pres">
      <dgm:prSet presAssocID="{34F3A037-14AF-4C65-9042-B7D33BAA5977}" presName="desTx" presStyleLbl="revTx" presStyleIdx="3" presStyleCnt="5">
        <dgm:presLayoutVars/>
      </dgm:prSet>
      <dgm:spPr/>
    </dgm:pt>
    <dgm:pt modelId="{91D16714-E995-435B-8A0F-4B4CCC6FD5CA}" type="pres">
      <dgm:prSet presAssocID="{73F90FB5-3291-41CE-9233-0730F211C1F0}" presName="sibTrans" presStyleCnt="0"/>
      <dgm:spPr/>
    </dgm:pt>
    <dgm:pt modelId="{D4311E86-8F91-44A5-8CC3-A5C5588DCA2D}" type="pres">
      <dgm:prSet presAssocID="{3ED7D5AC-9225-4067-A764-6DD62F2AF3DC}" presName="compNode" presStyleCnt="0"/>
      <dgm:spPr/>
    </dgm:pt>
    <dgm:pt modelId="{9E16E19E-D534-429F-B844-144E80EBC930}" type="pres">
      <dgm:prSet presAssocID="{3ED7D5AC-9225-4067-A764-6DD62F2AF3DC}" presName="bgRect" presStyleLbl="bgShp" presStyleIdx="2" presStyleCnt="3"/>
      <dgm:spPr/>
    </dgm:pt>
    <dgm:pt modelId="{0EDA05CD-3482-4C23-B328-B567B1164D39}" type="pres">
      <dgm:prSet presAssocID="{3ED7D5AC-9225-4067-A764-6DD62F2AF3D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ue"/>
        </a:ext>
      </dgm:extLst>
    </dgm:pt>
    <dgm:pt modelId="{2E69FFFA-7862-4616-90B8-EEB7B46D5F5C}" type="pres">
      <dgm:prSet presAssocID="{3ED7D5AC-9225-4067-A764-6DD62F2AF3DC}" presName="spaceRect" presStyleCnt="0"/>
      <dgm:spPr/>
    </dgm:pt>
    <dgm:pt modelId="{D4521C31-B906-4870-B502-3994305B8E79}" type="pres">
      <dgm:prSet presAssocID="{3ED7D5AC-9225-4067-A764-6DD62F2AF3DC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7501C222-C204-429E-94CA-E8B1881551B5}" srcId="{52ABB908-76E3-48C8-B402-FFE5A851C7CE}" destId="{793272FC-7415-47B7-9AB9-B907663D6A38}" srcOrd="2" destOrd="0" parTransId="{1BF9A4D8-C554-40E4-A05B-AA9E57EE31EB}" sibTransId="{3C865043-C2D8-43F2-804A-289B05D83B80}"/>
    <dgm:cxn modelId="{715BFD3A-513B-4576-A6F9-55E702BF36EB}" type="presOf" srcId="{52ABB908-76E3-48C8-B402-FFE5A851C7CE}" destId="{C11ED2E2-8F69-4DC3-9EF9-DE827DED0BE0}" srcOrd="0" destOrd="0" presId="urn:microsoft.com/office/officeart/2018/2/layout/IconVerticalSolidList"/>
    <dgm:cxn modelId="{AB58D440-B6A8-4603-B27C-91E31B2C2389}" srcId="{51716704-AB41-4163-B1DB-495E2DB4E428}" destId="{3ED7D5AC-9225-4067-A764-6DD62F2AF3DC}" srcOrd="2" destOrd="0" parTransId="{43CB60D1-A13D-4AE3-BE9E-BE1B665C6BF6}" sibTransId="{BAFFC8FB-F99E-41E0-86DC-F8D84E6E667B}"/>
    <dgm:cxn modelId="{2B32C146-3397-40B7-B001-B5343C081A24}" type="presOf" srcId="{2CE57A55-D294-4F7C-8BA2-E41D095A3CAC}" destId="{F30FD1F6-840B-4B29-8CFB-69CC7CCFA346}" srcOrd="0" destOrd="0" presId="urn:microsoft.com/office/officeart/2018/2/layout/IconVerticalSolidList"/>
    <dgm:cxn modelId="{06CC467A-3441-4724-9EF3-CEF8E6351E0D}" type="presOf" srcId="{34F3A037-14AF-4C65-9042-B7D33BAA5977}" destId="{A7FF2317-2689-407A-B3D5-4564F2DEC76F}" srcOrd="0" destOrd="0" presId="urn:microsoft.com/office/officeart/2018/2/layout/IconVerticalSolidList"/>
    <dgm:cxn modelId="{763B4486-1C61-45A3-9023-BEC6C8B3D46C}" srcId="{51716704-AB41-4163-B1DB-495E2DB4E428}" destId="{34F3A037-14AF-4C65-9042-B7D33BAA5977}" srcOrd="1" destOrd="0" parTransId="{D7D5B46C-03E0-4DC3-A6D5-F0865E0E8CD5}" sibTransId="{73F90FB5-3291-41CE-9233-0730F211C1F0}"/>
    <dgm:cxn modelId="{31343398-FFEA-4098-9D33-6746D3D4AFFD}" type="presOf" srcId="{3ED7D5AC-9225-4067-A764-6DD62F2AF3DC}" destId="{D4521C31-B906-4870-B502-3994305B8E79}" srcOrd="0" destOrd="0" presId="urn:microsoft.com/office/officeart/2018/2/layout/IconVerticalSolidList"/>
    <dgm:cxn modelId="{EAC66BA6-631D-4145-94D8-64190027A555}" srcId="{52ABB908-76E3-48C8-B402-FFE5A851C7CE}" destId="{38061B06-719B-440F-9F11-78141D2C4513}" srcOrd="0" destOrd="0" parTransId="{F02E9E89-40B3-4611-99E1-2C7B026CB5C3}" sibTransId="{0B705469-4CD6-49D9-878B-1A77416A6E34}"/>
    <dgm:cxn modelId="{2A5236BA-EB08-4C2F-882E-B696ED33D347}" srcId="{52ABB908-76E3-48C8-B402-FFE5A851C7CE}" destId="{49FEECE2-9CB6-4FAD-8616-A6C4F862ACC4}" srcOrd="3" destOrd="0" parTransId="{4B74F0B9-6F6A-4374-9D14-CB8F168D5E7F}" sibTransId="{075587B4-AD43-400E-B472-681C776B3C09}"/>
    <dgm:cxn modelId="{6DECA9CC-5153-4EB5-B31D-651E4FB6B371}" srcId="{52ABB908-76E3-48C8-B402-FFE5A851C7CE}" destId="{DEAAFE1C-4CFB-4273-BF03-FC0858558DED}" srcOrd="1" destOrd="0" parTransId="{7DA06E0A-4E15-496B-8FF3-1BCDB668EFC5}" sibTransId="{488DED82-E29F-48ED-997C-BE1FF5155D2C}"/>
    <dgm:cxn modelId="{84C718D9-2900-4325-A6D3-0988C01BC9DF}" srcId="{34F3A037-14AF-4C65-9042-B7D33BAA5977}" destId="{2CE57A55-D294-4F7C-8BA2-E41D095A3CAC}" srcOrd="0" destOrd="0" parTransId="{F6909B2E-55E2-4D19-BBDD-8E556F356601}" sibTransId="{7364FCCC-0F8A-458F-AC06-CC778E48398D}"/>
    <dgm:cxn modelId="{13709CDA-2C24-4C36-8560-3BCE52B9A297}" type="presOf" srcId="{38061B06-719B-440F-9F11-78141D2C4513}" destId="{D85716AD-6F7D-4015-9B77-3D218CFA456A}" srcOrd="0" destOrd="0" presId="urn:microsoft.com/office/officeart/2018/2/layout/IconVerticalSolidList"/>
    <dgm:cxn modelId="{99F700E6-932B-499E-85CF-D7C6B76A086D}" srcId="{51716704-AB41-4163-B1DB-495E2DB4E428}" destId="{52ABB908-76E3-48C8-B402-FFE5A851C7CE}" srcOrd="0" destOrd="0" parTransId="{F274CDB4-187E-440D-81D7-049983231F52}" sibTransId="{A40CEB53-DFA2-4A2F-A646-16837E00DC9C}"/>
    <dgm:cxn modelId="{A5FE33EA-3C03-4359-BADC-544D5D44496F}" type="presOf" srcId="{DEAAFE1C-4CFB-4273-BF03-FC0858558DED}" destId="{D85716AD-6F7D-4015-9B77-3D218CFA456A}" srcOrd="0" destOrd="1" presId="urn:microsoft.com/office/officeart/2018/2/layout/IconVerticalSolidList"/>
    <dgm:cxn modelId="{EB21A3ED-C948-4A42-B93C-2E5125E62298}" type="presOf" srcId="{793272FC-7415-47B7-9AB9-B907663D6A38}" destId="{D85716AD-6F7D-4015-9B77-3D218CFA456A}" srcOrd="0" destOrd="2" presId="urn:microsoft.com/office/officeart/2018/2/layout/IconVerticalSolidList"/>
    <dgm:cxn modelId="{A146CDF2-B199-4F4E-BBC4-B5DB4F0A2AD9}" type="presOf" srcId="{51716704-AB41-4163-B1DB-495E2DB4E428}" destId="{1565DAD8-EF0C-45B1-B5C3-546DA555E2D4}" srcOrd="0" destOrd="0" presId="urn:microsoft.com/office/officeart/2018/2/layout/IconVerticalSolidList"/>
    <dgm:cxn modelId="{BB11AEF4-07B9-49F9-9E78-FBB8CCD0624E}" type="presOf" srcId="{49FEECE2-9CB6-4FAD-8616-A6C4F862ACC4}" destId="{D85716AD-6F7D-4015-9B77-3D218CFA456A}" srcOrd="0" destOrd="3" presId="urn:microsoft.com/office/officeart/2018/2/layout/IconVerticalSolidList"/>
    <dgm:cxn modelId="{43A31345-D80F-4754-B5F7-F11765CECA55}" type="presParOf" srcId="{1565DAD8-EF0C-45B1-B5C3-546DA555E2D4}" destId="{C7947219-B234-4DCE-9AEB-1FC2065AEB1F}" srcOrd="0" destOrd="0" presId="urn:microsoft.com/office/officeart/2018/2/layout/IconVerticalSolidList"/>
    <dgm:cxn modelId="{B543D639-2B6E-4456-9262-DEDCAA344B54}" type="presParOf" srcId="{C7947219-B234-4DCE-9AEB-1FC2065AEB1F}" destId="{F8044B5A-CDFA-4C74-AF15-0B0DFB8D36DA}" srcOrd="0" destOrd="0" presId="urn:microsoft.com/office/officeart/2018/2/layout/IconVerticalSolidList"/>
    <dgm:cxn modelId="{A6233681-0B54-4D3D-88A0-7926429840E8}" type="presParOf" srcId="{C7947219-B234-4DCE-9AEB-1FC2065AEB1F}" destId="{F92A714F-49B2-4FCF-A635-1D056E4725E7}" srcOrd="1" destOrd="0" presId="urn:microsoft.com/office/officeart/2018/2/layout/IconVerticalSolidList"/>
    <dgm:cxn modelId="{E5C83C37-7CF2-4D09-BB91-E08731A56D85}" type="presParOf" srcId="{C7947219-B234-4DCE-9AEB-1FC2065AEB1F}" destId="{B4A1E69A-12A4-4CBC-BA38-3D195EF8A0A2}" srcOrd="2" destOrd="0" presId="urn:microsoft.com/office/officeart/2018/2/layout/IconVerticalSolidList"/>
    <dgm:cxn modelId="{9888724E-1A8B-4B2A-B854-0C272D528208}" type="presParOf" srcId="{C7947219-B234-4DCE-9AEB-1FC2065AEB1F}" destId="{C11ED2E2-8F69-4DC3-9EF9-DE827DED0BE0}" srcOrd="3" destOrd="0" presId="urn:microsoft.com/office/officeart/2018/2/layout/IconVerticalSolidList"/>
    <dgm:cxn modelId="{AA4A91E0-CCB9-4FE8-B978-0D5ADD9562BC}" type="presParOf" srcId="{C7947219-B234-4DCE-9AEB-1FC2065AEB1F}" destId="{D85716AD-6F7D-4015-9B77-3D218CFA456A}" srcOrd="4" destOrd="0" presId="urn:microsoft.com/office/officeart/2018/2/layout/IconVerticalSolidList"/>
    <dgm:cxn modelId="{BF715DEE-BBFD-4512-B953-E48D63EFBEFC}" type="presParOf" srcId="{1565DAD8-EF0C-45B1-B5C3-546DA555E2D4}" destId="{8C82EDA4-5301-43FD-A99B-8A5FF3D6AAA5}" srcOrd="1" destOrd="0" presId="urn:microsoft.com/office/officeart/2018/2/layout/IconVerticalSolidList"/>
    <dgm:cxn modelId="{155EC48A-5114-495A-B9C5-4F0F6FA8E312}" type="presParOf" srcId="{1565DAD8-EF0C-45B1-B5C3-546DA555E2D4}" destId="{D7FE6C59-D4F9-4C5E-9692-38D12AC6D2CC}" srcOrd="2" destOrd="0" presId="urn:microsoft.com/office/officeart/2018/2/layout/IconVerticalSolidList"/>
    <dgm:cxn modelId="{C24AB06E-FB9E-4DC2-8947-882AADADFE80}" type="presParOf" srcId="{D7FE6C59-D4F9-4C5E-9692-38D12AC6D2CC}" destId="{00DAE5DE-E653-442B-AE13-F8BBD69D414A}" srcOrd="0" destOrd="0" presId="urn:microsoft.com/office/officeart/2018/2/layout/IconVerticalSolidList"/>
    <dgm:cxn modelId="{F8EA4FCA-E93D-42D7-843E-DB1FBC208F2E}" type="presParOf" srcId="{D7FE6C59-D4F9-4C5E-9692-38D12AC6D2CC}" destId="{C43D39FB-B952-421E-9F13-65CE4FBAFFE5}" srcOrd="1" destOrd="0" presId="urn:microsoft.com/office/officeart/2018/2/layout/IconVerticalSolidList"/>
    <dgm:cxn modelId="{FCF31EB5-9CCA-4A0D-85C7-43FD30D7613D}" type="presParOf" srcId="{D7FE6C59-D4F9-4C5E-9692-38D12AC6D2CC}" destId="{50F0C854-DA17-4622-AD23-B2AEAE7A3C35}" srcOrd="2" destOrd="0" presId="urn:microsoft.com/office/officeart/2018/2/layout/IconVerticalSolidList"/>
    <dgm:cxn modelId="{63973B9B-825B-491A-BB8D-F4EB445C874F}" type="presParOf" srcId="{D7FE6C59-D4F9-4C5E-9692-38D12AC6D2CC}" destId="{A7FF2317-2689-407A-B3D5-4564F2DEC76F}" srcOrd="3" destOrd="0" presId="urn:microsoft.com/office/officeart/2018/2/layout/IconVerticalSolidList"/>
    <dgm:cxn modelId="{7D3530C0-3CB0-4C4C-96A5-2BCAD67D36F7}" type="presParOf" srcId="{D7FE6C59-D4F9-4C5E-9692-38D12AC6D2CC}" destId="{F30FD1F6-840B-4B29-8CFB-69CC7CCFA346}" srcOrd="4" destOrd="0" presId="urn:microsoft.com/office/officeart/2018/2/layout/IconVerticalSolidList"/>
    <dgm:cxn modelId="{5381E6F7-9866-4AFE-A2AA-D6A27B79A03D}" type="presParOf" srcId="{1565DAD8-EF0C-45B1-B5C3-546DA555E2D4}" destId="{91D16714-E995-435B-8A0F-4B4CCC6FD5CA}" srcOrd="3" destOrd="0" presId="urn:microsoft.com/office/officeart/2018/2/layout/IconVerticalSolidList"/>
    <dgm:cxn modelId="{FBAAE1E7-29CE-404C-9CDD-8A03D151D607}" type="presParOf" srcId="{1565DAD8-EF0C-45B1-B5C3-546DA555E2D4}" destId="{D4311E86-8F91-44A5-8CC3-A5C5588DCA2D}" srcOrd="4" destOrd="0" presId="urn:microsoft.com/office/officeart/2018/2/layout/IconVerticalSolidList"/>
    <dgm:cxn modelId="{0F68D3E0-07DD-4820-8416-3A453E596F27}" type="presParOf" srcId="{D4311E86-8F91-44A5-8CC3-A5C5588DCA2D}" destId="{9E16E19E-D534-429F-B844-144E80EBC930}" srcOrd="0" destOrd="0" presId="urn:microsoft.com/office/officeart/2018/2/layout/IconVerticalSolidList"/>
    <dgm:cxn modelId="{98B904CB-26EB-42C7-A46C-E0C99AE7817B}" type="presParOf" srcId="{D4311E86-8F91-44A5-8CC3-A5C5588DCA2D}" destId="{0EDA05CD-3482-4C23-B328-B567B1164D39}" srcOrd="1" destOrd="0" presId="urn:microsoft.com/office/officeart/2018/2/layout/IconVerticalSolidList"/>
    <dgm:cxn modelId="{890E76CC-C9BC-4796-B666-C3376B0B6915}" type="presParOf" srcId="{D4311E86-8F91-44A5-8CC3-A5C5588DCA2D}" destId="{2E69FFFA-7862-4616-90B8-EEB7B46D5F5C}" srcOrd="2" destOrd="0" presId="urn:microsoft.com/office/officeart/2018/2/layout/IconVerticalSolidList"/>
    <dgm:cxn modelId="{324F91D1-7C47-4396-AA0B-68D818ADF575}" type="presParOf" srcId="{D4311E86-8F91-44A5-8CC3-A5C5588DCA2D}" destId="{D4521C31-B906-4870-B502-3994305B8E7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9CE489-B632-4B36-BD44-5704AA25A32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AA42F21-3E89-4CC9-85B0-51DCF376A22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 representación </a:t>
          </a:r>
          <a:r>
            <a:rPr lang="es-ES_tradnl" u="sng" dirty="0">
              <a:solidFill>
                <a:schemeClr val="tx1"/>
              </a:solidFill>
            </a:rPr>
            <a:t>fonética</a:t>
          </a:r>
          <a:r>
            <a:rPr lang="es-ES_tradnl" dirty="0">
              <a:solidFill>
                <a:schemeClr val="tx1"/>
              </a:solidFill>
            </a:rPr>
            <a:t> se realiza entre corchetes: [ ]:  [‘sol]</a:t>
          </a:r>
          <a:endParaRPr lang="en-US" dirty="0">
            <a:solidFill>
              <a:schemeClr val="tx1"/>
            </a:solidFill>
          </a:endParaRPr>
        </a:p>
      </dgm:t>
    </dgm:pt>
    <dgm:pt modelId="{5E520C8F-60C1-499B-8743-EAA4DCAEB3D9}" type="parTrans" cxnId="{F15ECDA2-BFD7-4BF7-A81B-2C88507C2582}">
      <dgm:prSet/>
      <dgm:spPr/>
      <dgm:t>
        <a:bodyPr/>
        <a:lstStyle/>
        <a:p>
          <a:endParaRPr lang="en-US"/>
        </a:p>
      </dgm:t>
    </dgm:pt>
    <dgm:pt modelId="{2F4C02A7-91DA-402F-A0AD-4C26E02DAC7E}" type="sibTrans" cxnId="{F15ECDA2-BFD7-4BF7-A81B-2C88507C2582}">
      <dgm:prSet/>
      <dgm:spPr/>
      <dgm:t>
        <a:bodyPr/>
        <a:lstStyle/>
        <a:p>
          <a:endParaRPr lang="en-US"/>
        </a:p>
      </dgm:t>
    </dgm:pt>
    <dgm:pt modelId="{5F8CFF57-D25C-4D41-B852-1681E56D025B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 representación </a:t>
          </a:r>
          <a:r>
            <a:rPr lang="es-ES_tradnl" u="sng" dirty="0">
              <a:solidFill>
                <a:schemeClr val="tx1"/>
              </a:solidFill>
            </a:rPr>
            <a:t>fonológica:</a:t>
          </a:r>
          <a:r>
            <a:rPr lang="es-ES_tradnl" dirty="0">
              <a:solidFill>
                <a:schemeClr val="tx1"/>
              </a:solidFill>
            </a:rPr>
            <a:t> entre barras /  /:  /’tu/</a:t>
          </a:r>
          <a:endParaRPr lang="en-US" dirty="0">
            <a:solidFill>
              <a:schemeClr val="tx1"/>
            </a:solidFill>
          </a:endParaRPr>
        </a:p>
      </dgm:t>
    </dgm:pt>
    <dgm:pt modelId="{A92E636C-C61E-4F59-A599-F02976B99249}" type="parTrans" cxnId="{676FF3B0-BFBC-4512-AC5E-BB55A2F67E09}">
      <dgm:prSet/>
      <dgm:spPr/>
      <dgm:t>
        <a:bodyPr/>
        <a:lstStyle/>
        <a:p>
          <a:endParaRPr lang="en-US"/>
        </a:p>
      </dgm:t>
    </dgm:pt>
    <dgm:pt modelId="{5E0853BC-8DBD-4A54-BF2E-AB748E82BCB2}" type="sibTrans" cxnId="{676FF3B0-BFBC-4512-AC5E-BB55A2F67E09}">
      <dgm:prSet/>
      <dgm:spPr/>
      <dgm:t>
        <a:bodyPr/>
        <a:lstStyle/>
        <a:p>
          <a:endParaRPr lang="en-US"/>
        </a:p>
      </dgm:t>
    </dgm:pt>
    <dgm:pt modelId="{438E11AF-7D15-4E8A-BB3A-DCD0A0DF0909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Se puede señalar la división silábica con puntos bajos y </a:t>
          </a:r>
          <a:r>
            <a:rPr lang="es-ES_tradnl" u="sng" dirty="0">
              <a:solidFill>
                <a:schemeClr val="tx1"/>
              </a:solidFill>
            </a:rPr>
            <a:t>debe</a:t>
          </a:r>
          <a:r>
            <a:rPr lang="es-ES_tradnl" dirty="0">
              <a:solidFill>
                <a:schemeClr val="tx1"/>
              </a:solidFill>
            </a:rPr>
            <a:t> marcarse </a:t>
          </a:r>
          <a:r>
            <a:rPr lang="es-ES_tradnl" u="sng" dirty="0">
              <a:solidFill>
                <a:schemeClr val="tx1"/>
              </a:solidFill>
            </a:rPr>
            <a:t>siempre</a:t>
          </a:r>
          <a:r>
            <a:rPr lang="es-ES_tradnl" dirty="0">
              <a:solidFill>
                <a:schemeClr val="tx1"/>
              </a:solidFill>
            </a:rPr>
            <a:t> la sílaba tónica: [‘</a:t>
          </a:r>
          <a:r>
            <a:rPr lang="es-ES_tradnl" dirty="0" err="1">
              <a:solidFill>
                <a:schemeClr val="tx1"/>
              </a:solidFill>
            </a:rPr>
            <a:t>ka.sa</a:t>
          </a:r>
          <a:r>
            <a:rPr lang="es-ES_tradnl" dirty="0">
              <a:solidFill>
                <a:schemeClr val="tx1"/>
              </a:solidFill>
            </a:rPr>
            <a:t>]</a:t>
          </a:r>
          <a:endParaRPr lang="en-US" dirty="0">
            <a:solidFill>
              <a:schemeClr val="tx1"/>
            </a:solidFill>
          </a:endParaRPr>
        </a:p>
      </dgm:t>
    </dgm:pt>
    <dgm:pt modelId="{FF96405D-DCCE-4D5C-8D5E-061E7710AECB}" type="parTrans" cxnId="{45A1F67F-F844-4F62-B651-CC970EF299E1}">
      <dgm:prSet/>
      <dgm:spPr/>
      <dgm:t>
        <a:bodyPr/>
        <a:lstStyle/>
        <a:p>
          <a:endParaRPr lang="en-US"/>
        </a:p>
      </dgm:t>
    </dgm:pt>
    <dgm:pt modelId="{F89BC23A-54D6-48BB-B5F9-ED4C4136A6BC}" type="sibTrans" cxnId="{45A1F67F-F844-4F62-B651-CC970EF299E1}">
      <dgm:prSet/>
      <dgm:spPr/>
      <dgm:t>
        <a:bodyPr/>
        <a:lstStyle/>
        <a:p>
          <a:endParaRPr lang="en-US"/>
        </a:p>
      </dgm:t>
    </dgm:pt>
    <dgm:pt modelId="{4A8C2708-666D-4989-AA67-C0F063D1E4A5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No se representan </a:t>
          </a:r>
          <a:r>
            <a:rPr lang="es-ES_tradnl" u="sng" dirty="0">
              <a:solidFill>
                <a:schemeClr val="tx1"/>
              </a:solidFill>
            </a:rPr>
            <a:t>nunca</a:t>
          </a:r>
          <a:r>
            <a:rPr lang="es-ES_tradnl" dirty="0">
              <a:solidFill>
                <a:schemeClr val="tx1"/>
              </a:solidFill>
            </a:rPr>
            <a:t> ni la puntuación ni las mayúsculas</a:t>
          </a:r>
          <a:endParaRPr lang="en-US" dirty="0">
            <a:solidFill>
              <a:schemeClr val="tx1"/>
            </a:solidFill>
          </a:endParaRPr>
        </a:p>
      </dgm:t>
    </dgm:pt>
    <dgm:pt modelId="{98DF1E68-E2BA-46CB-A675-EA53A79EEDF0}" type="parTrans" cxnId="{9023E7AD-BE04-48FE-BE61-A3F31DAD576A}">
      <dgm:prSet/>
      <dgm:spPr/>
      <dgm:t>
        <a:bodyPr/>
        <a:lstStyle/>
        <a:p>
          <a:endParaRPr lang="en-US"/>
        </a:p>
      </dgm:t>
    </dgm:pt>
    <dgm:pt modelId="{287674C7-5E90-401F-8ED7-C496F3AF9ACF}" type="sibTrans" cxnId="{9023E7AD-BE04-48FE-BE61-A3F31DAD576A}">
      <dgm:prSet/>
      <dgm:spPr/>
      <dgm:t>
        <a:bodyPr/>
        <a:lstStyle/>
        <a:p>
          <a:endParaRPr lang="en-US"/>
        </a:p>
      </dgm:t>
    </dgm:pt>
    <dgm:pt modelId="{D31D764F-494A-438F-B289-D74005B4DA14}">
      <dgm:prSet/>
      <dgm:spPr/>
      <dgm:t>
        <a:bodyPr/>
        <a:lstStyle/>
        <a:p>
          <a:r>
            <a:rPr lang="es-ES_tradnl">
              <a:solidFill>
                <a:schemeClr val="tx1"/>
              </a:solidFill>
            </a:rPr>
            <a:t>Puede realizarse una transcripción detallada o amplia</a:t>
          </a:r>
          <a:endParaRPr lang="en-US">
            <a:solidFill>
              <a:schemeClr val="tx1"/>
            </a:solidFill>
          </a:endParaRPr>
        </a:p>
      </dgm:t>
    </dgm:pt>
    <dgm:pt modelId="{0A686D58-45FF-4AB2-88DF-CD55BA29F0D1}" type="parTrans" cxnId="{DC361334-F7E0-455A-A3BE-A610F162209B}">
      <dgm:prSet/>
      <dgm:spPr/>
      <dgm:t>
        <a:bodyPr/>
        <a:lstStyle/>
        <a:p>
          <a:endParaRPr lang="en-US"/>
        </a:p>
      </dgm:t>
    </dgm:pt>
    <dgm:pt modelId="{4960BB4F-4D79-4FB4-B0C4-56D504946C78}" type="sibTrans" cxnId="{DC361334-F7E0-455A-A3BE-A610F162209B}">
      <dgm:prSet/>
      <dgm:spPr/>
      <dgm:t>
        <a:bodyPr/>
        <a:lstStyle/>
        <a:p>
          <a:endParaRPr lang="en-US"/>
        </a:p>
      </dgm:t>
    </dgm:pt>
    <dgm:pt modelId="{B534CA9C-F307-4F47-A2F8-92BDD085D379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Las </a:t>
          </a:r>
          <a:r>
            <a:rPr lang="en-US" dirty="0" err="1">
              <a:solidFill>
                <a:schemeClr val="tx1"/>
              </a:solidFill>
            </a:rPr>
            <a:t>letras</a:t>
          </a:r>
          <a:r>
            <a:rPr lang="en-US" dirty="0">
              <a:solidFill>
                <a:schemeClr val="tx1"/>
              </a:solidFill>
            </a:rPr>
            <a:t> se </a:t>
          </a:r>
          <a:r>
            <a:rPr lang="en-US" dirty="0" err="1">
              <a:solidFill>
                <a:schemeClr val="tx1"/>
              </a:solidFill>
            </a:rPr>
            <a:t>representan</a:t>
          </a:r>
          <a:r>
            <a:rPr lang="en-US" dirty="0">
              <a:solidFill>
                <a:schemeClr val="tx1"/>
              </a:solidFill>
            </a:rPr>
            <a:t> entre &lt; &gt; o entre ” ”: &lt;l&gt;, “l”</a:t>
          </a:r>
        </a:p>
      </dgm:t>
    </dgm:pt>
    <dgm:pt modelId="{890DBBD0-BEDC-EF4A-AFE9-54A8992531F9}" type="parTrans" cxnId="{1E1CB00C-38CA-7440-B295-3A861CE106D3}">
      <dgm:prSet/>
      <dgm:spPr/>
      <dgm:t>
        <a:bodyPr/>
        <a:lstStyle/>
        <a:p>
          <a:endParaRPr lang="en-US"/>
        </a:p>
      </dgm:t>
    </dgm:pt>
    <dgm:pt modelId="{A5FF58B9-7DA9-464E-8BFF-938C134F133D}" type="sibTrans" cxnId="{1E1CB00C-38CA-7440-B295-3A861CE106D3}">
      <dgm:prSet/>
      <dgm:spPr/>
      <dgm:t>
        <a:bodyPr/>
        <a:lstStyle/>
        <a:p>
          <a:endParaRPr lang="en-US"/>
        </a:p>
      </dgm:t>
    </dgm:pt>
    <dgm:pt modelId="{3D9B11F7-F309-3C42-924F-BCA89065FACD}" type="pres">
      <dgm:prSet presAssocID="{B39CE489-B632-4B36-BD44-5704AA25A322}" presName="linear" presStyleCnt="0">
        <dgm:presLayoutVars>
          <dgm:animLvl val="lvl"/>
          <dgm:resizeHandles val="exact"/>
        </dgm:presLayoutVars>
      </dgm:prSet>
      <dgm:spPr/>
    </dgm:pt>
    <dgm:pt modelId="{0B62355E-378A-EE47-8831-19F0FC9237A1}" type="pres">
      <dgm:prSet presAssocID="{CAA42F21-3E89-4CC9-85B0-51DCF376A226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9BC1F0BF-6ED2-6E4E-BDC1-45C78A4859CA}" type="pres">
      <dgm:prSet presAssocID="{2F4C02A7-91DA-402F-A0AD-4C26E02DAC7E}" presName="spacer" presStyleCnt="0"/>
      <dgm:spPr/>
    </dgm:pt>
    <dgm:pt modelId="{F1E0833A-C5FF-8646-BAC7-13E423CC9CDC}" type="pres">
      <dgm:prSet presAssocID="{5F8CFF57-D25C-4D41-B852-1681E56D025B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F858043F-70E1-9F41-BB02-EA421B4ECA07}" type="pres">
      <dgm:prSet presAssocID="{5E0853BC-8DBD-4A54-BF2E-AB748E82BCB2}" presName="spacer" presStyleCnt="0"/>
      <dgm:spPr/>
    </dgm:pt>
    <dgm:pt modelId="{E431722A-D59B-1042-8B66-86637D92E8D1}" type="pres">
      <dgm:prSet presAssocID="{438E11AF-7D15-4E8A-BB3A-DCD0A0DF0909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CAA6B78-53F0-1C4D-875E-F002516C96B7}" type="pres">
      <dgm:prSet presAssocID="{F89BC23A-54D6-48BB-B5F9-ED4C4136A6BC}" presName="spacer" presStyleCnt="0"/>
      <dgm:spPr/>
    </dgm:pt>
    <dgm:pt modelId="{1D7ED9C3-F52F-7B4E-A3FD-476384C8B205}" type="pres">
      <dgm:prSet presAssocID="{B534CA9C-F307-4F47-A2F8-92BDD085D379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C1D5B1F3-D558-3344-B224-AB439BDB7080}" type="pres">
      <dgm:prSet presAssocID="{A5FF58B9-7DA9-464E-8BFF-938C134F133D}" presName="spacer" presStyleCnt="0"/>
      <dgm:spPr/>
    </dgm:pt>
    <dgm:pt modelId="{0A3BF981-1DA2-2A4F-B130-6754A8F8BF8A}" type="pres">
      <dgm:prSet presAssocID="{4A8C2708-666D-4989-AA67-C0F063D1E4A5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2BD530EC-5D11-E041-B948-81DC8D4C2F9D}" type="pres">
      <dgm:prSet presAssocID="{287674C7-5E90-401F-8ED7-C496F3AF9ACF}" presName="spacer" presStyleCnt="0"/>
      <dgm:spPr/>
    </dgm:pt>
    <dgm:pt modelId="{2414460F-31E5-6F44-A6CE-B138066481C0}" type="pres">
      <dgm:prSet presAssocID="{D31D764F-494A-438F-B289-D74005B4DA14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1E1CB00C-38CA-7440-B295-3A861CE106D3}" srcId="{B39CE489-B632-4B36-BD44-5704AA25A322}" destId="{B534CA9C-F307-4F47-A2F8-92BDD085D379}" srcOrd="3" destOrd="0" parTransId="{890DBBD0-BEDC-EF4A-AFE9-54A8992531F9}" sibTransId="{A5FF58B9-7DA9-464E-8BFF-938C134F133D}"/>
    <dgm:cxn modelId="{2D64600D-3405-5A43-8F44-DAF85BA8C466}" type="presOf" srcId="{CAA42F21-3E89-4CC9-85B0-51DCF376A226}" destId="{0B62355E-378A-EE47-8831-19F0FC9237A1}" srcOrd="0" destOrd="0" presId="urn:microsoft.com/office/officeart/2005/8/layout/vList2"/>
    <dgm:cxn modelId="{DC361334-F7E0-455A-A3BE-A610F162209B}" srcId="{B39CE489-B632-4B36-BD44-5704AA25A322}" destId="{D31D764F-494A-438F-B289-D74005B4DA14}" srcOrd="5" destOrd="0" parTransId="{0A686D58-45FF-4AB2-88DF-CD55BA29F0D1}" sibTransId="{4960BB4F-4D79-4FB4-B0C4-56D504946C78}"/>
    <dgm:cxn modelId="{7AADE637-AED1-CA42-AEA8-F98EE0011C73}" type="presOf" srcId="{B534CA9C-F307-4F47-A2F8-92BDD085D379}" destId="{1D7ED9C3-F52F-7B4E-A3FD-476384C8B205}" srcOrd="0" destOrd="0" presId="urn:microsoft.com/office/officeart/2005/8/layout/vList2"/>
    <dgm:cxn modelId="{45A1F67F-F844-4F62-B651-CC970EF299E1}" srcId="{B39CE489-B632-4B36-BD44-5704AA25A322}" destId="{438E11AF-7D15-4E8A-BB3A-DCD0A0DF0909}" srcOrd="2" destOrd="0" parTransId="{FF96405D-DCCE-4D5C-8D5E-061E7710AECB}" sibTransId="{F89BC23A-54D6-48BB-B5F9-ED4C4136A6BC}"/>
    <dgm:cxn modelId="{C90A5185-4F76-6948-885D-AD97FE90AFED}" type="presOf" srcId="{B39CE489-B632-4B36-BD44-5704AA25A322}" destId="{3D9B11F7-F309-3C42-924F-BCA89065FACD}" srcOrd="0" destOrd="0" presId="urn:microsoft.com/office/officeart/2005/8/layout/vList2"/>
    <dgm:cxn modelId="{F15ECDA2-BFD7-4BF7-A81B-2C88507C2582}" srcId="{B39CE489-B632-4B36-BD44-5704AA25A322}" destId="{CAA42F21-3E89-4CC9-85B0-51DCF376A226}" srcOrd="0" destOrd="0" parTransId="{5E520C8F-60C1-499B-8743-EAA4DCAEB3D9}" sibTransId="{2F4C02A7-91DA-402F-A0AD-4C26E02DAC7E}"/>
    <dgm:cxn modelId="{9023E7AD-BE04-48FE-BE61-A3F31DAD576A}" srcId="{B39CE489-B632-4B36-BD44-5704AA25A322}" destId="{4A8C2708-666D-4989-AA67-C0F063D1E4A5}" srcOrd="4" destOrd="0" parTransId="{98DF1E68-E2BA-46CB-A675-EA53A79EEDF0}" sibTransId="{287674C7-5E90-401F-8ED7-C496F3AF9ACF}"/>
    <dgm:cxn modelId="{676FF3B0-BFBC-4512-AC5E-BB55A2F67E09}" srcId="{B39CE489-B632-4B36-BD44-5704AA25A322}" destId="{5F8CFF57-D25C-4D41-B852-1681E56D025B}" srcOrd="1" destOrd="0" parTransId="{A92E636C-C61E-4F59-A599-F02976B99249}" sibTransId="{5E0853BC-8DBD-4A54-BF2E-AB748E82BCB2}"/>
    <dgm:cxn modelId="{05F798B3-202D-7045-A3AD-EA2B7A027A7D}" type="presOf" srcId="{4A8C2708-666D-4989-AA67-C0F063D1E4A5}" destId="{0A3BF981-1DA2-2A4F-B130-6754A8F8BF8A}" srcOrd="0" destOrd="0" presId="urn:microsoft.com/office/officeart/2005/8/layout/vList2"/>
    <dgm:cxn modelId="{DE6193B9-42D6-8A4A-9BFB-5379999BDE92}" type="presOf" srcId="{5F8CFF57-D25C-4D41-B852-1681E56D025B}" destId="{F1E0833A-C5FF-8646-BAC7-13E423CC9CDC}" srcOrd="0" destOrd="0" presId="urn:microsoft.com/office/officeart/2005/8/layout/vList2"/>
    <dgm:cxn modelId="{268FF9EA-9EF6-5849-AC83-1A653540E088}" type="presOf" srcId="{D31D764F-494A-438F-B289-D74005B4DA14}" destId="{2414460F-31E5-6F44-A6CE-B138066481C0}" srcOrd="0" destOrd="0" presId="urn:microsoft.com/office/officeart/2005/8/layout/vList2"/>
    <dgm:cxn modelId="{637399FE-507E-B947-B03A-F2382D59A442}" type="presOf" srcId="{438E11AF-7D15-4E8A-BB3A-DCD0A0DF0909}" destId="{E431722A-D59B-1042-8B66-86637D92E8D1}" srcOrd="0" destOrd="0" presId="urn:microsoft.com/office/officeart/2005/8/layout/vList2"/>
    <dgm:cxn modelId="{C67B9331-29A5-A54E-9F44-D86ACFB9F623}" type="presParOf" srcId="{3D9B11F7-F309-3C42-924F-BCA89065FACD}" destId="{0B62355E-378A-EE47-8831-19F0FC9237A1}" srcOrd="0" destOrd="0" presId="urn:microsoft.com/office/officeart/2005/8/layout/vList2"/>
    <dgm:cxn modelId="{33053273-9113-7848-8260-D427D426A502}" type="presParOf" srcId="{3D9B11F7-F309-3C42-924F-BCA89065FACD}" destId="{9BC1F0BF-6ED2-6E4E-BDC1-45C78A4859CA}" srcOrd="1" destOrd="0" presId="urn:microsoft.com/office/officeart/2005/8/layout/vList2"/>
    <dgm:cxn modelId="{59603EE1-3EA7-8D46-A3F7-80C962201594}" type="presParOf" srcId="{3D9B11F7-F309-3C42-924F-BCA89065FACD}" destId="{F1E0833A-C5FF-8646-BAC7-13E423CC9CDC}" srcOrd="2" destOrd="0" presId="urn:microsoft.com/office/officeart/2005/8/layout/vList2"/>
    <dgm:cxn modelId="{D8C38082-8D18-554B-B121-8FDA3FEC8834}" type="presParOf" srcId="{3D9B11F7-F309-3C42-924F-BCA89065FACD}" destId="{F858043F-70E1-9F41-BB02-EA421B4ECA07}" srcOrd="3" destOrd="0" presId="urn:microsoft.com/office/officeart/2005/8/layout/vList2"/>
    <dgm:cxn modelId="{A43D3735-3ADE-0D45-B276-E5CFC9FE3985}" type="presParOf" srcId="{3D9B11F7-F309-3C42-924F-BCA89065FACD}" destId="{E431722A-D59B-1042-8B66-86637D92E8D1}" srcOrd="4" destOrd="0" presId="urn:microsoft.com/office/officeart/2005/8/layout/vList2"/>
    <dgm:cxn modelId="{7B4B90B7-03CC-3345-B96A-CB215F2AB90B}" type="presParOf" srcId="{3D9B11F7-F309-3C42-924F-BCA89065FACD}" destId="{9CAA6B78-53F0-1C4D-875E-F002516C96B7}" srcOrd="5" destOrd="0" presId="urn:microsoft.com/office/officeart/2005/8/layout/vList2"/>
    <dgm:cxn modelId="{CEA6C9AF-F71A-584F-BAA5-DAA4A0800381}" type="presParOf" srcId="{3D9B11F7-F309-3C42-924F-BCA89065FACD}" destId="{1D7ED9C3-F52F-7B4E-A3FD-476384C8B205}" srcOrd="6" destOrd="0" presId="urn:microsoft.com/office/officeart/2005/8/layout/vList2"/>
    <dgm:cxn modelId="{2A02270C-BE39-FF46-8465-0537FD43E06D}" type="presParOf" srcId="{3D9B11F7-F309-3C42-924F-BCA89065FACD}" destId="{C1D5B1F3-D558-3344-B224-AB439BDB7080}" srcOrd="7" destOrd="0" presId="urn:microsoft.com/office/officeart/2005/8/layout/vList2"/>
    <dgm:cxn modelId="{F5E8DD85-6EF6-FF43-9635-9658F95D8CBF}" type="presParOf" srcId="{3D9B11F7-F309-3C42-924F-BCA89065FACD}" destId="{0A3BF981-1DA2-2A4F-B130-6754A8F8BF8A}" srcOrd="8" destOrd="0" presId="urn:microsoft.com/office/officeart/2005/8/layout/vList2"/>
    <dgm:cxn modelId="{4A7E8C08-8706-6240-A495-432B2CB65E6A}" type="presParOf" srcId="{3D9B11F7-F309-3C42-924F-BCA89065FACD}" destId="{2BD530EC-5D11-E041-B948-81DC8D4C2F9D}" srcOrd="9" destOrd="0" presId="urn:microsoft.com/office/officeart/2005/8/layout/vList2"/>
    <dgm:cxn modelId="{0A789A14-5388-DD49-84A8-9315D39FA10E}" type="presParOf" srcId="{3D9B11F7-F309-3C42-924F-BCA89065FACD}" destId="{2414460F-31E5-6F44-A6CE-B138066481C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D4D181-C052-4C2B-921A-190DBC5E5D0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EB751A4-813D-43B3-ABE7-A2CB8B4EEB07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a) 1 letra, 2 o más sonidos.  Por ejemplo: </a:t>
          </a:r>
          <a:r>
            <a:rPr lang="es-ES" u="sng" dirty="0">
              <a:solidFill>
                <a:schemeClr val="tx1"/>
              </a:solidFill>
            </a:rPr>
            <a:t>c</a:t>
          </a:r>
          <a:r>
            <a:rPr lang="es-ES" dirty="0">
              <a:solidFill>
                <a:schemeClr val="tx1"/>
              </a:solidFill>
            </a:rPr>
            <a:t> suena [s] en </a:t>
          </a:r>
          <a:r>
            <a:rPr lang="es-ES" i="1" u="sng" dirty="0">
              <a:solidFill>
                <a:schemeClr val="tx1"/>
              </a:solidFill>
            </a:rPr>
            <a:t>c</a:t>
          </a:r>
          <a:r>
            <a:rPr lang="es-ES" i="1" dirty="0">
              <a:solidFill>
                <a:schemeClr val="tx1"/>
              </a:solidFill>
            </a:rPr>
            <a:t>ena</a:t>
          </a:r>
          <a:r>
            <a:rPr lang="es-ES" dirty="0">
              <a:solidFill>
                <a:schemeClr val="tx1"/>
              </a:solidFill>
            </a:rPr>
            <a:t> y [k] en </a:t>
          </a:r>
          <a:r>
            <a:rPr lang="es-ES" i="1" u="sng" dirty="0">
              <a:solidFill>
                <a:schemeClr val="tx1"/>
              </a:solidFill>
            </a:rPr>
            <a:t>c</a:t>
          </a:r>
          <a:r>
            <a:rPr lang="es-ES" i="1" dirty="0">
              <a:solidFill>
                <a:schemeClr val="tx1"/>
              </a:solidFill>
            </a:rPr>
            <a:t>aro</a:t>
          </a:r>
          <a:endParaRPr lang="en-US" dirty="0">
            <a:solidFill>
              <a:schemeClr val="tx1"/>
            </a:solidFill>
          </a:endParaRPr>
        </a:p>
      </dgm:t>
    </dgm:pt>
    <dgm:pt modelId="{8202E494-BC74-462C-BFE2-A1C2145BA513}" type="parTrans" cxnId="{0D2F6394-E9DD-4B90-9086-CAF6CEFAD2A3}">
      <dgm:prSet/>
      <dgm:spPr/>
      <dgm:t>
        <a:bodyPr/>
        <a:lstStyle/>
        <a:p>
          <a:endParaRPr lang="en-US"/>
        </a:p>
      </dgm:t>
    </dgm:pt>
    <dgm:pt modelId="{50A64724-D1AC-42DB-B9FD-37000E92E895}" type="sibTrans" cxnId="{0D2F6394-E9DD-4B90-9086-CAF6CEFAD2A3}">
      <dgm:prSet/>
      <dgm:spPr/>
      <dgm:t>
        <a:bodyPr/>
        <a:lstStyle/>
        <a:p>
          <a:endParaRPr lang="en-US"/>
        </a:p>
      </dgm:t>
    </dgm:pt>
    <dgm:pt modelId="{2798F289-6B93-40F5-9B60-6CD3076B7897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b) 1 sonido, 2 o más letras</a:t>
          </a:r>
          <a:endParaRPr lang="en-US" dirty="0">
            <a:solidFill>
              <a:schemeClr val="tx1"/>
            </a:solidFill>
          </a:endParaRPr>
        </a:p>
      </dgm:t>
    </dgm:pt>
    <dgm:pt modelId="{05F67D02-81D2-463B-9FB5-0B054DBCC03D}" type="parTrans" cxnId="{F758ED43-6E59-46B7-BBE6-687A17185959}">
      <dgm:prSet/>
      <dgm:spPr/>
      <dgm:t>
        <a:bodyPr/>
        <a:lstStyle/>
        <a:p>
          <a:endParaRPr lang="en-US"/>
        </a:p>
      </dgm:t>
    </dgm:pt>
    <dgm:pt modelId="{2AFCF93A-6707-4500-8E48-E6F39051335F}" type="sibTrans" cxnId="{F758ED43-6E59-46B7-BBE6-687A17185959}">
      <dgm:prSet/>
      <dgm:spPr/>
      <dgm:t>
        <a:bodyPr/>
        <a:lstStyle/>
        <a:p>
          <a:endParaRPr lang="en-US"/>
        </a:p>
      </dgm:t>
    </dgm:pt>
    <dgm:pt modelId="{03C358CD-7D91-4A27-9CDA-B5F0EB66C2B7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c) 1 letra, </a:t>
          </a:r>
          <a:r>
            <a:rPr lang="es-ES" dirty="0" err="1">
              <a:solidFill>
                <a:schemeClr val="tx1"/>
              </a:solidFill>
            </a:rPr>
            <a:t>Ø</a:t>
          </a:r>
          <a:r>
            <a:rPr lang="es-ES" dirty="0">
              <a:solidFill>
                <a:schemeClr val="tx1"/>
              </a:solidFill>
            </a:rPr>
            <a:t> sonidos</a:t>
          </a:r>
          <a:endParaRPr lang="en-US" dirty="0">
            <a:solidFill>
              <a:schemeClr val="tx1"/>
            </a:solidFill>
          </a:endParaRPr>
        </a:p>
      </dgm:t>
    </dgm:pt>
    <dgm:pt modelId="{1D130413-354C-4779-8A14-A487F2D972BF}" type="parTrans" cxnId="{216AB067-43D6-4E9B-A458-1E1F593F78A5}">
      <dgm:prSet/>
      <dgm:spPr/>
      <dgm:t>
        <a:bodyPr/>
        <a:lstStyle/>
        <a:p>
          <a:endParaRPr lang="en-US"/>
        </a:p>
      </dgm:t>
    </dgm:pt>
    <dgm:pt modelId="{AA62B65B-A641-492B-9273-EFE4454EEBE6}" type="sibTrans" cxnId="{216AB067-43D6-4E9B-A458-1E1F593F78A5}">
      <dgm:prSet/>
      <dgm:spPr/>
      <dgm:t>
        <a:bodyPr/>
        <a:lstStyle/>
        <a:p>
          <a:endParaRPr lang="en-US"/>
        </a:p>
      </dgm:t>
    </dgm:pt>
    <dgm:pt modelId="{7A7653E1-60D5-44FB-BA9B-1C2756E42B83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Lista de palabras: </a:t>
          </a:r>
          <a:r>
            <a:rPr lang="es-ES" i="1" dirty="0">
              <a:solidFill>
                <a:schemeClr val="tx1"/>
              </a:solidFill>
            </a:rPr>
            <a:t>baca, cama, caro, carro, cena, cima, cosa, cuna, ganas, gente, gimnasio, golpe, guapo, guerra, guitarra, Hernán, jirafa, kilo, llave, pingüino, queso, quitar, ratón, saco, vaca, vergüenza, yema, zapato, zorra, zueca.</a:t>
          </a:r>
          <a:endParaRPr lang="en-US" dirty="0">
            <a:solidFill>
              <a:schemeClr val="tx1"/>
            </a:solidFill>
          </a:endParaRPr>
        </a:p>
      </dgm:t>
    </dgm:pt>
    <dgm:pt modelId="{C4ADC50C-A6D2-48FD-9EC1-FE7B41C96825}" type="parTrans" cxnId="{C2DA717D-F2B2-4EC8-A663-FF87FF9ED7CC}">
      <dgm:prSet/>
      <dgm:spPr/>
      <dgm:t>
        <a:bodyPr/>
        <a:lstStyle/>
        <a:p>
          <a:endParaRPr lang="en-US"/>
        </a:p>
      </dgm:t>
    </dgm:pt>
    <dgm:pt modelId="{35FA2AEA-5DB1-4B9A-80CD-38C4809908CF}" type="sibTrans" cxnId="{C2DA717D-F2B2-4EC8-A663-FF87FF9ED7CC}">
      <dgm:prSet/>
      <dgm:spPr/>
      <dgm:t>
        <a:bodyPr/>
        <a:lstStyle/>
        <a:p>
          <a:endParaRPr lang="en-US"/>
        </a:p>
      </dgm:t>
    </dgm:pt>
    <dgm:pt modelId="{C81F8813-5EA0-AD43-BA94-4C11E79CB75F}" type="pres">
      <dgm:prSet presAssocID="{F9D4D181-C052-4C2B-921A-190DBC5E5D0A}" presName="linear" presStyleCnt="0">
        <dgm:presLayoutVars>
          <dgm:animLvl val="lvl"/>
          <dgm:resizeHandles val="exact"/>
        </dgm:presLayoutVars>
      </dgm:prSet>
      <dgm:spPr/>
    </dgm:pt>
    <dgm:pt modelId="{DBC1345F-08D3-794A-A580-F1930A08B629}" type="pres">
      <dgm:prSet presAssocID="{3EB751A4-813D-43B3-ABE7-A2CB8B4EEB0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ECB1975-54EE-0146-9219-58E18BFC1ECA}" type="pres">
      <dgm:prSet presAssocID="{50A64724-D1AC-42DB-B9FD-37000E92E895}" presName="spacer" presStyleCnt="0"/>
      <dgm:spPr/>
    </dgm:pt>
    <dgm:pt modelId="{027EA486-8923-AF4A-9038-6D8196BF1975}" type="pres">
      <dgm:prSet presAssocID="{2798F289-6B93-40F5-9B60-6CD3076B789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DE534A4-E1FB-314A-B41F-0C237DFFD28E}" type="pres">
      <dgm:prSet presAssocID="{2AFCF93A-6707-4500-8E48-E6F39051335F}" presName="spacer" presStyleCnt="0"/>
      <dgm:spPr/>
    </dgm:pt>
    <dgm:pt modelId="{4F98F3D8-D781-3E4F-BC33-B333F36D5DC4}" type="pres">
      <dgm:prSet presAssocID="{03C358CD-7D91-4A27-9CDA-B5F0EB66C2B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5D931B8-E437-1D40-BDD2-F5C5343B0A55}" type="pres">
      <dgm:prSet presAssocID="{AA62B65B-A641-492B-9273-EFE4454EEBE6}" presName="spacer" presStyleCnt="0"/>
      <dgm:spPr/>
    </dgm:pt>
    <dgm:pt modelId="{B813C24D-08FD-3D4B-90EE-9A52E9A2B61E}" type="pres">
      <dgm:prSet presAssocID="{7A7653E1-60D5-44FB-BA9B-1C2756E42B8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2E85617-5DA1-0A4F-8700-12EC3B547F47}" type="presOf" srcId="{3EB751A4-813D-43B3-ABE7-A2CB8B4EEB07}" destId="{DBC1345F-08D3-794A-A580-F1930A08B629}" srcOrd="0" destOrd="0" presId="urn:microsoft.com/office/officeart/2005/8/layout/vList2"/>
    <dgm:cxn modelId="{F758ED43-6E59-46B7-BBE6-687A17185959}" srcId="{F9D4D181-C052-4C2B-921A-190DBC5E5D0A}" destId="{2798F289-6B93-40F5-9B60-6CD3076B7897}" srcOrd="1" destOrd="0" parTransId="{05F67D02-81D2-463B-9FB5-0B054DBCC03D}" sibTransId="{2AFCF93A-6707-4500-8E48-E6F39051335F}"/>
    <dgm:cxn modelId="{8B116845-BC0B-1A47-B472-776B4D915295}" type="presOf" srcId="{03C358CD-7D91-4A27-9CDA-B5F0EB66C2B7}" destId="{4F98F3D8-D781-3E4F-BC33-B333F36D5DC4}" srcOrd="0" destOrd="0" presId="urn:microsoft.com/office/officeart/2005/8/layout/vList2"/>
    <dgm:cxn modelId="{D7E47E65-BDC3-BE42-8B16-49EEAD7EDF40}" type="presOf" srcId="{2798F289-6B93-40F5-9B60-6CD3076B7897}" destId="{027EA486-8923-AF4A-9038-6D8196BF1975}" srcOrd="0" destOrd="0" presId="urn:microsoft.com/office/officeart/2005/8/layout/vList2"/>
    <dgm:cxn modelId="{216AB067-43D6-4E9B-A458-1E1F593F78A5}" srcId="{F9D4D181-C052-4C2B-921A-190DBC5E5D0A}" destId="{03C358CD-7D91-4A27-9CDA-B5F0EB66C2B7}" srcOrd="2" destOrd="0" parTransId="{1D130413-354C-4779-8A14-A487F2D972BF}" sibTransId="{AA62B65B-A641-492B-9273-EFE4454EEBE6}"/>
    <dgm:cxn modelId="{5C9DF169-E01F-9849-B90C-DCBFFC8BB129}" type="presOf" srcId="{7A7653E1-60D5-44FB-BA9B-1C2756E42B83}" destId="{B813C24D-08FD-3D4B-90EE-9A52E9A2B61E}" srcOrd="0" destOrd="0" presId="urn:microsoft.com/office/officeart/2005/8/layout/vList2"/>
    <dgm:cxn modelId="{C2DA717D-F2B2-4EC8-A663-FF87FF9ED7CC}" srcId="{F9D4D181-C052-4C2B-921A-190DBC5E5D0A}" destId="{7A7653E1-60D5-44FB-BA9B-1C2756E42B83}" srcOrd="3" destOrd="0" parTransId="{C4ADC50C-A6D2-48FD-9EC1-FE7B41C96825}" sibTransId="{35FA2AEA-5DB1-4B9A-80CD-38C4809908CF}"/>
    <dgm:cxn modelId="{0D2F6394-E9DD-4B90-9086-CAF6CEFAD2A3}" srcId="{F9D4D181-C052-4C2B-921A-190DBC5E5D0A}" destId="{3EB751A4-813D-43B3-ABE7-A2CB8B4EEB07}" srcOrd="0" destOrd="0" parTransId="{8202E494-BC74-462C-BFE2-A1C2145BA513}" sibTransId="{50A64724-D1AC-42DB-B9FD-37000E92E895}"/>
    <dgm:cxn modelId="{CEB52AC0-87D7-2F40-B6B9-4A31FA125B6B}" type="presOf" srcId="{F9D4D181-C052-4C2B-921A-190DBC5E5D0A}" destId="{C81F8813-5EA0-AD43-BA94-4C11E79CB75F}" srcOrd="0" destOrd="0" presId="urn:microsoft.com/office/officeart/2005/8/layout/vList2"/>
    <dgm:cxn modelId="{0BD65752-887C-DC45-84D2-4B28C3815B9F}" type="presParOf" srcId="{C81F8813-5EA0-AD43-BA94-4C11E79CB75F}" destId="{DBC1345F-08D3-794A-A580-F1930A08B629}" srcOrd="0" destOrd="0" presId="urn:microsoft.com/office/officeart/2005/8/layout/vList2"/>
    <dgm:cxn modelId="{56D778BA-B699-CB4D-A9FA-E2AF0A0F623E}" type="presParOf" srcId="{C81F8813-5EA0-AD43-BA94-4C11E79CB75F}" destId="{CECB1975-54EE-0146-9219-58E18BFC1ECA}" srcOrd="1" destOrd="0" presId="urn:microsoft.com/office/officeart/2005/8/layout/vList2"/>
    <dgm:cxn modelId="{D7C9E503-DDAC-064D-86C8-9746FA8F0877}" type="presParOf" srcId="{C81F8813-5EA0-AD43-BA94-4C11E79CB75F}" destId="{027EA486-8923-AF4A-9038-6D8196BF1975}" srcOrd="2" destOrd="0" presId="urn:microsoft.com/office/officeart/2005/8/layout/vList2"/>
    <dgm:cxn modelId="{81C93EDB-D1C3-E743-B07C-98B0C9D480A4}" type="presParOf" srcId="{C81F8813-5EA0-AD43-BA94-4C11E79CB75F}" destId="{3DE534A4-E1FB-314A-B41F-0C237DFFD28E}" srcOrd="3" destOrd="0" presId="urn:microsoft.com/office/officeart/2005/8/layout/vList2"/>
    <dgm:cxn modelId="{FF349A21-6F4D-AD43-81B5-DC4413EB9DD1}" type="presParOf" srcId="{C81F8813-5EA0-AD43-BA94-4C11E79CB75F}" destId="{4F98F3D8-D781-3E4F-BC33-B333F36D5DC4}" srcOrd="4" destOrd="0" presId="urn:microsoft.com/office/officeart/2005/8/layout/vList2"/>
    <dgm:cxn modelId="{9FE83C1D-5B0C-B543-B5C2-81DAE9AADC12}" type="presParOf" srcId="{C81F8813-5EA0-AD43-BA94-4C11E79CB75F}" destId="{75D931B8-E437-1D40-BDD2-F5C5343B0A55}" srcOrd="5" destOrd="0" presId="urn:microsoft.com/office/officeart/2005/8/layout/vList2"/>
    <dgm:cxn modelId="{B0E76EDE-CA46-9141-94C0-42F973A4F2D1}" type="presParOf" srcId="{C81F8813-5EA0-AD43-BA94-4C11E79CB75F}" destId="{B813C24D-08FD-3D4B-90EE-9A52E9A2B61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1956AF-CC4F-41BB-8671-666016D03268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272FCF8-CF40-46A1-B590-6DE8240A9C88}">
      <dgm:prSet custT="1"/>
      <dgm:spPr/>
      <dgm:t>
        <a:bodyPr/>
        <a:lstStyle/>
        <a:p>
          <a:pPr marL="182880"/>
          <a:r>
            <a:rPr lang="en-US" sz="2400" dirty="0">
              <a:solidFill>
                <a:schemeClr val="tx1"/>
              </a:solidFill>
            </a:rPr>
            <a:t>a)   </a:t>
          </a:r>
          <a:r>
            <a:rPr lang="en-US" sz="2400" dirty="0" err="1">
              <a:solidFill>
                <a:schemeClr val="tx1"/>
              </a:solidFill>
            </a:rPr>
            <a:t>alveolos</a:t>
          </a:r>
          <a:br>
            <a:rPr lang="en-US" sz="2400" dirty="0">
              <a:solidFill>
                <a:schemeClr val="tx1"/>
              </a:solidFill>
            </a:rPr>
          </a:br>
          <a:r>
            <a:rPr lang="en-US" sz="2400" dirty="0">
              <a:solidFill>
                <a:schemeClr val="tx1"/>
              </a:solidFill>
            </a:rPr>
            <a:t>b)   </a:t>
          </a:r>
          <a:r>
            <a:rPr lang="en-US" sz="2400" dirty="0" err="1">
              <a:solidFill>
                <a:schemeClr val="tx1"/>
              </a:solidFill>
            </a:rPr>
            <a:t>faringe</a:t>
          </a:r>
          <a:br>
            <a:rPr lang="en-US" sz="2400" dirty="0">
              <a:solidFill>
                <a:schemeClr val="tx1"/>
              </a:solidFill>
            </a:rPr>
          </a:br>
          <a:r>
            <a:rPr lang="en-US" sz="2400" dirty="0">
              <a:solidFill>
                <a:schemeClr val="tx1"/>
              </a:solidFill>
            </a:rPr>
            <a:t>c)   velo del paladar</a:t>
          </a:r>
          <a:br>
            <a:rPr lang="en-US" sz="2400" dirty="0">
              <a:solidFill>
                <a:schemeClr val="tx1"/>
              </a:solidFill>
            </a:rPr>
          </a:br>
          <a:r>
            <a:rPr lang="en-US" sz="2400" dirty="0">
              <a:solidFill>
                <a:schemeClr val="tx1"/>
              </a:solidFill>
            </a:rPr>
            <a:t>d)   </a:t>
          </a:r>
          <a:r>
            <a:rPr lang="en-US" sz="2400" dirty="0" err="1">
              <a:solidFill>
                <a:schemeClr val="tx1"/>
              </a:solidFill>
            </a:rPr>
            <a:t>cuerdas</a:t>
          </a:r>
          <a:r>
            <a:rPr lang="en-US" sz="2400" dirty="0">
              <a:solidFill>
                <a:schemeClr val="tx1"/>
              </a:solidFill>
            </a:rPr>
            <a:t> </a:t>
          </a:r>
          <a:r>
            <a:rPr lang="en-US" sz="2400" dirty="0" err="1">
              <a:solidFill>
                <a:schemeClr val="tx1"/>
              </a:solidFill>
            </a:rPr>
            <a:t>vocales</a:t>
          </a:r>
          <a:endParaRPr lang="en-US" sz="2400" dirty="0">
            <a:solidFill>
              <a:schemeClr val="tx1"/>
            </a:solidFill>
          </a:endParaRPr>
        </a:p>
      </dgm:t>
    </dgm:pt>
    <dgm:pt modelId="{AA5F762B-1C9B-408C-BB6D-C68D8E7C205B}" type="sibTrans" cxnId="{EA578B45-1AA9-43B7-9AD8-88AF26F4227F}">
      <dgm:prSet/>
      <dgm:spPr/>
      <dgm:t>
        <a:bodyPr/>
        <a:lstStyle/>
        <a:p>
          <a:endParaRPr lang="en-US"/>
        </a:p>
      </dgm:t>
    </dgm:pt>
    <dgm:pt modelId="{15848DD6-D870-4474-90B4-58255190BF8B}" type="parTrans" cxnId="{EA578B45-1AA9-43B7-9AD8-88AF26F4227F}">
      <dgm:prSet/>
      <dgm:spPr/>
      <dgm:t>
        <a:bodyPr/>
        <a:lstStyle/>
        <a:p>
          <a:endParaRPr lang="en-US"/>
        </a:p>
      </dgm:t>
    </dgm:pt>
    <dgm:pt modelId="{8142F05A-F15F-EB45-B97D-C6ABF06F8213}" type="pres">
      <dgm:prSet presAssocID="{E31956AF-CC4F-41BB-8671-666016D03268}" presName="linear" presStyleCnt="0">
        <dgm:presLayoutVars>
          <dgm:animLvl val="lvl"/>
          <dgm:resizeHandles val="exact"/>
        </dgm:presLayoutVars>
      </dgm:prSet>
      <dgm:spPr/>
    </dgm:pt>
    <dgm:pt modelId="{670A3C73-A187-AC46-B4D1-8C20950034D7}" type="pres">
      <dgm:prSet presAssocID="{2272FCF8-CF40-46A1-B590-6DE8240A9C8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A578B45-1AA9-43B7-9AD8-88AF26F4227F}" srcId="{E31956AF-CC4F-41BB-8671-666016D03268}" destId="{2272FCF8-CF40-46A1-B590-6DE8240A9C88}" srcOrd="0" destOrd="0" parTransId="{15848DD6-D870-4474-90B4-58255190BF8B}" sibTransId="{AA5F762B-1C9B-408C-BB6D-C68D8E7C205B}"/>
    <dgm:cxn modelId="{E056A36D-A26A-C64A-A4BD-F957F43D36DA}" type="presOf" srcId="{E31956AF-CC4F-41BB-8671-666016D03268}" destId="{8142F05A-F15F-EB45-B97D-C6ABF06F8213}" srcOrd="0" destOrd="0" presId="urn:microsoft.com/office/officeart/2005/8/layout/vList2"/>
    <dgm:cxn modelId="{2737CDD7-F2F0-9C4A-B1D4-E5EF7066FE63}" type="presOf" srcId="{2272FCF8-CF40-46A1-B590-6DE8240A9C88}" destId="{670A3C73-A187-AC46-B4D1-8C20950034D7}" srcOrd="0" destOrd="0" presId="urn:microsoft.com/office/officeart/2005/8/layout/vList2"/>
    <dgm:cxn modelId="{93C3A19F-0814-C546-A8DE-3B0F572EB291}" type="presParOf" srcId="{8142F05A-F15F-EB45-B97D-C6ABF06F8213}" destId="{670A3C73-A187-AC46-B4D1-8C20950034D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7CD6404-FB6C-40B8-811A-C28CD120E50B}" type="doc">
      <dgm:prSet loTypeId="urn:microsoft.com/office/officeart/2008/layout/LinedLis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6A98D15-18ED-4E72-A2F9-B1E8BE0DF219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es-ES_tradnl" sz="1600" dirty="0"/>
            <a:t>Vocal frente a consonante</a:t>
          </a:r>
          <a:endParaRPr lang="en-US" sz="1600" dirty="0"/>
        </a:p>
      </dgm:t>
    </dgm:pt>
    <dgm:pt modelId="{B2100F26-468B-4728-AB8C-D1C7F4D8C03B}" type="parTrans" cxnId="{1753D5BF-40AD-4D33-8FF0-8C6EC1B29B1B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0C9AD005-1A41-4225-AF13-2FA50E098B05}" type="sibTrans" cxnId="{1753D5BF-40AD-4D33-8FF0-8C6EC1B29B1B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3BAB547C-84DB-4161-87BD-F7F4D9680559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es-ES_tradnl" sz="1600" dirty="0"/>
            <a:t>El español tiene 5 vocales, pero el inglés tiene 13, incluida la schwa [∂], que no existe en español</a:t>
          </a:r>
          <a:endParaRPr lang="en-US" sz="1600" dirty="0"/>
        </a:p>
      </dgm:t>
    </dgm:pt>
    <dgm:pt modelId="{E095067C-C996-48A5-91A4-458CBBAA10A0}" type="parTrans" cxnId="{C0C90D2F-6293-49B6-B9F5-AED3939372DD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8269F448-2FE4-4620-A520-2E195F54508D}" type="sibTrans" cxnId="{C0C90D2F-6293-49B6-B9F5-AED3939372DD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9D1142B3-6AEE-4FCB-A7C2-295C67386034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es-ES_tradnl" sz="1600" dirty="0"/>
            <a:t>Según la elevación de la lengua:  altas, medias y bajas</a:t>
          </a:r>
          <a:endParaRPr lang="en-US" sz="1600" dirty="0"/>
        </a:p>
      </dgm:t>
    </dgm:pt>
    <dgm:pt modelId="{8C137212-F31C-468C-9340-F483EE607A98}" type="parTrans" cxnId="{03C2834D-5ABF-469E-820B-443D884198B3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BF5DAFF1-8A84-449C-B846-CAD3B78C03BA}" type="sibTrans" cxnId="{03C2834D-5ABF-469E-820B-443D884198B3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B4471A9C-DC6A-479F-BB9D-7EA9465D53AF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es-ES_tradnl" sz="1600" dirty="0"/>
            <a:t>Según el desplazamiento horizontal: anteriores/ palatales, centrales  y posteriores/ velares</a:t>
          </a:r>
          <a:endParaRPr lang="en-US" sz="1600" dirty="0"/>
        </a:p>
      </dgm:t>
    </dgm:pt>
    <dgm:pt modelId="{5B33EA06-9B01-42BE-B837-E182CA5E9FF3}" type="parTrans" cxnId="{CE71255E-CB32-40B1-BF09-205E9EB5C45A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6E27F91F-56BD-4B76-84CB-2988B6A068ED}" type="sibTrans" cxnId="{CE71255E-CB32-40B1-BF09-205E9EB5C45A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C63E9A1D-B41C-4F74-877B-499918757C0A}">
      <dgm:prSet custT="1"/>
      <dgm:spPr/>
      <dgm:t>
        <a:bodyPr/>
        <a:lstStyle/>
        <a:p>
          <a:pPr>
            <a:spcBef>
              <a:spcPts val="600"/>
            </a:spcBef>
            <a:spcAft>
              <a:spcPts val="0"/>
            </a:spcAft>
          </a:pPr>
          <a:r>
            <a:rPr lang="es-ES_tradnl" sz="1600" dirty="0"/>
            <a:t>Redondeadas vs. no redondeadas o alargadas</a:t>
          </a:r>
          <a:endParaRPr lang="en-US" sz="1600" dirty="0"/>
        </a:p>
      </dgm:t>
    </dgm:pt>
    <dgm:pt modelId="{78351D69-7C12-4FD3-81E7-8B39CC7953F0}" type="parTrans" cxnId="{3310EA32-E4D1-4A59-A14E-195821B4EB79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DC94109A-7B2F-4390-9870-BE5C980D7557}" type="sibTrans" cxnId="{3310EA32-E4D1-4A59-A14E-195821B4EB79}">
      <dgm:prSet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endParaRPr lang="en-US"/>
        </a:p>
      </dgm:t>
    </dgm:pt>
    <dgm:pt modelId="{BB3F5A5F-DC84-1045-A5B6-B8970DF7A946}" type="pres">
      <dgm:prSet presAssocID="{B7CD6404-FB6C-40B8-811A-C28CD120E50B}" presName="vert0" presStyleCnt="0">
        <dgm:presLayoutVars>
          <dgm:dir/>
          <dgm:animOne val="branch"/>
          <dgm:animLvl val="lvl"/>
        </dgm:presLayoutVars>
      </dgm:prSet>
      <dgm:spPr/>
    </dgm:pt>
    <dgm:pt modelId="{6AA097FC-83C3-5C4A-8959-CA85FBBB1BCF}" type="pres">
      <dgm:prSet presAssocID="{76A98D15-18ED-4E72-A2F9-B1E8BE0DF219}" presName="thickLine" presStyleLbl="alignNode1" presStyleIdx="0" presStyleCnt="5"/>
      <dgm:spPr/>
    </dgm:pt>
    <dgm:pt modelId="{F9E746A0-C33A-1045-94C2-BA3B0532A681}" type="pres">
      <dgm:prSet presAssocID="{76A98D15-18ED-4E72-A2F9-B1E8BE0DF219}" presName="horz1" presStyleCnt="0"/>
      <dgm:spPr/>
    </dgm:pt>
    <dgm:pt modelId="{8B8E5348-5A52-2E40-9B96-A1ABED8BD0E3}" type="pres">
      <dgm:prSet presAssocID="{76A98D15-18ED-4E72-A2F9-B1E8BE0DF219}" presName="tx1" presStyleLbl="revTx" presStyleIdx="0" presStyleCnt="5"/>
      <dgm:spPr/>
    </dgm:pt>
    <dgm:pt modelId="{F8E41B0B-4A15-F648-84AF-611007C00312}" type="pres">
      <dgm:prSet presAssocID="{76A98D15-18ED-4E72-A2F9-B1E8BE0DF219}" presName="vert1" presStyleCnt="0"/>
      <dgm:spPr/>
    </dgm:pt>
    <dgm:pt modelId="{4CC11581-8314-0045-9D1E-DFA9B65595E5}" type="pres">
      <dgm:prSet presAssocID="{9D1142B3-6AEE-4FCB-A7C2-295C67386034}" presName="thickLine" presStyleLbl="alignNode1" presStyleIdx="1" presStyleCnt="5" custLinFactNeighborY="-20357"/>
      <dgm:spPr/>
    </dgm:pt>
    <dgm:pt modelId="{D089A855-4D8F-F542-BDF4-C92CD3067592}" type="pres">
      <dgm:prSet presAssocID="{9D1142B3-6AEE-4FCB-A7C2-295C67386034}" presName="horz1" presStyleCnt="0"/>
      <dgm:spPr/>
    </dgm:pt>
    <dgm:pt modelId="{2C889D48-A087-604C-9C47-205A2973459E}" type="pres">
      <dgm:prSet presAssocID="{9D1142B3-6AEE-4FCB-A7C2-295C67386034}" presName="tx1" presStyleLbl="revTx" presStyleIdx="1" presStyleCnt="5"/>
      <dgm:spPr/>
    </dgm:pt>
    <dgm:pt modelId="{CA8EE6E0-B7E5-CF45-AD77-3BB5FBC3EC10}" type="pres">
      <dgm:prSet presAssocID="{9D1142B3-6AEE-4FCB-A7C2-295C67386034}" presName="vert1" presStyleCnt="0"/>
      <dgm:spPr/>
    </dgm:pt>
    <dgm:pt modelId="{CB4B5F84-983D-E640-8DD4-13FC0C4D420D}" type="pres">
      <dgm:prSet presAssocID="{B4471A9C-DC6A-479F-BB9D-7EA9465D53AF}" presName="thickLine" presStyleLbl="alignNode1" presStyleIdx="2" presStyleCnt="5"/>
      <dgm:spPr/>
    </dgm:pt>
    <dgm:pt modelId="{9CD2F3D5-4F88-2E4B-85F0-A710CE72FE48}" type="pres">
      <dgm:prSet presAssocID="{B4471A9C-DC6A-479F-BB9D-7EA9465D53AF}" presName="horz1" presStyleCnt="0"/>
      <dgm:spPr/>
    </dgm:pt>
    <dgm:pt modelId="{A475035B-FDF8-B44B-BAF8-2F8D365C28EE}" type="pres">
      <dgm:prSet presAssocID="{B4471A9C-DC6A-479F-BB9D-7EA9465D53AF}" presName="tx1" presStyleLbl="revTx" presStyleIdx="2" presStyleCnt="5"/>
      <dgm:spPr/>
    </dgm:pt>
    <dgm:pt modelId="{188B3D27-2AC6-7245-A9C2-27C3B46358EF}" type="pres">
      <dgm:prSet presAssocID="{B4471A9C-DC6A-479F-BB9D-7EA9465D53AF}" presName="vert1" presStyleCnt="0"/>
      <dgm:spPr/>
    </dgm:pt>
    <dgm:pt modelId="{DB562967-2890-674A-800F-776ABBCB7496}" type="pres">
      <dgm:prSet presAssocID="{C63E9A1D-B41C-4F74-877B-499918757C0A}" presName="thickLine" presStyleLbl="alignNode1" presStyleIdx="3" presStyleCnt="5"/>
      <dgm:spPr/>
    </dgm:pt>
    <dgm:pt modelId="{8DF07BB8-C267-D641-A99C-F894E621767B}" type="pres">
      <dgm:prSet presAssocID="{C63E9A1D-B41C-4F74-877B-499918757C0A}" presName="horz1" presStyleCnt="0"/>
      <dgm:spPr/>
    </dgm:pt>
    <dgm:pt modelId="{D55DEBB5-E78B-2441-A6D3-B396A07A6255}" type="pres">
      <dgm:prSet presAssocID="{C63E9A1D-B41C-4F74-877B-499918757C0A}" presName="tx1" presStyleLbl="revTx" presStyleIdx="3" presStyleCnt="5"/>
      <dgm:spPr/>
    </dgm:pt>
    <dgm:pt modelId="{50C2CB61-B562-FD4C-BB38-D65419621051}" type="pres">
      <dgm:prSet presAssocID="{C63E9A1D-B41C-4F74-877B-499918757C0A}" presName="vert1" presStyleCnt="0"/>
      <dgm:spPr/>
    </dgm:pt>
    <dgm:pt modelId="{65DD169E-0C98-BE4B-AFD4-A543D440EA61}" type="pres">
      <dgm:prSet presAssocID="{3BAB547C-84DB-4161-87BD-F7F4D9680559}" presName="thickLine" presStyleLbl="alignNode1" presStyleIdx="4" presStyleCnt="5"/>
      <dgm:spPr/>
    </dgm:pt>
    <dgm:pt modelId="{D5E5A250-9C9B-FC40-9F55-0A0A3873C411}" type="pres">
      <dgm:prSet presAssocID="{3BAB547C-84DB-4161-87BD-F7F4D9680559}" presName="horz1" presStyleCnt="0"/>
      <dgm:spPr/>
    </dgm:pt>
    <dgm:pt modelId="{B9BECC95-C752-944D-BB22-CEF89186A0E5}" type="pres">
      <dgm:prSet presAssocID="{3BAB547C-84DB-4161-87BD-F7F4D9680559}" presName="tx1" presStyleLbl="revTx" presStyleIdx="4" presStyleCnt="5"/>
      <dgm:spPr/>
    </dgm:pt>
    <dgm:pt modelId="{5BF4C700-B80E-0A44-9724-A8534E2F6241}" type="pres">
      <dgm:prSet presAssocID="{3BAB547C-84DB-4161-87BD-F7F4D9680559}" presName="vert1" presStyleCnt="0"/>
      <dgm:spPr/>
    </dgm:pt>
  </dgm:ptLst>
  <dgm:cxnLst>
    <dgm:cxn modelId="{2CBF5115-1E8D-DB43-9C43-B1E5657A8F4F}" type="presOf" srcId="{C63E9A1D-B41C-4F74-877B-499918757C0A}" destId="{D55DEBB5-E78B-2441-A6D3-B396A07A6255}" srcOrd="0" destOrd="0" presId="urn:microsoft.com/office/officeart/2008/layout/LinedList"/>
    <dgm:cxn modelId="{C0C90D2F-6293-49B6-B9F5-AED3939372DD}" srcId="{B7CD6404-FB6C-40B8-811A-C28CD120E50B}" destId="{3BAB547C-84DB-4161-87BD-F7F4D9680559}" srcOrd="4" destOrd="0" parTransId="{E095067C-C996-48A5-91A4-458CBBAA10A0}" sibTransId="{8269F448-2FE4-4620-A520-2E195F54508D}"/>
    <dgm:cxn modelId="{3310EA32-E4D1-4A59-A14E-195821B4EB79}" srcId="{B7CD6404-FB6C-40B8-811A-C28CD120E50B}" destId="{C63E9A1D-B41C-4F74-877B-499918757C0A}" srcOrd="3" destOrd="0" parTransId="{78351D69-7C12-4FD3-81E7-8B39CC7953F0}" sibTransId="{DC94109A-7B2F-4390-9870-BE5C980D7557}"/>
    <dgm:cxn modelId="{CE71255E-CB32-40B1-BF09-205E9EB5C45A}" srcId="{B7CD6404-FB6C-40B8-811A-C28CD120E50B}" destId="{B4471A9C-DC6A-479F-BB9D-7EA9465D53AF}" srcOrd="2" destOrd="0" parTransId="{5B33EA06-9B01-42BE-B837-E182CA5E9FF3}" sibTransId="{6E27F91F-56BD-4B76-84CB-2988B6A068ED}"/>
    <dgm:cxn modelId="{03C2834D-5ABF-469E-820B-443D884198B3}" srcId="{B7CD6404-FB6C-40B8-811A-C28CD120E50B}" destId="{9D1142B3-6AEE-4FCB-A7C2-295C67386034}" srcOrd="1" destOrd="0" parTransId="{8C137212-F31C-468C-9340-F483EE607A98}" sibTransId="{BF5DAFF1-8A84-449C-B846-CAD3B78C03BA}"/>
    <dgm:cxn modelId="{88D41F7C-4316-374C-A21C-3E71505EE711}" type="presOf" srcId="{76A98D15-18ED-4E72-A2F9-B1E8BE0DF219}" destId="{8B8E5348-5A52-2E40-9B96-A1ABED8BD0E3}" srcOrd="0" destOrd="0" presId="urn:microsoft.com/office/officeart/2008/layout/LinedList"/>
    <dgm:cxn modelId="{3E49B39D-6998-DC4B-8746-3A68246068CB}" type="presOf" srcId="{3BAB547C-84DB-4161-87BD-F7F4D9680559}" destId="{B9BECC95-C752-944D-BB22-CEF89186A0E5}" srcOrd="0" destOrd="0" presId="urn:microsoft.com/office/officeart/2008/layout/LinedList"/>
    <dgm:cxn modelId="{59F4E6BE-CEF8-2544-8428-EF7EE8430727}" type="presOf" srcId="{B4471A9C-DC6A-479F-BB9D-7EA9465D53AF}" destId="{A475035B-FDF8-B44B-BAF8-2F8D365C28EE}" srcOrd="0" destOrd="0" presId="urn:microsoft.com/office/officeart/2008/layout/LinedList"/>
    <dgm:cxn modelId="{1753D5BF-40AD-4D33-8FF0-8C6EC1B29B1B}" srcId="{B7CD6404-FB6C-40B8-811A-C28CD120E50B}" destId="{76A98D15-18ED-4E72-A2F9-B1E8BE0DF219}" srcOrd="0" destOrd="0" parTransId="{B2100F26-468B-4728-AB8C-D1C7F4D8C03B}" sibTransId="{0C9AD005-1A41-4225-AF13-2FA50E098B05}"/>
    <dgm:cxn modelId="{6E16B2E5-9026-B848-93B4-4DBDE414D708}" type="presOf" srcId="{B7CD6404-FB6C-40B8-811A-C28CD120E50B}" destId="{BB3F5A5F-DC84-1045-A5B6-B8970DF7A946}" srcOrd="0" destOrd="0" presId="urn:microsoft.com/office/officeart/2008/layout/LinedList"/>
    <dgm:cxn modelId="{266173F3-2CC4-7042-BF68-780CA7AAD4AA}" type="presOf" srcId="{9D1142B3-6AEE-4FCB-A7C2-295C67386034}" destId="{2C889D48-A087-604C-9C47-205A2973459E}" srcOrd="0" destOrd="0" presId="urn:microsoft.com/office/officeart/2008/layout/LinedList"/>
    <dgm:cxn modelId="{3E2D5DC7-914D-3E44-96A6-C2B513A77FD1}" type="presParOf" srcId="{BB3F5A5F-DC84-1045-A5B6-B8970DF7A946}" destId="{6AA097FC-83C3-5C4A-8959-CA85FBBB1BCF}" srcOrd="0" destOrd="0" presId="urn:microsoft.com/office/officeart/2008/layout/LinedList"/>
    <dgm:cxn modelId="{C4CE449D-5645-FB47-97A2-AA1C380D1BB2}" type="presParOf" srcId="{BB3F5A5F-DC84-1045-A5B6-B8970DF7A946}" destId="{F9E746A0-C33A-1045-94C2-BA3B0532A681}" srcOrd="1" destOrd="0" presId="urn:microsoft.com/office/officeart/2008/layout/LinedList"/>
    <dgm:cxn modelId="{865321AA-F4B3-D44B-82BC-76B2545A5A2B}" type="presParOf" srcId="{F9E746A0-C33A-1045-94C2-BA3B0532A681}" destId="{8B8E5348-5A52-2E40-9B96-A1ABED8BD0E3}" srcOrd="0" destOrd="0" presId="urn:microsoft.com/office/officeart/2008/layout/LinedList"/>
    <dgm:cxn modelId="{17C71F53-5AA1-C24B-ACE6-DB0661F8650A}" type="presParOf" srcId="{F9E746A0-C33A-1045-94C2-BA3B0532A681}" destId="{F8E41B0B-4A15-F648-84AF-611007C00312}" srcOrd="1" destOrd="0" presId="urn:microsoft.com/office/officeart/2008/layout/LinedList"/>
    <dgm:cxn modelId="{B09E6224-DC26-5D48-811D-5ECD7201075D}" type="presParOf" srcId="{BB3F5A5F-DC84-1045-A5B6-B8970DF7A946}" destId="{4CC11581-8314-0045-9D1E-DFA9B65595E5}" srcOrd="2" destOrd="0" presId="urn:microsoft.com/office/officeart/2008/layout/LinedList"/>
    <dgm:cxn modelId="{88846A25-3EB5-DF4F-92CB-C4B2FFAB879D}" type="presParOf" srcId="{BB3F5A5F-DC84-1045-A5B6-B8970DF7A946}" destId="{D089A855-4D8F-F542-BDF4-C92CD3067592}" srcOrd="3" destOrd="0" presId="urn:microsoft.com/office/officeart/2008/layout/LinedList"/>
    <dgm:cxn modelId="{21F2D6AC-CC70-1C48-8295-00841ACD78E1}" type="presParOf" srcId="{D089A855-4D8F-F542-BDF4-C92CD3067592}" destId="{2C889D48-A087-604C-9C47-205A2973459E}" srcOrd="0" destOrd="0" presId="urn:microsoft.com/office/officeart/2008/layout/LinedList"/>
    <dgm:cxn modelId="{658ED429-9B3C-B24B-A7AE-D7C03B1D27EC}" type="presParOf" srcId="{D089A855-4D8F-F542-BDF4-C92CD3067592}" destId="{CA8EE6E0-B7E5-CF45-AD77-3BB5FBC3EC10}" srcOrd="1" destOrd="0" presId="urn:microsoft.com/office/officeart/2008/layout/LinedList"/>
    <dgm:cxn modelId="{E484E3B0-B667-9A49-B9C4-371F3DE132E3}" type="presParOf" srcId="{BB3F5A5F-DC84-1045-A5B6-B8970DF7A946}" destId="{CB4B5F84-983D-E640-8DD4-13FC0C4D420D}" srcOrd="4" destOrd="0" presId="urn:microsoft.com/office/officeart/2008/layout/LinedList"/>
    <dgm:cxn modelId="{2EBAA92F-745E-3547-82F9-347EB1713494}" type="presParOf" srcId="{BB3F5A5F-DC84-1045-A5B6-B8970DF7A946}" destId="{9CD2F3D5-4F88-2E4B-85F0-A710CE72FE48}" srcOrd="5" destOrd="0" presId="urn:microsoft.com/office/officeart/2008/layout/LinedList"/>
    <dgm:cxn modelId="{ADB497C2-90E2-8F44-83AD-9424A8144A55}" type="presParOf" srcId="{9CD2F3D5-4F88-2E4B-85F0-A710CE72FE48}" destId="{A475035B-FDF8-B44B-BAF8-2F8D365C28EE}" srcOrd="0" destOrd="0" presId="urn:microsoft.com/office/officeart/2008/layout/LinedList"/>
    <dgm:cxn modelId="{885D3CE5-7FBA-684F-8C82-AA68EAE4F643}" type="presParOf" srcId="{9CD2F3D5-4F88-2E4B-85F0-A710CE72FE48}" destId="{188B3D27-2AC6-7245-A9C2-27C3B46358EF}" srcOrd="1" destOrd="0" presId="urn:microsoft.com/office/officeart/2008/layout/LinedList"/>
    <dgm:cxn modelId="{E622DBA2-2CD2-5B4B-AFF4-90ADEC6D99D6}" type="presParOf" srcId="{BB3F5A5F-DC84-1045-A5B6-B8970DF7A946}" destId="{DB562967-2890-674A-800F-776ABBCB7496}" srcOrd="6" destOrd="0" presId="urn:microsoft.com/office/officeart/2008/layout/LinedList"/>
    <dgm:cxn modelId="{01DD75F6-0F17-9E41-8615-2A8BDA277EFD}" type="presParOf" srcId="{BB3F5A5F-DC84-1045-A5B6-B8970DF7A946}" destId="{8DF07BB8-C267-D641-A99C-F894E621767B}" srcOrd="7" destOrd="0" presId="urn:microsoft.com/office/officeart/2008/layout/LinedList"/>
    <dgm:cxn modelId="{FB14CEA4-F557-3A4A-8424-2DDD534FA614}" type="presParOf" srcId="{8DF07BB8-C267-D641-A99C-F894E621767B}" destId="{D55DEBB5-E78B-2441-A6D3-B396A07A6255}" srcOrd="0" destOrd="0" presId="urn:microsoft.com/office/officeart/2008/layout/LinedList"/>
    <dgm:cxn modelId="{BDC7526D-1EE4-6B4D-BD1C-FD944D283795}" type="presParOf" srcId="{8DF07BB8-C267-D641-A99C-F894E621767B}" destId="{50C2CB61-B562-FD4C-BB38-D65419621051}" srcOrd="1" destOrd="0" presId="urn:microsoft.com/office/officeart/2008/layout/LinedList"/>
    <dgm:cxn modelId="{8E821581-57A4-1248-A016-E960D1626749}" type="presParOf" srcId="{BB3F5A5F-DC84-1045-A5B6-B8970DF7A946}" destId="{65DD169E-0C98-BE4B-AFD4-A543D440EA61}" srcOrd="8" destOrd="0" presId="urn:microsoft.com/office/officeart/2008/layout/LinedList"/>
    <dgm:cxn modelId="{76EA070B-A16A-2F49-B633-87787BEF3891}" type="presParOf" srcId="{BB3F5A5F-DC84-1045-A5B6-B8970DF7A946}" destId="{D5E5A250-9C9B-FC40-9F55-0A0A3873C411}" srcOrd="9" destOrd="0" presId="urn:microsoft.com/office/officeart/2008/layout/LinedList"/>
    <dgm:cxn modelId="{A7E0B454-968D-E445-A161-FF9CEADEF40A}" type="presParOf" srcId="{D5E5A250-9C9B-FC40-9F55-0A0A3873C411}" destId="{B9BECC95-C752-944D-BB22-CEF89186A0E5}" srcOrd="0" destOrd="0" presId="urn:microsoft.com/office/officeart/2008/layout/LinedList"/>
    <dgm:cxn modelId="{67639E08-E0D0-EE4E-AF3F-13D0C922E809}" type="presParOf" srcId="{D5E5A250-9C9B-FC40-9F55-0A0A3873C411}" destId="{5BF4C700-B80E-0A44-9724-A8534E2F624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ECCC7E4-4382-4C72-943A-D4EEA593BC6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1FCD4C5-3B41-4C47-81CA-AAFBDBA3475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900" dirty="0"/>
            <a:t>Las vocales son imprescindibles en una sílaba, pero también pueden aparecer semivocal y vocal en la misma sílaba: hay, agua.</a:t>
          </a:r>
          <a:endParaRPr lang="en-US" sz="1900" dirty="0"/>
        </a:p>
      </dgm:t>
    </dgm:pt>
    <dgm:pt modelId="{65CAAC0F-422A-4DBF-A0F5-4F13846ECCD4}" type="parTrans" cxnId="{6C93DBA6-5086-4277-A718-8809558B454C}">
      <dgm:prSet/>
      <dgm:spPr/>
      <dgm:t>
        <a:bodyPr/>
        <a:lstStyle/>
        <a:p>
          <a:endParaRPr lang="en-US"/>
        </a:p>
      </dgm:t>
    </dgm:pt>
    <dgm:pt modelId="{481B8072-171A-4E29-BE35-2F36A38564A0}" type="sibTrans" cxnId="{6C93DBA6-5086-4277-A718-8809558B454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8AACDBB-7F13-4BA8-B613-B04F6434D8C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900" spc="-20" baseline="0" dirty="0"/>
            <a:t>Las semivocales no pueden ser núcleo silábico: ley, soy, Asia, fiel, cuatro…</a:t>
          </a:r>
          <a:endParaRPr lang="en-US" sz="1900" spc="-20" baseline="0" dirty="0"/>
        </a:p>
      </dgm:t>
    </dgm:pt>
    <dgm:pt modelId="{38E65B6A-467F-4755-A6E8-E1066E8CFC6D}" type="parTrans" cxnId="{590B8A05-73BA-4857-B550-EEAE2B02F28B}">
      <dgm:prSet/>
      <dgm:spPr/>
      <dgm:t>
        <a:bodyPr/>
        <a:lstStyle/>
        <a:p>
          <a:endParaRPr lang="en-US"/>
        </a:p>
      </dgm:t>
    </dgm:pt>
    <dgm:pt modelId="{6C65CF3A-687F-4C45-B3C7-FB1E93B15B87}" type="sibTrans" cxnId="{590B8A05-73BA-4857-B550-EEAE2B02F28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D8E3093-B5F0-4241-8954-35C99231431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800" i="0" dirty="0"/>
            <a:t>Diptongos</a:t>
          </a:r>
          <a:r>
            <a:rPr lang="es-ES_tradnl" sz="1800" dirty="0"/>
            <a:t> </a:t>
          </a:r>
          <a:r>
            <a:rPr lang="es-ES_tradnl" sz="1800" u="sng" dirty="0"/>
            <a:t>crecientes </a:t>
          </a:r>
          <a:r>
            <a:rPr lang="es-ES_tradnl" sz="1800" dirty="0"/>
            <a:t>(el 1</a:t>
          </a:r>
          <a:r>
            <a:rPr lang="es-ES_tradnl" sz="1800" baseline="30000" dirty="0"/>
            <a:t>er</a:t>
          </a:r>
          <a:r>
            <a:rPr lang="es-ES_tradnl" sz="1800" dirty="0"/>
            <a:t> elemento es  [</a:t>
          </a:r>
          <a:r>
            <a:rPr lang="es-ES_tradn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i̯</a:t>
          </a:r>
          <a:r>
            <a:rPr lang="es-ES_tradnl" sz="1800" dirty="0"/>
            <a:t>] o [</a:t>
          </a:r>
          <a:r>
            <a:rPr lang="es-ES_tradnl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u̯</a:t>
          </a:r>
          <a:r>
            <a:rPr lang="es-ES_tradnl" sz="1800" dirty="0"/>
            <a:t>] cuatro, cuota, fue, fiel</a:t>
          </a:r>
          <a:br>
            <a:rPr lang="es-ES_tradnl" sz="1800" dirty="0"/>
          </a:br>
          <a:r>
            <a:rPr lang="es-ES_tradnl" sz="1800" dirty="0"/>
            <a:t>Diptongos </a:t>
          </a:r>
          <a:r>
            <a:rPr lang="es-ES_tradnl" sz="1800" u="sng" dirty="0"/>
            <a:t>decrecientes</a:t>
          </a:r>
          <a:r>
            <a:rPr lang="es-ES_tradnl" sz="1800" dirty="0"/>
            <a:t> (el 1</a:t>
          </a:r>
          <a:r>
            <a:rPr lang="es-ES_tradnl" sz="1800" baseline="30000" dirty="0"/>
            <a:t>er</a:t>
          </a:r>
          <a:r>
            <a:rPr lang="es-ES_tradnl" sz="1800" dirty="0"/>
            <a:t> elemento es </a:t>
          </a:r>
          <a:r>
            <a:rPr lang="es-ES_tradnl" sz="1800" i="0" dirty="0"/>
            <a:t>[a], [e], [o])</a:t>
          </a:r>
          <a:r>
            <a:rPr lang="es-ES_tradnl" sz="1800" dirty="0"/>
            <a:t>: causa, Ceuta, hoy</a:t>
          </a:r>
          <a:endParaRPr lang="en-US" sz="1800" dirty="0"/>
        </a:p>
      </dgm:t>
    </dgm:pt>
    <dgm:pt modelId="{BD9718F3-8CC1-49FB-B0EC-6BE967A7CAD3}" type="parTrans" cxnId="{EFDEBF85-D005-493D-BE40-2F05AA9267DB}">
      <dgm:prSet/>
      <dgm:spPr/>
      <dgm:t>
        <a:bodyPr/>
        <a:lstStyle/>
        <a:p>
          <a:endParaRPr lang="en-US"/>
        </a:p>
      </dgm:t>
    </dgm:pt>
    <dgm:pt modelId="{BAFE92C2-EC3A-4BDD-AC67-B1A140881304}" type="sibTrans" cxnId="{EFDEBF85-D005-493D-BE40-2F05AA9267D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727560F-3F5E-4ABC-A47E-609F8A49CD0A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 i="0"/>
            <a:t>Triptongos,</a:t>
          </a:r>
          <a:r>
            <a:rPr lang="es-ES_tradnl"/>
            <a:t> formados por semivocal + vocal + semivocal:</a:t>
          </a:r>
          <a:br>
            <a:rPr lang="es-ES_tradnl"/>
          </a:br>
          <a:r>
            <a:rPr lang="es-ES_tradnl"/>
            <a:t>estudiáis </a:t>
          </a:r>
          <a:r>
            <a:rPr lang="en-US"/>
            <a:t>[</a:t>
          </a:r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i̯ai̯</a:t>
          </a:r>
          <a:r>
            <a:rPr lang="en-US"/>
            <a:t>]</a:t>
          </a:r>
          <a:r>
            <a:rPr lang="es-ES_tradnl"/>
            <a:t>, Paraguay </a:t>
          </a:r>
          <a:r>
            <a:rPr lang="en-US"/>
            <a:t>[</a:t>
          </a:r>
          <a:r>
            <a:rPr lang="en-US">
              <a:latin typeface="Times New Roman" panose="02020603050405020304" pitchFamily="18" charset="0"/>
              <a:cs typeface="Times New Roman" panose="02020603050405020304" pitchFamily="18" charset="0"/>
            </a:rPr>
            <a:t>u̯ai̯</a:t>
          </a:r>
          <a:r>
            <a:rPr lang="en-US"/>
            <a:t>]</a:t>
          </a:r>
          <a:r>
            <a:rPr lang="es-ES_tradnl"/>
            <a:t>, buey, guau</a:t>
          </a:r>
          <a:endParaRPr lang="en-US"/>
        </a:p>
      </dgm:t>
    </dgm:pt>
    <dgm:pt modelId="{33C319AA-40D8-411E-8016-511B297BCE5D}" type="parTrans" cxnId="{0C04FC57-AAEE-437E-83CE-68B9251F5568}">
      <dgm:prSet/>
      <dgm:spPr/>
      <dgm:t>
        <a:bodyPr/>
        <a:lstStyle/>
        <a:p>
          <a:endParaRPr lang="en-US"/>
        </a:p>
      </dgm:t>
    </dgm:pt>
    <dgm:pt modelId="{209B7B63-2D39-484A-8323-DFC8B209E8CE}" type="sibTrans" cxnId="{0C04FC57-AAEE-437E-83CE-68B9251F556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6EA70CF-7473-44A1-9A5D-4E7E691A6430}">
      <dgm:prSet/>
      <dgm:spPr/>
      <dgm:t>
        <a:bodyPr/>
        <a:lstStyle/>
        <a:p>
          <a:pPr>
            <a:lnSpc>
              <a:spcPct val="100000"/>
            </a:lnSpc>
          </a:pPr>
          <a:r>
            <a:rPr lang="es-ES_tradnl"/>
            <a:t>El </a:t>
          </a:r>
          <a:r>
            <a:rPr lang="es-ES_tradnl" i="1"/>
            <a:t>hiato</a:t>
          </a:r>
          <a:r>
            <a:rPr lang="es-ES_tradnl"/>
            <a:t>, dos vocales contiguas situadas en sílabas diferentes:  </a:t>
          </a:r>
          <a:br>
            <a:rPr lang="es-ES_tradnl"/>
          </a:br>
          <a:r>
            <a:rPr lang="es-ES_tradnl"/>
            <a:t>co-rrí-a, per-pe-tú-a</a:t>
          </a:r>
          <a:endParaRPr lang="en-US"/>
        </a:p>
      </dgm:t>
    </dgm:pt>
    <dgm:pt modelId="{5C4EB0E9-8C92-4511-9C9B-68E6EE0683D1}" type="parTrans" cxnId="{D3608B12-1A93-43DA-AB89-7D0B1B23F7C2}">
      <dgm:prSet/>
      <dgm:spPr/>
      <dgm:t>
        <a:bodyPr/>
        <a:lstStyle/>
        <a:p>
          <a:endParaRPr lang="en-US"/>
        </a:p>
      </dgm:t>
    </dgm:pt>
    <dgm:pt modelId="{F4853A08-37C0-43E4-8FD7-A873F92E3030}" type="sibTrans" cxnId="{D3608B12-1A93-43DA-AB89-7D0B1B23F7C2}">
      <dgm:prSet/>
      <dgm:spPr/>
      <dgm:t>
        <a:bodyPr/>
        <a:lstStyle/>
        <a:p>
          <a:endParaRPr lang="en-US"/>
        </a:p>
      </dgm:t>
    </dgm:pt>
    <dgm:pt modelId="{714D97F0-254B-4512-AF51-91D3A2FBCBD3}" type="pres">
      <dgm:prSet presAssocID="{8ECCC7E4-4382-4C72-943A-D4EEA593BC6B}" presName="root" presStyleCnt="0">
        <dgm:presLayoutVars>
          <dgm:dir/>
          <dgm:resizeHandles val="exact"/>
        </dgm:presLayoutVars>
      </dgm:prSet>
      <dgm:spPr/>
    </dgm:pt>
    <dgm:pt modelId="{F544D772-DCE4-48AD-9AAE-FAD3A180F4A3}" type="pres">
      <dgm:prSet presAssocID="{51FCD4C5-3B41-4C47-81CA-AAFBDBA34753}" presName="compNode" presStyleCnt="0"/>
      <dgm:spPr/>
    </dgm:pt>
    <dgm:pt modelId="{2E03A7BB-D6C0-426A-8015-8D3F13ED0EA4}" type="pres">
      <dgm:prSet presAssocID="{51FCD4C5-3B41-4C47-81CA-AAFBDBA34753}" presName="bgRect" presStyleLbl="bgShp" presStyleIdx="0" presStyleCnt="5"/>
      <dgm:spPr/>
    </dgm:pt>
    <dgm:pt modelId="{54F9D254-4FC7-4A4B-978E-7A10B3DE953B}" type="pres">
      <dgm:prSet presAssocID="{51FCD4C5-3B41-4C47-81CA-AAFBDBA34753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ue"/>
        </a:ext>
      </dgm:extLst>
    </dgm:pt>
    <dgm:pt modelId="{2948F591-BE21-4199-8363-4FED8D2D2453}" type="pres">
      <dgm:prSet presAssocID="{51FCD4C5-3B41-4C47-81CA-AAFBDBA34753}" presName="spaceRect" presStyleCnt="0"/>
      <dgm:spPr/>
    </dgm:pt>
    <dgm:pt modelId="{BDB907AC-1CB4-4EF0-84EA-AE2A814731E4}" type="pres">
      <dgm:prSet presAssocID="{51FCD4C5-3B41-4C47-81CA-AAFBDBA34753}" presName="parTx" presStyleLbl="revTx" presStyleIdx="0" presStyleCnt="5">
        <dgm:presLayoutVars>
          <dgm:chMax val="0"/>
          <dgm:chPref val="0"/>
        </dgm:presLayoutVars>
      </dgm:prSet>
      <dgm:spPr/>
    </dgm:pt>
    <dgm:pt modelId="{DB66D38B-0744-4EDC-8961-E62F1305956E}" type="pres">
      <dgm:prSet presAssocID="{481B8072-171A-4E29-BE35-2F36A38564A0}" presName="sibTrans" presStyleCnt="0"/>
      <dgm:spPr/>
    </dgm:pt>
    <dgm:pt modelId="{3418610B-4976-4344-A62C-1322790AF07C}" type="pres">
      <dgm:prSet presAssocID="{68AACDBB-7F13-4BA8-B613-B04F6434D8C6}" presName="compNode" presStyleCnt="0"/>
      <dgm:spPr/>
    </dgm:pt>
    <dgm:pt modelId="{9DF06AED-6EE5-4AFC-A965-C014ABB76952}" type="pres">
      <dgm:prSet presAssocID="{68AACDBB-7F13-4BA8-B613-B04F6434D8C6}" presName="bgRect" presStyleLbl="bgShp" presStyleIdx="1" presStyleCnt="5"/>
      <dgm:spPr/>
    </dgm:pt>
    <dgm:pt modelId="{65F93EE4-F9EF-4CF4-A9F7-F33DF373F43D}" type="pres">
      <dgm:prSet presAssocID="{68AACDBB-7F13-4BA8-B613-B04F6434D8C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D78D419A-B0A3-4360-8B4F-CE34164E3A8D}" type="pres">
      <dgm:prSet presAssocID="{68AACDBB-7F13-4BA8-B613-B04F6434D8C6}" presName="spaceRect" presStyleCnt="0"/>
      <dgm:spPr/>
    </dgm:pt>
    <dgm:pt modelId="{7F7A2A1C-485F-4073-A7DB-7B84C524017F}" type="pres">
      <dgm:prSet presAssocID="{68AACDBB-7F13-4BA8-B613-B04F6434D8C6}" presName="parTx" presStyleLbl="revTx" presStyleIdx="1" presStyleCnt="5">
        <dgm:presLayoutVars>
          <dgm:chMax val="0"/>
          <dgm:chPref val="0"/>
        </dgm:presLayoutVars>
      </dgm:prSet>
      <dgm:spPr/>
    </dgm:pt>
    <dgm:pt modelId="{B8E54720-44CB-4BD3-B1E3-7A01316251BB}" type="pres">
      <dgm:prSet presAssocID="{6C65CF3A-687F-4C45-B3C7-FB1E93B15B87}" presName="sibTrans" presStyleCnt="0"/>
      <dgm:spPr/>
    </dgm:pt>
    <dgm:pt modelId="{0A695271-54EB-4691-86A9-4BE47549CCCF}" type="pres">
      <dgm:prSet presAssocID="{8D8E3093-B5F0-4241-8954-35C992314315}" presName="compNode" presStyleCnt="0"/>
      <dgm:spPr/>
    </dgm:pt>
    <dgm:pt modelId="{2C0A69D5-FA29-460A-89EB-FD5D8FAB5A62}" type="pres">
      <dgm:prSet presAssocID="{8D8E3093-B5F0-4241-8954-35C992314315}" presName="bgRect" presStyleLbl="bgShp" presStyleIdx="2" presStyleCnt="5"/>
      <dgm:spPr/>
    </dgm:pt>
    <dgm:pt modelId="{F82546F1-8735-4D8B-B738-9F0EFE40C448}" type="pres">
      <dgm:prSet presAssocID="{8D8E3093-B5F0-4241-8954-35C992314315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1D2C5BEE-2074-4241-845F-97651AEF2340}" type="pres">
      <dgm:prSet presAssocID="{8D8E3093-B5F0-4241-8954-35C992314315}" presName="spaceRect" presStyleCnt="0"/>
      <dgm:spPr/>
    </dgm:pt>
    <dgm:pt modelId="{759890F9-A895-487F-BEE6-9311A2AAA50F}" type="pres">
      <dgm:prSet presAssocID="{8D8E3093-B5F0-4241-8954-35C992314315}" presName="parTx" presStyleLbl="revTx" presStyleIdx="2" presStyleCnt="5" custScaleX="105966">
        <dgm:presLayoutVars>
          <dgm:chMax val="0"/>
          <dgm:chPref val="0"/>
        </dgm:presLayoutVars>
      </dgm:prSet>
      <dgm:spPr/>
    </dgm:pt>
    <dgm:pt modelId="{AA722D19-49E1-4ED2-9155-E78FC410A198}" type="pres">
      <dgm:prSet presAssocID="{BAFE92C2-EC3A-4BDD-AC67-B1A140881304}" presName="sibTrans" presStyleCnt="0"/>
      <dgm:spPr/>
    </dgm:pt>
    <dgm:pt modelId="{A3A8846D-DC49-4B8F-B45B-88BFC2FD2CE0}" type="pres">
      <dgm:prSet presAssocID="{9727560F-3F5E-4ABC-A47E-609F8A49CD0A}" presName="compNode" presStyleCnt="0"/>
      <dgm:spPr/>
    </dgm:pt>
    <dgm:pt modelId="{EC239AC5-7722-4FA1-B000-2E8B797FAE24}" type="pres">
      <dgm:prSet presAssocID="{9727560F-3F5E-4ABC-A47E-609F8A49CD0A}" presName="bgRect" presStyleLbl="bgShp" presStyleIdx="3" presStyleCnt="5"/>
      <dgm:spPr/>
    </dgm:pt>
    <dgm:pt modelId="{2EC15E93-F4A1-495C-9FA9-4B7320D0FEC6}" type="pres">
      <dgm:prSet presAssocID="{9727560F-3F5E-4ABC-A47E-609F8A49CD0A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prechaun Hat"/>
        </a:ext>
      </dgm:extLst>
    </dgm:pt>
    <dgm:pt modelId="{C2C77616-14F3-41B3-AAB7-2CA79DE27E58}" type="pres">
      <dgm:prSet presAssocID="{9727560F-3F5E-4ABC-A47E-609F8A49CD0A}" presName="spaceRect" presStyleCnt="0"/>
      <dgm:spPr/>
    </dgm:pt>
    <dgm:pt modelId="{9DB77BBF-1340-4C1F-97DF-DD5333301369}" type="pres">
      <dgm:prSet presAssocID="{9727560F-3F5E-4ABC-A47E-609F8A49CD0A}" presName="parTx" presStyleLbl="revTx" presStyleIdx="3" presStyleCnt="5">
        <dgm:presLayoutVars>
          <dgm:chMax val="0"/>
          <dgm:chPref val="0"/>
        </dgm:presLayoutVars>
      </dgm:prSet>
      <dgm:spPr/>
    </dgm:pt>
    <dgm:pt modelId="{1EF4EEE2-4AE7-4CD2-943B-760117597408}" type="pres">
      <dgm:prSet presAssocID="{209B7B63-2D39-484A-8323-DFC8B209E8CE}" presName="sibTrans" presStyleCnt="0"/>
      <dgm:spPr/>
    </dgm:pt>
    <dgm:pt modelId="{14BC0A1F-8184-4CA7-B6FA-0CBD81DE048A}" type="pres">
      <dgm:prSet presAssocID="{06EA70CF-7473-44A1-9A5D-4E7E691A6430}" presName="compNode" presStyleCnt="0"/>
      <dgm:spPr/>
    </dgm:pt>
    <dgm:pt modelId="{FC331740-B2B2-4F37-9811-C6317E11BF7B}" type="pres">
      <dgm:prSet presAssocID="{06EA70CF-7473-44A1-9A5D-4E7E691A6430}" presName="bgRect" presStyleLbl="bgShp" presStyleIdx="4" presStyleCnt="5"/>
      <dgm:spPr/>
    </dgm:pt>
    <dgm:pt modelId="{346392D1-E83A-47F3-9F30-7B99627EDE92}" type="pres">
      <dgm:prSet presAssocID="{06EA70CF-7473-44A1-9A5D-4E7E691A643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ss clef"/>
        </a:ext>
      </dgm:extLst>
    </dgm:pt>
    <dgm:pt modelId="{DA77997A-0FBA-4911-B54F-A17344501D1E}" type="pres">
      <dgm:prSet presAssocID="{06EA70CF-7473-44A1-9A5D-4E7E691A6430}" presName="spaceRect" presStyleCnt="0"/>
      <dgm:spPr/>
    </dgm:pt>
    <dgm:pt modelId="{AA42C07F-C0ED-4DBF-AE3E-216116235D9C}" type="pres">
      <dgm:prSet presAssocID="{06EA70CF-7473-44A1-9A5D-4E7E691A643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590B8A05-73BA-4857-B550-EEAE2B02F28B}" srcId="{8ECCC7E4-4382-4C72-943A-D4EEA593BC6B}" destId="{68AACDBB-7F13-4BA8-B613-B04F6434D8C6}" srcOrd="1" destOrd="0" parTransId="{38E65B6A-467F-4755-A6E8-E1066E8CFC6D}" sibTransId="{6C65CF3A-687F-4C45-B3C7-FB1E93B15B87}"/>
    <dgm:cxn modelId="{D3608B12-1A93-43DA-AB89-7D0B1B23F7C2}" srcId="{8ECCC7E4-4382-4C72-943A-D4EEA593BC6B}" destId="{06EA70CF-7473-44A1-9A5D-4E7E691A6430}" srcOrd="4" destOrd="0" parTransId="{5C4EB0E9-8C92-4511-9C9B-68E6EE0683D1}" sibTransId="{F4853A08-37C0-43E4-8FD7-A873F92E3030}"/>
    <dgm:cxn modelId="{FE151E2A-FE5C-604A-A9CF-767C304FEA0B}" type="presOf" srcId="{68AACDBB-7F13-4BA8-B613-B04F6434D8C6}" destId="{7F7A2A1C-485F-4073-A7DB-7B84C524017F}" srcOrd="0" destOrd="0" presId="urn:microsoft.com/office/officeart/2018/2/layout/IconVerticalSolidList"/>
    <dgm:cxn modelId="{F678414E-9DFB-C043-B888-1BF6B82CF739}" type="presOf" srcId="{8D8E3093-B5F0-4241-8954-35C992314315}" destId="{759890F9-A895-487F-BEE6-9311A2AAA50F}" srcOrd="0" destOrd="0" presId="urn:microsoft.com/office/officeart/2018/2/layout/IconVerticalSolidList"/>
    <dgm:cxn modelId="{CE9B276F-CDB1-CB40-ABB3-5AA03674158D}" type="presOf" srcId="{06EA70CF-7473-44A1-9A5D-4E7E691A6430}" destId="{AA42C07F-C0ED-4DBF-AE3E-216116235D9C}" srcOrd="0" destOrd="0" presId="urn:microsoft.com/office/officeart/2018/2/layout/IconVerticalSolidList"/>
    <dgm:cxn modelId="{0C04FC57-AAEE-437E-83CE-68B9251F5568}" srcId="{8ECCC7E4-4382-4C72-943A-D4EEA593BC6B}" destId="{9727560F-3F5E-4ABC-A47E-609F8A49CD0A}" srcOrd="3" destOrd="0" parTransId="{33C319AA-40D8-411E-8016-511B297BCE5D}" sibTransId="{209B7B63-2D39-484A-8323-DFC8B209E8CE}"/>
    <dgm:cxn modelId="{B2745158-9F0C-B34D-AE25-38A666D27132}" type="presOf" srcId="{9727560F-3F5E-4ABC-A47E-609F8A49CD0A}" destId="{9DB77BBF-1340-4C1F-97DF-DD5333301369}" srcOrd="0" destOrd="0" presId="urn:microsoft.com/office/officeart/2018/2/layout/IconVerticalSolidList"/>
    <dgm:cxn modelId="{EFDEBF85-D005-493D-BE40-2F05AA9267DB}" srcId="{8ECCC7E4-4382-4C72-943A-D4EEA593BC6B}" destId="{8D8E3093-B5F0-4241-8954-35C992314315}" srcOrd="2" destOrd="0" parTransId="{BD9718F3-8CC1-49FB-B0EC-6BE967A7CAD3}" sibTransId="{BAFE92C2-EC3A-4BDD-AC67-B1A140881304}"/>
    <dgm:cxn modelId="{6C93DBA6-5086-4277-A718-8809558B454C}" srcId="{8ECCC7E4-4382-4C72-943A-D4EEA593BC6B}" destId="{51FCD4C5-3B41-4C47-81CA-AAFBDBA34753}" srcOrd="0" destOrd="0" parTransId="{65CAAC0F-422A-4DBF-A0F5-4F13846ECCD4}" sibTransId="{481B8072-171A-4E29-BE35-2F36A38564A0}"/>
    <dgm:cxn modelId="{DA6211A9-1281-8B42-9276-09BCA0DB2D41}" type="presOf" srcId="{51FCD4C5-3B41-4C47-81CA-AAFBDBA34753}" destId="{BDB907AC-1CB4-4EF0-84EA-AE2A814731E4}" srcOrd="0" destOrd="0" presId="urn:microsoft.com/office/officeart/2018/2/layout/IconVerticalSolidList"/>
    <dgm:cxn modelId="{4DCB48FD-FBCF-CF47-B783-4E8CB6B58DA1}" type="presOf" srcId="{8ECCC7E4-4382-4C72-943A-D4EEA593BC6B}" destId="{714D97F0-254B-4512-AF51-91D3A2FBCBD3}" srcOrd="0" destOrd="0" presId="urn:microsoft.com/office/officeart/2018/2/layout/IconVerticalSolidList"/>
    <dgm:cxn modelId="{A589B950-DEB6-3B4D-81A9-1F96EF1C9BFA}" type="presParOf" srcId="{714D97F0-254B-4512-AF51-91D3A2FBCBD3}" destId="{F544D772-DCE4-48AD-9AAE-FAD3A180F4A3}" srcOrd="0" destOrd="0" presId="urn:microsoft.com/office/officeart/2018/2/layout/IconVerticalSolidList"/>
    <dgm:cxn modelId="{511311BE-A536-9E4E-90D3-3C020CC2DF8E}" type="presParOf" srcId="{F544D772-DCE4-48AD-9AAE-FAD3A180F4A3}" destId="{2E03A7BB-D6C0-426A-8015-8D3F13ED0EA4}" srcOrd="0" destOrd="0" presId="urn:microsoft.com/office/officeart/2018/2/layout/IconVerticalSolidList"/>
    <dgm:cxn modelId="{D79D7D47-DBD7-B342-BA7D-6E7D06E91EE4}" type="presParOf" srcId="{F544D772-DCE4-48AD-9AAE-FAD3A180F4A3}" destId="{54F9D254-4FC7-4A4B-978E-7A10B3DE953B}" srcOrd="1" destOrd="0" presId="urn:microsoft.com/office/officeart/2018/2/layout/IconVerticalSolidList"/>
    <dgm:cxn modelId="{0EF8AD90-BED9-904B-8347-99E5443AD0C1}" type="presParOf" srcId="{F544D772-DCE4-48AD-9AAE-FAD3A180F4A3}" destId="{2948F591-BE21-4199-8363-4FED8D2D2453}" srcOrd="2" destOrd="0" presId="urn:microsoft.com/office/officeart/2018/2/layout/IconVerticalSolidList"/>
    <dgm:cxn modelId="{2323F1B2-FB49-DA49-B24D-BD60B197159A}" type="presParOf" srcId="{F544D772-DCE4-48AD-9AAE-FAD3A180F4A3}" destId="{BDB907AC-1CB4-4EF0-84EA-AE2A814731E4}" srcOrd="3" destOrd="0" presId="urn:microsoft.com/office/officeart/2018/2/layout/IconVerticalSolidList"/>
    <dgm:cxn modelId="{1E81D247-1FC8-0A4D-BBBE-E3E5DD571F40}" type="presParOf" srcId="{714D97F0-254B-4512-AF51-91D3A2FBCBD3}" destId="{DB66D38B-0744-4EDC-8961-E62F1305956E}" srcOrd="1" destOrd="0" presId="urn:microsoft.com/office/officeart/2018/2/layout/IconVerticalSolidList"/>
    <dgm:cxn modelId="{E873786B-714B-6E42-9101-FED775E2A5AA}" type="presParOf" srcId="{714D97F0-254B-4512-AF51-91D3A2FBCBD3}" destId="{3418610B-4976-4344-A62C-1322790AF07C}" srcOrd="2" destOrd="0" presId="urn:microsoft.com/office/officeart/2018/2/layout/IconVerticalSolidList"/>
    <dgm:cxn modelId="{DF2783D6-1A4E-E34C-B61B-5CF3D5D4A457}" type="presParOf" srcId="{3418610B-4976-4344-A62C-1322790AF07C}" destId="{9DF06AED-6EE5-4AFC-A965-C014ABB76952}" srcOrd="0" destOrd="0" presId="urn:microsoft.com/office/officeart/2018/2/layout/IconVerticalSolidList"/>
    <dgm:cxn modelId="{DEBD249D-FE4A-334A-A18E-344AFC4E3CD4}" type="presParOf" srcId="{3418610B-4976-4344-A62C-1322790AF07C}" destId="{65F93EE4-F9EF-4CF4-A9F7-F33DF373F43D}" srcOrd="1" destOrd="0" presId="urn:microsoft.com/office/officeart/2018/2/layout/IconVerticalSolidList"/>
    <dgm:cxn modelId="{11FD362C-CECC-924D-9E1C-FF2E14DE4B18}" type="presParOf" srcId="{3418610B-4976-4344-A62C-1322790AF07C}" destId="{D78D419A-B0A3-4360-8B4F-CE34164E3A8D}" srcOrd="2" destOrd="0" presId="urn:microsoft.com/office/officeart/2018/2/layout/IconVerticalSolidList"/>
    <dgm:cxn modelId="{35F21C63-13A6-8D43-87FB-AFD0EDE90D88}" type="presParOf" srcId="{3418610B-4976-4344-A62C-1322790AF07C}" destId="{7F7A2A1C-485F-4073-A7DB-7B84C524017F}" srcOrd="3" destOrd="0" presId="urn:microsoft.com/office/officeart/2018/2/layout/IconVerticalSolidList"/>
    <dgm:cxn modelId="{D5F53577-3162-0848-AFD7-C72A813F6C87}" type="presParOf" srcId="{714D97F0-254B-4512-AF51-91D3A2FBCBD3}" destId="{B8E54720-44CB-4BD3-B1E3-7A01316251BB}" srcOrd="3" destOrd="0" presId="urn:microsoft.com/office/officeart/2018/2/layout/IconVerticalSolidList"/>
    <dgm:cxn modelId="{39E056EC-5610-2E4D-A009-B7248BBB9F17}" type="presParOf" srcId="{714D97F0-254B-4512-AF51-91D3A2FBCBD3}" destId="{0A695271-54EB-4691-86A9-4BE47549CCCF}" srcOrd="4" destOrd="0" presId="urn:microsoft.com/office/officeart/2018/2/layout/IconVerticalSolidList"/>
    <dgm:cxn modelId="{58BAEC9A-FDEE-1845-B7A8-364B42C6215A}" type="presParOf" srcId="{0A695271-54EB-4691-86A9-4BE47549CCCF}" destId="{2C0A69D5-FA29-460A-89EB-FD5D8FAB5A62}" srcOrd="0" destOrd="0" presId="urn:microsoft.com/office/officeart/2018/2/layout/IconVerticalSolidList"/>
    <dgm:cxn modelId="{8005C515-DE7B-CC4B-BAF8-ADF0AB271D58}" type="presParOf" srcId="{0A695271-54EB-4691-86A9-4BE47549CCCF}" destId="{F82546F1-8735-4D8B-B738-9F0EFE40C448}" srcOrd="1" destOrd="0" presId="urn:microsoft.com/office/officeart/2018/2/layout/IconVerticalSolidList"/>
    <dgm:cxn modelId="{DC473FC2-5040-1048-A81F-70B06E8097B8}" type="presParOf" srcId="{0A695271-54EB-4691-86A9-4BE47549CCCF}" destId="{1D2C5BEE-2074-4241-845F-97651AEF2340}" srcOrd="2" destOrd="0" presId="urn:microsoft.com/office/officeart/2018/2/layout/IconVerticalSolidList"/>
    <dgm:cxn modelId="{C4F5AC95-817D-DE47-A46D-A519B3D4142B}" type="presParOf" srcId="{0A695271-54EB-4691-86A9-4BE47549CCCF}" destId="{759890F9-A895-487F-BEE6-9311A2AAA50F}" srcOrd="3" destOrd="0" presId="urn:microsoft.com/office/officeart/2018/2/layout/IconVerticalSolidList"/>
    <dgm:cxn modelId="{00B7241F-6709-D248-AA8E-307D7F2E57F1}" type="presParOf" srcId="{714D97F0-254B-4512-AF51-91D3A2FBCBD3}" destId="{AA722D19-49E1-4ED2-9155-E78FC410A198}" srcOrd="5" destOrd="0" presId="urn:microsoft.com/office/officeart/2018/2/layout/IconVerticalSolidList"/>
    <dgm:cxn modelId="{4D8E89BC-730F-EA46-99AC-97C423AA06DD}" type="presParOf" srcId="{714D97F0-254B-4512-AF51-91D3A2FBCBD3}" destId="{A3A8846D-DC49-4B8F-B45B-88BFC2FD2CE0}" srcOrd="6" destOrd="0" presId="urn:microsoft.com/office/officeart/2018/2/layout/IconVerticalSolidList"/>
    <dgm:cxn modelId="{C2B21D5E-AC4D-D440-AEC0-FFC7F30372E5}" type="presParOf" srcId="{A3A8846D-DC49-4B8F-B45B-88BFC2FD2CE0}" destId="{EC239AC5-7722-4FA1-B000-2E8B797FAE24}" srcOrd="0" destOrd="0" presId="urn:microsoft.com/office/officeart/2018/2/layout/IconVerticalSolidList"/>
    <dgm:cxn modelId="{FA22BDBC-468A-284A-92EE-10339620D3C1}" type="presParOf" srcId="{A3A8846D-DC49-4B8F-B45B-88BFC2FD2CE0}" destId="{2EC15E93-F4A1-495C-9FA9-4B7320D0FEC6}" srcOrd="1" destOrd="0" presId="urn:microsoft.com/office/officeart/2018/2/layout/IconVerticalSolidList"/>
    <dgm:cxn modelId="{A4DA5E78-90FE-4442-8C61-C6DBAC326763}" type="presParOf" srcId="{A3A8846D-DC49-4B8F-B45B-88BFC2FD2CE0}" destId="{C2C77616-14F3-41B3-AAB7-2CA79DE27E58}" srcOrd="2" destOrd="0" presId="urn:microsoft.com/office/officeart/2018/2/layout/IconVerticalSolidList"/>
    <dgm:cxn modelId="{970EBFC0-61A3-954C-BDA0-768C75D230C0}" type="presParOf" srcId="{A3A8846D-DC49-4B8F-B45B-88BFC2FD2CE0}" destId="{9DB77BBF-1340-4C1F-97DF-DD5333301369}" srcOrd="3" destOrd="0" presId="urn:microsoft.com/office/officeart/2018/2/layout/IconVerticalSolidList"/>
    <dgm:cxn modelId="{19AF5283-A5D7-CD48-8C9D-DABC330E4295}" type="presParOf" srcId="{714D97F0-254B-4512-AF51-91D3A2FBCBD3}" destId="{1EF4EEE2-4AE7-4CD2-943B-760117597408}" srcOrd="7" destOrd="0" presId="urn:microsoft.com/office/officeart/2018/2/layout/IconVerticalSolidList"/>
    <dgm:cxn modelId="{1E6E0CA5-C52D-D148-B982-7029869438BB}" type="presParOf" srcId="{714D97F0-254B-4512-AF51-91D3A2FBCBD3}" destId="{14BC0A1F-8184-4CA7-B6FA-0CBD81DE048A}" srcOrd="8" destOrd="0" presId="urn:microsoft.com/office/officeart/2018/2/layout/IconVerticalSolidList"/>
    <dgm:cxn modelId="{0DD1261E-1F46-3141-90BB-A7B41B2D838A}" type="presParOf" srcId="{14BC0A1F-8184-4CA7-B6FA-0CBD81DE048A}" destId="{FC331740-B2B2-4F37-9811-C6317E11BF7B}" srcOrd="0" destOrd="0" presId="urn:microsoft.com/office/officeart/2018/2/layout/IconVerticalSolidList"/>
    <dgm:cxn modelId="{385477C8-D0E6-F84F-9858-5E9FC164BCBA}" type="presParOf" srcId="{14BC0A1F-8184-4CA7-B6FA-0CBD81DE048A}" destId="{346392D1-E83A-47F3-9F30-7B99627EDE92}" srcOrd="1" destOrd="0" presId="urn:microsoft.com/office/officeart/2018/2/layout/IconVerticalSolidList"/>
    <dgm:cxn modelId="{69EE20F5-D8FB-304F-A5A0-118ABCA002F1}" type="presParOf" srcId="{14BC0A1F-8184-4CA7-B6FA-0CBD81DE048A}" destId="{DA77997A-0FBA-4911-B54F-A17344501D1E}" srcOrd="2" destOrd="0" presId="urn:microsoft.com/office/officeart/2018/2/layout/IconVerticalSolidList"/>
    <dgm:cxn modelId="{AF3CB797-412A-8040-94F0-96FE02E69EB3}" type="presParOf" srcId="{14BC0A1F-8184-4CA7-B6FA-0CBD81DE048A}" destId="{AA42C07F-C0ED-4DBF-AE3E-216116235D9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1A47E7A-6FBF-466C-9976-F13DE260515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2A46AC-DEF2-4A86-82DB-E4FBB971987D}">
      <dgm:prSet custT="1"/>
      <dgm:spPr/>
      <dgm:t>
        <a:bodyPr/>
        <a:lstStyle/>
        <a:p>
          <a:r>
            <a:rPr lang="es-ES" sz="2000" b="1" dirty="0">
              <a:solidFill>
                <a:schemeClr val="tx1"/>
              </a:solidFill>
            </a:rPr>
            <a:t>a) Paraguay</a:t>
          </a:r>
          <a:endParaRPr lang="en-US" sz="2000" dirty="0">
            <a:solidFill>
              <a:schemeClr val="tx1"/>
            </a:solidFill>
          </a:endParaRPr>
        </a:p>
      </dgm:t>
    </dgm:pt>
    <dgm:pt modelId="{2CD65FF5-EE56-48BE-8A2D-70C2321F02ED}" type="parTrans" cxnId="{E0DACCFF-3367-4633-85C0-D958BA434F4E}">
      <dgm:prSet/>
      <dgm:spPr/>
      <dgm:t>
        <a:bodyPr/>
        <a:lstStyle/>
        <a:p>
          <a:endParaRPr lang="en-US"/>
        </a:p>
      </dgm:t>
    </dgm:pt>
    <dgm:pt modelId="{342ABE4B-9B2C-4735-B113-1E827818C783}" type="sibTrans" cxnId="{E0DACCFF-3367-4633-85C0-D958BA434F4E}">
      <dgm:prSet/>
      <dgm:spPr/>
      <dgm:t>
        <a:bodyPr/>
        <a:lstStyle/>
        <a:p>
          <a:endParaRPr lang="en-US"/>
        </a:p>
      </dgm:t>
    </dgm:pt>
    <dgm:pt modelId="{EC123BF5-65D3-4C35-B64A-579DBF45EBAD}">
      <dgm:prSet custT="1"/>
      <dgm:spPr/>
      <dgm:t>
        <a:bodyPr/>
        <a:lstStyle/>
        <a:p>
          <a:r>
            <a:rPr lang="es-ES" sz="2000" b="1" dirty="0">
              <a:solidFill>
                <a:schemeClr val="tx1"/>
              </a:solidFill>
            </a:rPr>
            <a:t>b) millonario</a:t>
          </a:r>
          <a:endParaRPr lang="en-US" sz="2000" dirty="0">
            <a:solidFill>
              <a:schemeClr val="tx1"/>
            </a:solidFill>
          </a:endParaRPr>
        </a:p>
      </dgm:t>
    </dgm:pt>
    <dgm:pt modelId="{7EA2015E-EB2B-41C2-B584-503F8C2361CA}" type="parTrans" cxnId="{C8082345-8CF0-4B7B-9DC8-3C8CB2D68DE5}">
      <dgm:prSet/>
      <dgm:spPr/>
      <dgm:t>
        <a:bodyPr/>
        <a:lstStyle/>
        <a:p>
          <a:endParaRPr lang="en-US"/>
        </a:p>
      </dgm:t>
    </dgm:pt>
    <dgm:pt modelId="{4FD4831F-F05C-4F21-99FF-35DE4D693D4B}" type="sibTrans" cxnId="{C8082345-8CF0-4B7B-9DC8-3C8CB2D68DE5}">
      <dgm:prSet/>
      <dgm:spPr/>
      <dgm:t>
        <a:bodyPr/>
        <a:lstStyle/>
        <a:p>
          <a:endParaRPr lang="en-US"/>
        </a:p>
      </dgm:t>
    </dgm:pt>
    <dgm:pt modelId="{52760189-E7A3-4654-AD89-3B1645AAD199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c)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   hacía	</a:t>
          </a:r>
          <a:endParaRPr lang="en-US" sz="2000">
            <a:solidFill>
              <a:schemeClr val="tx1"/>
            </a:solidFill>
          </a:endParaRPr>
        </a:p>
      </dgm:t>
    </dgm:pt>
    <dgm:pt modelId="{7F40B4A7-B75D-4C6B-8AD9-6C9B5C47C46F}" type="parTrans" cxnId="{2E34F28F-9072-441C-AAF8-C2EB08331A65}">
      <dgm:prSet/>
      <dgm:spPr/>
      <dgm:t>
        <a:bodyPr/>
        <a:lstStyle/>
        <a:p>
          <a:endParaRPr lang="en-US"/>
        </a:p>
      </dgm:t>
    </dgm:pt>
    <dgm:pt modelId="{1264493F-1B6E-47AB-B2B5-915244B0D85C}" type="sibTrans" cxnId="{2E34F28F-9072-441C-AAF8-C2EB08331A65}">
      <dgm:prSet/>
      <dgm:spPr/>
      <dgm:t>
        <a:bodyPr/>
        <a:lstStyle/>
        <a:p>
          <a:endParaRPr lang="en-US"/>
        </a:p>
      </dgm:t>
    </dgm:pt>
    <dgm:pt modelId="{6FA2C123-2FEC-49B6-9122-A850FF2B7DD3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d) monstruo</a:t>
          </a:r>
          <a:endParaRPr lang="en-US" sz="2000">
            <a:solidFill>
              <a:schemeClr val="tx1"/>
            </a:solidFill>
          </a:endParaRPr>
        </a:p>
      </dgm:t>
    </dgm:pt>
    <dgm:pt modelId="{7087ED29-1968-403B-9794-2D03C8E7293B}" type="parTrans" cxnId="{DD62AE68-3E57-4AC7-92A8-3B4C98F5FE44}">
      <dgm:prSet/>
      <dgm:spPr/>
      <dgm:t>
        <a:bodyPr/>
        <a:lstStyle/>
        <a:p>
          <a:endParaRPr lang="en-US"/>
        </a:p>
      </dgm:t>
    </dgm:pt>
    <dgm:pt modelId="{EBC383C6-E30D-462A-A2B3-A44FBD4171C0}" type="sibTrans" cxnId="{DD62AE68-3E57-4AC7-92A8-3B4C98F5FE44}">
      <dgm:prSet/>
      <dgm:spPr/>
      <dgm:t>
        <a:bodyPr/>
        <a:lstStyle/>
        <a:p>
          <a:endParaRPr lang="en-US"/>
        </a:p>
      </dgm:t>
    </dgm:pt>
    <dgm:pt modelId="{8E73D381-088E-4043-A9A1-F6691BC9EE42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e)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huevo</a:t>
          </a:r>
          <a:endParaRPr lang="en-US" sz="2000">
            <a:solidFill>
              <a:schemeClr val="tx1"/>
            </a:solidFill>
          </a:endParaRPr>
        </a:p>
      </dgm:t>
    </dgm:pt>
    <dgm:pt modelId="{88A23095-C862-4114-A63F-60D8F60FC323}" type="parTrans" cxnId="{0884C93B-B6B2-400C-9DAC-09DC5EAD111E}">
      <dgm:prSet/>
      <dgm:spPr/>
      <dgm:t>
        <a:bodyPr/>
        <a:lstStyle/>
        <a:p>
          <a:endParaRPr lang="en-US"/>
        </a:p>
      </dgm:t>
    </dgm:pt>
    <dgm:pt modelId="{AA16DCF4-4368-4388-8F28-DCDAF601525F}" type="sibTrans" cxnId="{0884C93B-B6B2-400C-9DAC-09DC5EAD111E}">
      <dgm:prSet/>
      <dgm:spPr/>
      <dgm:t>
        <a:bodyPr/>
        <a:lstStyle/>
        <a:p>
          <a:endParaRPr lang="en-US"/>
        </a:p>
      </dgm:t>
    </dgm:pt>
    <dgm:pt modelId="{E145DC23-B062-4392-B16E-2EBFB061F2A4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f)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hacia</a:t>
          </a:r>
          <a:endParaRPr lang="en-US" sz="2000">
            <a:solidFill>
              <a:schemeClr val="tx1"/>
            </a:solidFill>
          </a:endParaRPr>
        </a:p>
      </dgm:t>
    </dgm:pt>
    <dgm:pt modelId="{A234E2C3-5E8F-4430-915F-CDF2BDC4423C}" type="parTrans" cxnId="{3B99503F-88C1-4029-BCB6-50A6304E8D14}">
      <dgm:prSet/>
      <dgm:spPr/>
      <dgm:t>
        <a:bodyPr/>
        <a:lstStyle/>
        <a:p>
          <a:endParaRPr lang="en-US"/>
        </a:p>
      </dgm:t>
    </dgm:pt>
    <dgm:pt modelId="{BFE736B8-714E-4B30-8101-679D741296D1}" type="sibTrans" cxnId="{3B99503F-88C1-4029-BCB6-50A6304E8D14}">
      <dgm:prSet/>
      <dgm:spPr/>
      <dgm:t>
        <a:bodyPr/>
        <a:lstStyle/>
        <a:p>
          <a:endParaRPr lang="en-US"/>
        </a:p>
      </dgm:t>
    </dgm:pt>
    <dgm:pt modelId="{0B476668-354B-4C87-8FB0-FF0E0435ED48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g)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miau</a:t>
          </a:r>
          <a:endParaRPr lang="en-US" sz="2000">
            <a:solidFill>
              <a:schemeClr val="tx1"/>
            </a:solidFill>
          </a:endParaRPr>
        </a:p>
      </dgm:t>
    </dgm:pt>
    <dgm:pt modelId="{CA584FF1-1EAD-41EA-B5DB-10CCAE687CA3}" type="parTrans" cxnId="{EBFBAA89-83C3-4B4D-8F97-3614FAB17E35}">
      <dgm:prSet/>
      <dgm:spPr/>
      <dgm:t>
        <a:bodyPr/>
        <a:lstStyle/>
        <a:p>
          <a:endParaRPr lang="en-US"/>
        </a:p>
      </dgm:t>
    </dgm:pt>
    <dgm:pt modelId="{B4F6C2F7-66CF-4778-BFCE-5495749051F8}" type="sibTrans" cxnId="{EBFBAA89-83C3-4B4D-8F97-3614FAB17E35}">
      <dgm:prSet/>
      <dgm:spPr/>
      <dgm:t>
        <a:bodyPr/>
        <a:lstStyle/>
        <a:p>
          <a:endParaRPr lang="en-US"/>
        </a:p>
      </dgm:t>
    </dgm:pt>
    <dgm:pt modelId="{8B377407-0754-439D-9802-9E850675EE7B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h)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raíz</a:t>
          </a:r>
          <a:endParaRPr lang="en-US" sz="2000">
            <a:solidFill>
              <a:schemeClr val="tx1"/>
            </a:solidFill>
          </a:endParaRPr>
        </a:p>
      </dgm:t>
    </dgm:pt>
    <dgm:pt modelId="{161E8591-F34B-4811-BFBD-607DFE70139D}" type="parTrans" cxnId="{272C3E30-2B1D-4574-AB03-269C95EBE9C2}">
      <dgm:prSet/>
      <dgm:spPr/>
      <dgm:t>
        <a:bodyPr/>
        <a:lstStyle/>
        <a:p>
          <a:endParaRPr lang="en-US"/>
        </a:p>
      </dgm:t>
    </dgm:pt>
    <dgm:pt modelId="{753944E8-15D1-4095-B0F4-E91B96056A9E}" type="sibTrans" cxnId="{272C3E30-2B1D-4574-AB03-269C95EBE9C2}">
      <dgm:prSet/>
      <dgm:spPr/>
      <dgm:t>
        <a:bodyPr/>
        <a:lstStyle/>
        <a:p>
          <a:endParaRPr lang="en-US"/>
        </a:p>
      </dgm:t>
    </dgm:pt>
    <dgm:pt modelId="{22B800B9-43CE-4195-991E-B0284D3177C1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i)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frío</a:t>
          </a:r>
          <a:endParaRPr lang="en-US" sz="2000">
            <a:solidFill>
              <a:schemeClr val="tx1"/>
            </a:solidFill>
          </a:endParaRPr>
        </a:p>
      </dgm:t>
    </dgm:pt>
    <dgm:pt modelId="{DAF75348-8F53-4739-B4CD-12277DD6B98B}" type="parTrans" cxnId="{EB2EC552-24A7-4A68-A945-21985B246745}">
      <dgm:prSet/>
      <dgm:spPr/>
      <dgm:t>
        <a:bodyPr/>
        <a:lstStyle/>
        <a:p>
          <a:endParaRPr lang="en-US"/>
        </a:p>
      </dgm:t>
    </dgm:pt>
    <dgm:pt modelId="{B4B88E71-A955-4CAF-BCB8-3B5D82187C65}" type="sibTrans" cxnId="{EB2EC552-24A7-4A68-A945-21985B246745}">
      <dgm:prSet/>
      <dgm:spPr/>
      <dgm:t>
        <a:bodyPr/>
        <a:lstStyle/>
        <a:p>
          <a:endParaRPr lang="en-US"/>
        </a:p>
      </dgm:t>
    </dgm:pt>
    <dgm:pt modelId="{741D0A3E-87BE-4809-B2DD-4B3704FD77B2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j)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aloe</a:t>
          </a:r>
          <a:endParaRPr lang="en-US" sz="2000">
            <a:solidFill>
              <a:schemeClr val="tx1"/>
            </a:solidFill>
          </a:endParaRPr>
        </a:p>
      </dgm:t>
    </dgm:pt>
    <dgm:pt modelId="{928831F1-4608-4982-9A92-30B7219203E6}" type="parTrans" cxnId="{3114E9CA-463F-4900-A439-D0652B9FC117}">
      <dgm:prSet/>
      <dgm:spPr/>
      <dgm:t>
        <a:bodyPr/>
        <a:lstStyle/>
        <a:p>
          <a:endParaRPr lang="en-US"/>
        </a:p>
      </dgm:t>
    </dgm:pt>
    <dgm:pt modelId="{703EC5B2-E1C9-43F3-B97B-5D164E9C51C4}" type="sibTrans" cxnId="{3114E9CA-463F-4900-A439-D0652B9FC117}">
      <dgm:prSet/>
      <dgm:spPr/>
      <dgm:t>
        <a:bodyPr/>
        <a:lstStyle/>
        <a:p>
          <a:endParaRPr lang="en-US"/>
        </a:p>
      </dgm:t>
    </dgm:pt>
    <dgm:pt modelId="{5F189EA1-5BA7-4BC6-AAAE-B988748A050B}">
      <dgm:prSet custT="1"/>
      <dgm:spPr/>
      <dgm:t>
        <a:bodyPr/>
        <a:lstStyle/>
        <a:p>
          <a:r>
            <a:rPr lang="es-ES" sz="2000" b="1">
              <a:solidFill>
                <a:schemeClr val="tx1"/>
              </a:solidFill>
            </a:rPr>
            <a:t>k) </a:t>
          </a:r>
          <a:br>
            <a:rPr lang="es-ES" sz="2000" b="1">
              <a:solidFill>
                <a:schemeClr val="tx1"/>
              </a:solidFill>
            </a:rPr>
          </a:br>
          <a:r>
            <a:rPr lang="es-ES" sz="2000" b="1">
              <a:solidFill>
                <a:schemeClr val="tx1"/>
              </a:solidFill>
            </a:rPr>
            <a:t>reír</a:t>
          </a:r>
          <a:endParaRPr lang="en-US" sz="2000">
            <a:solidFill>
              <a:schemeClr val="tx1"/>
            </a:solidFill>
          </a:endParaRPr>
        </a:p>
      </dgm:t>
    </dgm:pt>
    <dgm:pt modelId="{F78A4421-1DC3-45D4-B69F-4DA55BF2FCFB}" type="parTrans" cxnId="{A5D49396-7974-4A52-ADD8-BB1A7042CE03}">
      <dgm:prSet/>
      <dgm:spPr/>
      <dgm:t>
        <a:bodyPr/>
        <a:lstStyle/>
        <a:p>
          <a:endParaRPr lang="en-US"/>
        </a:p>
      </dgm:t>
    </dgm:pt>
    <dgm:pt modelId="{D26BFB20-D143-4B10-A0D3-6C2861302DB4}" type="sibTrans" cxnId="{A5D49396-7974-4A52-ADD8-BB1A7042CE03}">
      <dgm:prSet/>
      <dgm:spPr/>
      <dgm:t>
        <a:bodyPr/>
        <a:lstStyle/>
        <a:p>
          <a:endParaRPr lang="en-US"/>
        </a:p>
      </dgm:t>
    </dgm:pt>
    <dgm:pt modelId="{736C6417-60BB-044F-8580-DB96E3D6B636}" type="pres">
      <dgm:prSet presAssocID="{B1A47E7A-6FBF-466C-9976-F13DE2605154}" presName="diagram" presStyleCnt="0">
        <dgm:presLayoutVars>
          <dgm:dir/>
          <dgm:resizeHandles val="exact"/>
        </dgm:presLayoutVars>
      </dgm:prSet>
      <dgm:spPr/>
    </dgm:pt>
    <dgm:pt modelId="{4E8C70F7-C6BA-8D44-ADFF-C9E18B755BC5}" type="pres">
      <dgm:prSet presAssocID="{D22A46AC-DEF2-4A86-82DB-E4FBB971987D}" presName="node" presStyleLbl="node1" presStyleIdx="0" presStyleCnt="11">
        <dgm:presLayoutVars>
          <dgm:bulletEnabled val="1"/>
        </dgm:presLayoutVars>
      </dgm:prSet>
      <dgm:spPr/>
    </dgm:pt>
    <dgm:pt modelId="{90383010-6A83-5348-85C1-4A6E9896EFE1}" type="pres">
      <dgm:prSet presAssocID="{342ABE4B-9B2C-4735-B113-1E827818C783}" presName="sibTrans" presStyleCnt="0"/>
      <dgm:spPr/>
    </dgm:pt>
    <dgm:pt modelId="{2E1E8331-5DCC-074D-B210-C02778C250EA}" type="pres">
      <dgm:prSet presAssocID="{EC123BF5-65D3-4C35-B64A-579DBF45EBAD}" presName="node" presStyleLbl="node1" presStyleIdx="1" presStyleCnt="11">
        <dgm:presLayoutVars>
          <dgm:bulletEnabled val="1"/>
        </dgm:presLayoutVars>
      </dgm:prSet>
      <dgm:spPr/>
    </dgm:pt>
    <dgm:pt modelId="{0B061580-1026-3940-87FD-E9E548C98923}" type="pres">
      <dgm:prSet presAssocID="{4FD4831F-F05C-4F21-99FF-35DE4D693D4B}" presName="sibTrans" presStyleCnt="0"/>
      <dgm:spPr/>
    </dgm:pt>
    <dgm:pt modelId="{4271BFAD-3CE0-E74D-829C-73422716F4DD}" type="pres">
      <dgm:prSet presAssocID="{52760189-E7A3-4654-AD89-3B1645AAD199}" presName="node" presStyleLbl="node1" presStyleIdx="2" presStyleCnt="11">
        <dgm:presLayoutVars>
          <dgm:bulletEnabled val="1"/>
        </dgm:presLayoutVars>
      </dgm:prSet>
      <dgm:spPr/>
    </dgm:pt>
    <dgm:pt modelId="{CC8C3BA3-1358-864E-957D-D75F3D8FCAAE}" type="pres">
      <dgm:prSet presAssocID="{1264493F-1B6E-47AB-B2B5-915244B0D85C}" presName="sibTrans" presStyleCnt="0"/>
      <dgm:spPr/>
    </dgm:pt>
    <dgm:pt modelId="{02981D6B-1CEC-4042-A75E-128D80E716BC}" type="pres">
      <dgm:prSet presAssocID="{6FA2C123-2FEC-49B6-9122-A850FF2B7DD3}" presName="node" presStyleLbl="node1" presStyleIdx="3" presStyleCnt="11">
        <dgm:presLayoutVars>
          <dgm:bulletEnabled val="1"/>
        </dgm:presLayoutVars>
      </dgm:prSet>
      <dgm:spPr/>
    </dgm:pt>
    <dgm:pt modelId="{8D81CEE6-0708-6845-B2DE-5E7D86DCC5E6}" type="pres">
      <dgm:prSet presAssocID="{EBC383C6-E30D-462A-A2B3-A44FBD4171C0}" presName="sibTrans" presStyleCnt="0"/>
      <dgm:spPr/>
    </dgm:pt>
    <dgm:pt modelId="{AC18ED84-1154-8540-8E21-55ED5B5B5C22}" type="pres">
      <dgm:prSet presAssocID="{8E73D381-088E-4043-A9A1-F6691BC9EE42}" presName="node" presStyleLbl="node1" presStyleIdx="4" presStyleCnt="11">
        <dgm:presLayoutVars>
          <dgm:bulletEnabled val="1"/>
        </dgm:presLayoutVars>
      </dgm:prSet>
      <dgm:spPr/>
    </dgm:pt>
    <dgm:pt modelId="{BEB01A81-0A6F-EB4B-806B-FC62DA61520E}" type="pres">
      <dgm:prSet presAssocID="{AA16DCF4-4368-4388-8F28-DCDAF601525F}" presName="sibTrans" presStyleCnt="0"/>
      <dgm:spPr/>
    </dgm:pt>
    <dgm:pt modelId="{9D7DC9A7-EA09-D347-B6BE-2633D4B692F4}" type="pres">
      <dgm:prSet presAssocID="{E145DC23-B062-4392-B16E-2EBFB061F2A4}" presName="node" presStyleLbl="node1" presStyleIdx="5" presStyleCnt="11">
        <dgm:presLayoutVars>
          <dgm:bulletEnabled val="1"/>
        </dgm:presLayoutVars>
      </dgm:prSet>
      <dgm:spPr/>
    </dgm:pt>
    <dgm:pt modelId="{72B6605C-CD60-3A49-B4C1-9234169D2FF2}" type="pres">
      <dgm:prSet presAssocID="{BFE736B8-714E-4B30-8101-679D741296D1}" presName="sibTrans" presStyleCnt="0"/>
      <dgm:spPr/>
    </dgm:pt>
    <dgm:pt modelId="{2A675218-20E6-4743-AD02-AA2CE0E6C89F}" type="pres">
      <dgm:prSet presAssocID="{0B476668-354B-4C87-8FB0-FF0E0435ED48}" presName="node" presStyleLbl="node1" presStyleIdx="6" presStyleCnt="11">
        <dgm:presLayoutVars>
          <dgm:bulletEnabled val="1"/>
        </dgm:presLayoutVars>
      </dgm:prSet>
      <dgm:spPr/>
    </dgm:pt>
    <dgm:pt modelId="{4EFC4B7E-0A60-C94B-B826-053413F987EE}" type="pres">
      <dgm:prSet presAssocID="{B4F6C2F7-66CF-4778-BFCE-5495749051F8}" presName="sibTrans" presStyleCnt="0"/>
      <dgm:spPr/>
    </dgm:pt>
    <dgm:pt modelId="{5A4F44C5-6EBA-9D46-B4A7-7235FCAFAE90}" type="pres">
      <dgm:prSet presAssocID="{8B377407-0754-439D-9802-9E850675EE7B}" presName="node" presStyleLbl="node1" presStyleIdx="7" presStyleCnt="11">
        <dgm:presLayoutVars>
          <dgm:bulletEnabled val="1"/>
        </dgm:presLayoutVars>
      </dgm:prSet>
      <dgm:spPr/>
    </dgm:pt>
    <dgm:pt modelId="{5331273A-03CF-0A4E-BD29-7593B07A8F97}" type="pres">
      <dgm:prSet presAssocID="{753944E8-15D1-4095-B0F4-E91B96056A9E}" presName="sibTrans" presStyleCnt="0"/>
      <dgm:spPr/>
    </dgm:pt>
    <dgm:pt modelId="{57D4A782-1883-ED4D-90C9-B396020FC7E1}" type="pres">
      <dgm:prSet presAssocID="{22B800B9-43CE-4195-991E-B0284D3177C1}" presName="node" presStyleLbl="node1" presStyleIdx="8" presStyleCnt="11">
        <dgm:presLayoutVars>
          <dgm:bulletEnabled val="1"/>
        </dgm:presLayoutVars>
      </dgm:prSet>
      <dgm:spPr/>
    </dgm:pt>
    <dgm:pt modelId="{9447E406-1046-EA41-878D-4D9DD1EDF6DA}" type="pres">
      <dgm:prSet presAssocID="{B4B88E71-A955-4CAF-BCB8-3B5D82187C65}" presName="sibTrans" presStyleCnt="0"/>
      <dgm:spPr/>
    </dgm:pt>
    <dgm:pt modelId="{5EDE80D8-17EB-8540-BAB6-2C9DD85AF518}" type="pres">
      <dgm:prSet presAssocID="{741D0A3E-87BE-4809-B2DD-4B3704FD77B2}" presName="node" presStyleLbl="node1" presStyleIdx="9" presStyleCnt="11">
        <dgm:presLayoutVars>
          <dgm:bulletEnabled val="1"/>
        </dgm:presLayoutVars>
      </dgm:prSet>
      <dgm:spPr/>
    </dgm:pt>
    <dgm:pt modelId="{F68DE22D-C378-3246-8B95-0A25A6FD47FF}" type="pres">
      <dgm:prSet presAssocID="{703EC5B2-E1C9-43F3-B97B-5D164E9C51C4}" presName="sibTrans" presStyleCnt="0"/>
      <dgm:spPr/>
    </dgm:pt>
    <dgm:pt modelId="{FE51900B-010B-2346-8B6C-2E1512E7FA17}" type="pres">
      <dgm:prSet presAssocID="{5F189EA1-5BA7-4BC6-AAAE-B988748A050B}" presName="node" presStyleLbl="node1" presStyleIdx="10" presStyleCnt="11">
        <dgm:presLayoutVars>
          <dgm:bulletEnabled val="1"/>
        </dgm:presLayoutVars>
      </dgm:prSet>
      <dgm:spPr/>
    </dgm:pt>
  </dgm:ptLst>
  <dgm:cxnLst>
    <dgm:cxn modelId="{DADBD921-D327-E344-AC60-32C33A983D8D}" type="presOf" srcId="{E145DC23-B062-4392-B16E-2EBFB061F2A4}" destId="{9D7DC9A7-EA09-D347-B6BE-2633D4B692F4}" srcOrd="0" destOrd="0" presId="urn:microsoft.com/office/officeart/2005/8/layout/default"/>
    <dgm:cxn modelId="{272C3E30-2B1D-4574-AB03-269C95EBE9C2}" srcId="{B1A47E7A-6FBF-466C-9976-F13DE2605154}" destId="{8B377407-0754-439D-9802-9E850675EE7B}" srcOrd="7" destOrd="0" parTransId="{161E8591-F34B-4811-BFBD-607DFE70139D}" sibTransId="{753944E8-15D1-4095-B0F4-E91B96056A9E}"/>
    <dgm:cxn modelId="{B8D85B35-1A66-C84C-9E37-6BAE3D5C8DB7}" type="presOf" srcId="{0B476668-354B-4C87-8FB0-FF0E0435ED48}" destId="{2A675218-20E6-4743-AD02-AA2CE0E6C89F}" srcOrd="0" destOrd="0" presId="urn:microsoft.com/office/officeart/2005/8/layout/default"/>
    <dgm:cxn modelId="{0884C93B-B6B2-400C-9DAC-09DC5EAD111E}" srcId="{B1A47E7A-6FBF-466C-9976-F13DE2605154}" destId="{8E73D381-088E-4043-A9A1-F6691BC9EE42}" srcOrd="4" destOrd="0" parTransId="{88A23095-C862-4114-A63F-60D8F60FC323}" sibTransId="{AA16DCF4-4368-4388-8F28-DCDAF601525F}"/>
    <dgm:cxn modelId="{F482CD3B-016A-6E46-A811-CE992BE4A135}" type="presOf" srcId="{5F189EA1-5BA7-4BC6-AAAE-B988748A050B}" destId="{FE51900B-010B-2346-8B6C-2E1512E7FA17}" srcOrd="0" destOrd="0" presId="urn:microsoft.com/office/officeart/2005/8/layout/default"/>
    <dgm:cxn modelId="{3B99503F-88C1-4029-BCB6-50A6304E8D14}" srcId="{B1A47E7A-6FBF-466C-9976-F13DE2605154}" destId="{E145DC23-B062-4392-B16E-2EBFB061F2A4}" srcOrd="5" destOrd="0" parTransId="{A234E2C3-5E8F-4430-915F-CDF2BDC4423C}" sibTransId="{BFE736B8-714E-4B30-8101-679D741296D1}"/>
    <dgm:cxn modelId="{C8082345-8CF0-4B7B-9DC8-3C8CB2D68DE5}" srcId="{B1A47E7A-6FBF-466C-9976-F13DE2605154}" destId="{EC123BF5-65D3-4C35-B64A-579DBF45EBAD}" srcOrd="1" destOrd="0" parTransId="{7EA2015E-EB2B-41C2-B584-503F8C2361CA}" sibTransId="{4FD4831F-F05C-4F21-99FF-35DE4D693D4B}"/>
    <dgm:cxn modelId="{D7495567-5DA9-3142-B32A-53A87DB49BA3}" type="presOf" srcId="{D22A46AC-DEF2-4A86-82DB-E4FBB971987D}" destId="{4E8C70F7-C6BA-8D44-ADFF-C9E18B755BC5}" srcOrd="0" destOrd="0" presId="urn:microsoft.com/office/officeart/2005/8/layout/default"/>
    <dgm:cxn modelId="{DD62AE68-3E57-4AC7-92A8-3B4C98F5FE44}" srcId="{B1A47E7A-6FBF-466C-9976-F13DE2605154}" destId="{6FA2C123-2FEC-49B6-9122-A850FF2B7DD3}" srcOrd="3" destOrd="0" parTransId="{7087ED29-1968-403B-9794-2D03C8E7293B}" sibTransId="{EBC383C6-E30D-462A-A2B3-A44FBD4171C0}"/>
    <dgm:cxn modelId="{9D0EC248-F7CD-EE40-8735-33C7309A9EC8}" type="presOf" srcId="{B1A47E7A-6FBF-466C-9976-F13DE2605154}" destId="{736C6417-60BB-044F-8580-DB96E3D6B636}" srcOrd="0" destOrd="0" presId="urn:microsoft.com/office/officeart/2005/8/layout/default"/>
    <dgm:cxn modelId="{EB2EC552-24A7-4A68-A945-21985B246745}" srcId="{B1A47E7A-6FBF-466C-9976-F13DE2605154}" destId="{22B800B9-43CE-4195-991E-B0284D3177C1}" srcOrd="8" destOrd="0" parTransId="{DAF75348-8F53-4739-B4CD-12277DD6B98B}" sibTransId="{B4B88E71-A955-4CAF-BCB8-3B5D82187C65}"/>
    <dgm:cxn modelId="{EBFBAA89-83C3-4B4D-8F97-3614FAB17E35}" srcId="{B1A47E7A-6FBF-466C-9976-F13DE2605154}" destId="{0B476668-354B-4C87-8FB0-FF0E0435ED48}" srcOrd="6" destOrd="0" parTransId="{CA584FF1-1EAD-41EA-B5DB-10CCAE687CA3}" sibTransId="{B4F6C2F7-66CF-4778-BFCE-5495749051F8}"/>
    <dgm:cxn modelId="{2E34F28F-9072-441C-AAF8-C2EB08331A65}" srcId="{B1A47E7A-6FBF-466C-9976-F13DE2605154}" destId="{52760189-E7A3-4654-AD89-3B1645AAD199}" srcOrd="2" destOrd="0" parTransId="{7F40B4A7-B75D-4C6B-8AD9-6C9B5C47C46F}" sibTransId="{1264493F-1B6E-47AB-B2B5-915244B0D85C}"/>
    <dgm:cxn modelId="{A5D49396-7974-4A52-ADD8-BB1A7042CE03}" srcId="{B1A47E7A-6FBF-466C-9976-F13DE2605154}" destId="{5F189EA1-5BA7-4BC6-AAAE-B988748A050B}" srcOrd="10" destOrd="0" parTransId="{F78A4421-1DC3-45D4-B69F-4DA55BF2FCFB}" sibTransId="{D26BFB20-D143-4B10-A0D3-6C2861302DB4}"/>
    <dgm:cxn modelId="{58A23D9A-255A-4045-AC7C-CBD891E8A745}" type="presOf" srcId="{8B377407-0754-439D-9802-9E850675EE7B}" destId="{5A4F44C5-6EBA-9D46-B4A7-7235FCAFAE90}" srcOrd="0" destOrd="0" presId="urn:microsoft.com/office/officeart/2005/8/layout/default"/>
    <dgm:cxn modelId="{A13FC5AC-E8D7-CD44-8C15-B4CA5915FC7B}" type="presOf" srcId="{741D0A3E-87BE-4809-B2DD-4B3704FD77B2}" destId="{5EDE80D8-17EB-8540-BAB6-2C9DD85AF518}" srcOrd="0" destOrd="0" presId="urn:microsoft.com/office/officeart/2005/8/layout/default"/>
    <dgm:cxn modelId="{2FD4E4AF-3DD0-4847-9080-08719A1F7877}" type="presOf" srcId="{8E73D381-088E-4043-A9A1-F6691BC9EE42}" destId="{AC18ED84-1154-8540-8E21-55ED5B5B5C22}" srcOrd="0" destOrd="0" presId="urn:microsoft.com/office/officeart/2005/8/layout/default"/>
    <dgm:cxn modelId="{3114E9CA-463F-4900-A439-D0652B9FC117}" srcId="{B1A47E7A-6FBF-466C-9976-F13DE2605154}" destId="{741D0A3E-87BE-4809-B2DD-4B3704FD77B2}" srcOrd="9" destOrd="0" parTransId="{928831F1-4608-4982-9A92-30B7219203E6}" sibTransId="{703EC5B2-E1C9-43F3-B97B-5D164E9C51C4}"/>
    <dgm:cxn modelId="{DF9CE4EE-E58B-4D43-B0AD-DD6C6DA7AE4A}" type="presOf" srcId="{6FA2C123-2FEC-49B6-9122-A850FF2B7DD3}" destId="{02981D6B-1CEC-4042-A75E-128D80E716BC}" srcOrd="0" destOrd="0" presId="urn:microsoft.com/office/officeart/2005/8/layout/default"/>
    <dgm:cxn modelId="{8DD90EF2-DBC6-7947-A21E-F9D34D55FC6E}" type="presOf" srcId="{22B800B9-43CE-4195-991E-B0284D3177C1}" destId="{57D4A782-1883-ED4D-90C9-B396020FC7E1}" srcOrd="0" destOrd="0" presId="urn:microsoft.com/office/officeart/2005/8/layout/default"/>
    <dgm:cxn modelId="{5C677FFA-C77E-9640-9CC2-2B8D576380A8}" type="presOf" srcId="{52760189-E7A3-4654-AD89-3B1645AAD199}" destId="{4271BFAD-3CE0-E74D-829C-73422716F4DD}" srcOrd="0" destOrd="0" presId="urn:microsoft.com/office/officeart/2005/8/layout/default"/>
    <dgm:cxn modelId="{EE8A4DFF-4B49-FC4E-9801-43F3B34D5D9C}" type="presOf" srcId="{EC123BF5-65D3-4C35-B64A-579DBF45EBAD}" destId="{2E1E8331-5DCC-074D-B210-C02778C250EA}" srcOrd="0" destOrd="0" presId="urn:microsoft.com/office/officeart/2005/8/layout/default"/>
    <dgm:cxn modelId="{E0DACCFF-3367-4633-85C0-D958BA434F4E}" srcId="{B1A47E7A-6FBF-466C-9976-F13DE2605154}" destId="{D22A46AC-DEF2-4A86-82DB-E4FBB971987D}" srcOrd="0" destOrd="0" parTransId="{2CD65FF5-EE56-48BE-8A2D-70C2321F02ED}" sibTransId="{342ABE4B-9B2C-4735-B113-1E827818C783}"/>
    <dgm:cxn modelId="{A1421B40-7D7F-3247-960C-E7AF94C504F8}" type="presParOf" srcId="{736C6417-60BB-044F-8580-DB96E3D6B636}" destId="{4E8C70F7-C6BA-8D44-ADFF-C9E18B755BC5}" srcOrd="0" destOrd="0" presId="urn:microsoft.com/office/officeart/2005/8/layout/default"/>
    <dgm:cxn modelId="{D7CD555A-6172-DC40-8A18-00D2303D1CF8}" type="presParOf" srcId="{736C6417-60BB-044F-8580-DB96E3D6B636}" destId="{90383010-6A83-5348-85C1-4A6E9896EFE1}" srcOrd="1" destOrd="0" presId="urn:microsoft.com/office/officeart/2005/8/layout/default"/>
    <dgm:cxn modelId="{5C0D73FA-DC37-094C-9B96-542F615EE949}" type="presParOf" srcId="{736C6417-60BB-044F-8580-DB96E3D6B636}" destId="{2E1E8331-5DCC-074D-B210-C02778C250EA}" srcOrd="2" destOrd="0" presId="urn:microsoft.com/office/officeart/2005/8/layout/default"/>
    <dgm:cxn modelId="{F4F4E969-0D63-AB44-A0CB-300DF251DE6F}" type="presParOf" srcId="{736C6417-60BB-044F-8580-DB96E3D6B636}" destId="{0B061580-1026-3940-87FD-E9E548C98923}" srcOrd="3" destOrd="0" presId="urn:microsoft.com/office/officeart/2005/8/layout/default"/>
    <dgm:cxn modelId="{2B1B8272-B621-0541-8AC5-0ABDB5969FF7}" type="presParOf" srcId="{736C6417-60BB-044F-8580-DB96E3D6B636}" destId="{4271BFAD-3CE0-E74D-829C-73422716F4DD}" srcOrd="4" destOrd="0" presId="urn:microsoft.com/office/officeart/2005/8/layout/default"/>
    <dgm:cxn modelId="{508B76B6-7EB5-3C45-B2DD-B1B8DA062F4A}" type="presParOf" srcId="{736C6417-60BB-044F-8580-DB96E3D6B636}" destId="{CC8C3BA3-1358-864E-957D-D75F3D8FCAAE}" srcOrd="5" destOrd="0" presId="urn:microsoft.com/office/officeart/2005/8/layout/default"/>
    <dgm:cxn modelId="{8641D93C-5C3E-154A-8AA9-BC6D6F3C8049}" type="presParOf" srcId="{736C6417-60BB-044F-8580-DB96E3D6B636}" destId="{02981D6B-1CEC-4042-A75E-128D80E716BC}" srcOrd="6" destOrd="0" presId="urn:microsoft.com/office/officeart/2005/8/layout/default"/>
    <dgm:cxn modelId="{F6E78FB3-9FE1-914D-93EC-AB880D6F0228}" type="presParOf" srcId="{736C6417-60BB-044F-8580-DB96E3D6B636}" destId="{8D81CEE6-0708-6845-B2DE-5E7D86DCC5E6}" srcOrd="7" destOrd="0" presId="urn:microsoft.com/office/officeart/2005/8/layout/default"/>
    <dgm:cxn modelId="{183CDF6C-6950-2641-A4B4-92E5B8C8A429}" type="presParOf" srcId="{736C6417-60BB-044F-8580-DB96E3D6B636}" destId="{AC18ED84-1154-8540-8E21-55ED5B5B5C22}" srcOrd="8" destOrd="0" presId="urn:microsoft.com/office/officeart/2005/8/layout/default"/>
    <dgm:cxn modelId="{C2C88129-E2FD-0341-BB47-75FC4196F48C}" type="presParOf" srcId="{736C6417-60BB-044F-8580-DB96E3D6B636}" destId="{BEB01A81-0A6F-EB4B-806B-FC62DA61520E}" srcOrd="9" destOrd="0" presId="urn:microsoft.com/office/officeart/2005/8/layout/default"/>
    <dgm:cxn modelId="{FA8A998F-D392-5B46-A736-23B6E1C257ED}" type="presParOf" srcId="{736C6417-60BB-044F-8580-DB96E3D6B636}" destId="{9D7DC9A7-EA09-D347-B6BE-2633D4B692F4}" srcOrd="10" destOrd="0" presId="urn:microsoft.com/office/officeart/2005/8/layout/default"/>
    <dgm:cxn modelId="{C31D0642-36D5-5F4F-ABCB-421FEF19B5DE}" type="presParOf" srcId="{736C6417-60BB-044F-8580-DB96E3D6B636}" destId="{72B6605C-CD60-3A49-B4C1-9234169D2FF2}" srcOrd="11" destOrd="0" presId="urn:microsoft.com/office/officeart/2005/8/layout/default"/>
    <dgm:cxn modelId="{36EF2B10-954C-354D-B06C-8C26AA413A0D}" type="presParOf" srcId="{736C6417-60BB-044F-8580-DB96E3D6B636}" destId="{2A675218-20E6-4743-AD02-AA2CE0E6C89F}" srcOrd="12" destOrd="0" presId="urn:microsoft.com/office/officeart/2005/8/layout/default"/>
    <dgm:cxn modelId="{90C344C8-765E-6443-8C28-09109EF32734}" type="presParOf" srcId="{736C6417-60BB-044F-8580-DB96E3D6B636}" destId="{4EFC4B7E-0A60-C94B-B826-053413F987EE}" srcOrd="13" destOrd="0" presId="urn:microsoft.com/office/officeart/2005/8/layout/default"/>
    <dgm:cxn modelId="{05E3040B-A644-334F-B118-B879754F1084}" type="presParOf" srcId="{736C6417-60BB-044F-8580-DB96E3D6B636}" destId="{5A4F44C5-6EBA-9D46-B4A7-7235FCAFAE90}" srcOrd="14" destOrd="0" presId="urn:microsoft.com/office/officeart/2005/8/layout/default"/>
    <dgm:cxn modelId="{D088D968-AD9D-6B45-A44B-3A64B0B8D8E2}" type="presParOf" srcId="{736C6417-60BB-044F-8580-DB96E3D6B636}" destId="{5331273A-03CF-0A4E-BD29-7593B07A8F97}" srcOrd="15" destOrd="0" presId="urn:microsoft.com/office/officeart/2005/8/layout/default"/>
    <dgm:cxn modelId="{2171B07F-E6D6-EB4D-B421-444CB4DFA5D6}" type="presParOf" srcId="{736C6417-60BB-044F-8580-DB96E3D6B636}" destId="{57D4A782-1883-ED4D-90C9-B396020FC7E1}" srcOrd="16" destOrd="0" presId="urn:microsoft.com/office/officeart/2005/8/layout/default"/>
    <dgm:cxn modelId="{E1FCBCA8-8736-BB43-908C-C80950524619}" type="presParOf" srcId="{736C6417-60BB-044F-8580-DB96E3D6B636}" destId="{9447E406-1046-EA41-878D-4D9DD1EDF6DA}" srcOrd="17" destOrd="0" presId="urn:microsoft.com/office/officeart/2005/8/layout/default"/>
    <dgm:cxn modelId="{43711363-428B-264D-A9AD-4EEE4FB6DBDA}" type="presParOf" srcId="{736C6417-60BB-044F-8580-DB96E3D6B636}" destId="{5EDE80D8-17EB-8540-BAB6-2C9DD85AF518}" srcOrd="18" destOrd="0" presId="urn:microsoft.com/office/officeart/2005/8/layout/default"/>
    <dgm:cxn modelId="{02EC72E3-F8CF-8248-9288-83859164C568}" type="presParOf" srcId="{736C6417-60BB-044F-8580-DB96E3D6B636}" destId="{F68DE22D-C378-3246-8B95-0A25A6FD47FF}" srcOrd="19" destOrd="0" presId="urn:microsoft.com/office/officeart/2005/8/layout/default"/>
    <dgm:cxn modelId="{D7DF2CEC-100B-C848-A6BA-42ABAB1CCE25}" type="presParOf" srcId="{736C6417-60BB-044F-8580-DB96E3D6B636}" destId="{FE51900B-010B-2346-8B6C-2E1512E7FA17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D37F0-DF81-DF45-B4C0-94A7F11B4B9D}">
      <dsp:nvSpPr>
        <dsp:cNvPr id="0" name=""/>
        <dsp:cNvSpPr/>
      </dsp:nvSpPr>
      <dsp:spPr>
        <a:xfrm>
          <a:off x="0" y="7124"/>
          <a:ext cx="7293610" cy="6762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a)	Identificar correspondencias entre grafemas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	(letras), sonidos (alófonos) y fonemas del español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40136"/>
        <a:ext cx="7227586" cy="610236"/>
      </dsp:txXfrm>
    </dsp:sp>
    <dsp:sp modelId="{B199C57B-77D0-654A-B8CA-6B22D8E4C51A}">
      <dsp:nvSpPr>
        <dsp:cNvPr id="0" name=""/>
        <dsp:cNvSpPr/>
      </dsp:nvSpPr>
      <dsp:spPr>
        <a:xfrm>
          <a:off x="0" y="732344"/>
          <a:ext cx="7293610" cy="6762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b)	Distinguir entre fonemas (sonidos contrastivos)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	y alófonos (variantes de fonemas)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765356"/>
        <a:ext cx="7227586" cy="610236"/>
      </dsp:txXfrm>
    </dsp:sp>
    <dsp:sp modelId="{5FA62A77-FF22-9D4B-9CB8-EB5E9139C6FA}">
      <dsp:nvSpPr>
        <dsp:cNvPr id="0" name=""/>
        <dsp:cNvSpPr/>
      </dsp:nvSpPr>
      <dsp:spPr>
        <a:xfrm>
          <a:off x="0" y="1457564"/>
          <a:ext cx="7293610" cy="6762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c)	Describir las vocales y las consonantes del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	español desde el punto de vista articulatorio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1490576"/>
        <a:ext cx="7227586" cy="610236"/>
      </dsp:txXfrm>
    </dsp:sp>
    <dsp:sp modelId="{C0991CEF-ACAB-3543-A998-D882BA6F2561}">
      <dsp:nvSpPr>
        <dsp:cNvPr id="0" name=""/>
        <dsp:cNvSpPr/>
      </dsp:nvSpPr>
      <dsp:spPr>
        <a:xfrm>
          <a:off x="0" y="2182784"/>
          <a:ext cx="7293610" cy="6762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>
              <a:solidFill>
                <a:schemeClr val="tx1"/>
              </a:solidFill>
            </a:rPr>
            <a:t>d)	Identificar diptongos, triptongos e hiatos</a:t>
          </a:r>
          <a:endParaRPr lang="en-US" sz="1700" kern="1200">
            <a:solidFill>
              <a:schemeClr val="tx1"/>
            </a:solidFill>
          </a:endParaRPr>
        </a:p>
      </dsp:txBody>
      <dsp:txXfrm>
        <a:off x="33012" y="2215796"/>
        <a:ext cx="7227586" cy="610236"/>
      </dsp:txXfrm>
    </dsp:sp>
    <dsp:sp modelId="{8A8F784A-6CBF-0F4B-953D-988D56040268}">
      <dsp:nvSpPr>
        <dsp:cNvPr id="0" name=""/>
        <dsp:cNvSpPr/>
      </dsp:nvSpPr>
      <dsp:spPr>
        <a:xfrm>
          <a:off x="0" y="2908004"/>
          <a:ext cx="7293610" cy="6762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e)	Separar secuencias en sílabas 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2941016"/>
        <a:ext cx="7227586" cy="610236"/>
      </dsp:txXfrm>
    </dsp:sp>
    <dsp:sp modelId="{9CF591C6-BF1C-B04B-B025-F4557C0630CD}">
      <dsp:nvSpPr>
        <dsp:cNvPr id="0" name=""/>
        <dsp:cNvSpPr/>
      </dsp:nvSpPr>
      <dsp:spPr>
        <a:xfrm>
          <a:off x="0" y="3633224"/>
          <a:ext cx="7293610" cy="6762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f)	Identificar la sílaba tónica de las palabras 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3666236"/>
        <a:ext cx="7227586" cy="610236"/>
      </dsp:txXfrm>
    </dsp:sp>
    <dsp:sp modelId="{A0B5435F-DBF5-6B46-9EF7-6A2E5FE45B50}">
      <dsp:nvSpPr>
        <dsp:cNvPr id="0" name=""/>
        <dsp:cNvSpPr/>
      </dsp:nvSpPr>
      <dsp:spPr>
        <a:xfrm>
          <a:off x="0" y="4358444"/>
          <a:ext cx="7293610" cy="6762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>
              <a:solidFill>
                <a:schemeClr val="tx1"/>
              </a:solidFill>
            </a:rPr>
            <a:t>g)	Describir las características de pronunciación de</a:t>
          </a:r>
          <a:br>
            <a:rPr lang="es-ES_tradnl" sz="1700" kern="1200" dirty="0">
              <a:solidFill>
                <a:schemeClr val="tx1"/>
              </a:solidFill>
            </a:rPr>
          </a:br>
          <a:r>
            <a:rPr lang="es-ES_tradnl" sz="1700" kern="1200" dirty="0">
              <a:solidFill>
                <a:schemeClr val="tx1"/>
              </a:solidFill>
            </a:rPr>
            <a:t>	las diferentes variedades del español 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33012" y="4391456"/>
        <a:ext cx="7227586" cy="61023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A2C859-0F08-4FF3-9450-06CAFE93DDAF}">
      <dsp:nvSpPr>
        <dsp:cNvPr id="0" name=""/>
        <dsp:cNvSpPr/>
      </dsp:nvSpPr>
      <dsp:spPr>
        <a:xfrm>
          <a:off x="0" y="826690"/>
          <a:ext cx="7728267" cy="15261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07F26C-3CF7-4ED5-A251-24CE77C0E651}">
      <dsp:nvSpPr>
        <dsp:cNvPr id="0" name=""/>
        <dsp:cNvSpPr/>
      </dsp:nvSpPr>
      <dsp:spPr>
        <a:xfrm>
          <a:off x="461674" y="1170084"/>
          <a:ext cx="839408" cy="83940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98ED30-BD8D-4CEC-92AF-B3AF5A961C98}">
      <dsp:nvSpPr>
        <dsp:cNvPr id="0" name=""/>
        <dsp:cNvSpPr/>
      </dsp:nvSpPr>
      <dsp:spPr>
        <a:xfrm>
          <a:off x="1762757" y="826690"/>
          <a:ext cx="3477720" cy="1526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523" tIns="161523" rIns="161523" bIns="16152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>
              <a:solidFill>
                <a:schemeClr val="tx1"/>
              </a:solidFill>
            </a:rPr>
            <a:t>El rasgo sonoro/sordo es un rasgo distintivo en la caracterización de las consonantes en español: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1762757" y="826690"/>
        <a:ext cx="3477720" cy="1526197"/>
      </dsp:txXfrm>
    </dsp:sp>
    <dsp:sp modelId="{1591C723-B84F-46B0-8B49-3567436B484C}">
      <dsp:nvSpPr>
        <dsp:cNvPr id="0" name=""/>
        <dsp:cNvSpPr/>
      </dsp:nvSpPr>
      <dsp:spPr>
        <a:xfrm>
          <a:off x="5240477" y="826690"/>
          <a:ext cx="2487789" cy="1526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523" tIns="161523" rIns="161523" bIns="16152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/>
              </a:solidFill>
            </a:rPr>
            <a:t>[p], [t], [k] 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/>
              </a:solidFill>
            </a:rPr>
            <a:t>frente a 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>
              <a:solidFill>
                <a:schemeClr val="tx1"/>
              </a:solidFill>
            </a:rPr>
            <a:t>[b], [d], [g]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5240477" y="826690"/>
        <a:ext cx="2487789" cy="1526197"/>
      </dsp:txXfrm>
    </dsp:sp>
    <dsp:sp modelId="{10497A8B-29DB-424B-B993-8F6CBA49B65F}">
      <dsp:nvSpPr>
        <dsp:cNvPr id="0" name=""/>
        <dsp:cNvSpPr/>
      </dsp:nvSpPr>
      <dsp:spPr>
        <a:xfrm>
          <a:off x="0" y="2734436"/>
          <a:ext cx="7728267" cy="1526197"/>
        </a:xfrm>
        <a:prstGeom prst="roundRect">
          <a:avLst>
            <a:gd name="adj" fmla="val 10000"/>
          </a:avLst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6D7A62-CE3E-4AC2-89EE-844A3BF0A1EB}">
      <dsp:nvSpPr>
        <dsp:cNvPr id="0" name=""/>
        <dsp:cNvSpPr/>
      </dsp:nvSpPr>
      <dsp:spPr>
        <a:xfrm>
          <a:off x="461674" y="3077831"/>
          <a:ext cx="839408" cy="83940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007C14-F2FC-40EA-AE1C-098658A48387}">
      <dsp:nvSpPr>
        <dsp:cNvPr id="0" name=""/>
        <dsp:cNvSpPr/>
      </dsp:nvSpPr>
      <dsp:spPr>
        <a:xfrm>
          <a:off x="1762757" y="2734436"/>
          <a:ext cx="5965509" cy="1526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523" tIns="161523" rIns="161523" bIns="16152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>
              <a:solidFill>
                <a:schemeClr val="tx1"/>
              </a:solidFill>
            </a:rPr>
            <a:t>Esto genera pares mínimos como pata / bata, </a:t>
          </a:r>
          <a:br>
            <a:rPr lang="es-ES_tradnl" sz="1900" kern="1200" dirty="0">
              <a:solidFill>
                <a:schemeClr val="tx1"/>
              </a:solidFill>
            </a:rPr>
          </a:br>
          <a:r>
            <a:rPr lang="es-ES_tradnl" sz="1900" kern="1200" dirty="0">
              <a:solidFill>
                <a:schemeClr val="tx1"/>
              </a:solidFill>
            </a:rPr>
            <a:t>mota / moda o  toca / toga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1762757" y="2734436"/>
        <a:ext cx="5965509" cy="152619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7B8B1-3E03-D04E-95C0-37EA7D7F215A}">
      <dsp:nvSpPr>
        <dsp:cNvPr id="0" name=""/>
        <dsp:cNvSpPr/>
      </dsp:nvSpPr>
      <dsp:spPr>
        <a:xfrm>
          <a:off x="0" y="12861"/>
          <a:ext cx="7728267" cy="479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Los sonidos se agrupan en sílabas</a:t>
          </a:r>
        </a:p>
      </dsp:txBody>
      <dsp:txXfrm>
        <a:off x="23417" y="36278"/>
        <a:ext cx="7681433" cy="432866"/>
      </dsp:txXfrm>
    </dsp:sp>
    <dsp:sp modelId="{061958D3-5C6C-2B41-B77F-D58C9AE68DE4}">
      <dsp:nvSpPr>
        <dsp:cNvPr id="0" name=""/>
        <dsp:cNvSpPr/>
      </dsp:nvSpPr>
      <dsp:spPr>
        <a:xfrm>
          <a:off x="0" y="550161"/>
          <a:ext cx="7728267" cy="4797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Toda sílaba tiene al menos una vocal, que es el núcleo</a:t>
          </a:r>
          <a:endParaRPr lang="en-US" sz="2000" kern="1200">
            <a:solidFill>
              <a:schemeClr val="tx1"/>
            </a:solidFill>
          </a:endParaRPr>
        </a:p>
      </dsp:txBody>
      <dsp:txXfrm>
        <a:off x="23417" y="573578"/>
        <a:ext cx="7681433" cy="432866"/>
      </dsp:txXfrm>
    </dsp:sp>
    <dsp:sp modelId="{3A80B766-4E12-C54F-8BE1-40235541608F}">
      <dsp:nvSpPr>
        <dsp:cNvPr id="0" name=""/>
        <dsp:cNvSpPr/>
      </dsp:nvSpPr>
      <dsp:spPr>
        <a:xfrm>
          <a:off x="0" y="1029861"/>
          <a:ext cx="7728267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>
              <a:solidFill>
                <a:schemeClr val="tx1"/>
              </a:solidFill>
            </a:rPr>
            <a:t>Pero puede tener también otras semivocales y/o consonantes</a:t>
          </a:r>
        </a:p>
      </dsp:txBody>
      <dsp:txXfrm>
        <a:off x="0" y="1029861"/>
        <a:ext cx="7728267" cy="331200"/>
      </dsp:txXfrm>
    </dsp:sp>
    <dsp:sp modelId="{4FDD2817-D12B-B140-AE27-A4E42BFE5CC5}">
      <dsp:nvSpPr>
        <dsp:cNvPr id="0" name=""/>
        <dsp:cNvSpPr/>
      </dsp:nvSpPr>
      <dsp:spPr>
        <a:xfrm>
          <a:off x="0" y="1361062"/>
          <a:ext cx="7728267" cy="4797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El núcleo puede ser un diptongo o triptongo</a:t>
          </a:r>
        </a:p>
      </dsp:txBody>
      <dsp:txXfrm>
        <a:off x="23417" y="1384479"/>
        <a:ext cx="7681433" cy="432866"/>
      </dsp:txXfrm>
    </dsp:sp>
    <dsp:sp modelId="{763F5B85-BD6E-A341-9C3A-1F1871F9B89E}">
      <dsp:nvSpPr>
        <dsp:cNvPr id="0" name=""/>
        <dsp:cNvSpPr/>
      </dsp:nvSpPr>
      <dsp:spPr>
        <a:xfrm>
          <a:off x="0" y="1840762"/>
          <a:ext cx="7728267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>
              <a:solidFill>
                <a:schemeClr val="tx1"/>
              </a:solidFill>
            </a:rPr>
            <a:t>pei-nar; Pa-ra-guay</a:t>
          </a:r>
        </a:p>
      </dsp:txBody>
      <dsp:txXfrm>
        <a:off x="0" y="1840762"/>
        <a:ext cx="7728267" cy="331200"/>
      </dsp:txXfrm>
    </dsp:sp>
    <dsp:sp modelId="{163E6060-14B0-0044-ADBB-29E7ECCCD5D8}">
      <dsp:nvSpPr>
        <dsp:cNvPr id="0" name=""/>
        <dsp:cNvSpPr/>
      </dsp:nvSpPr>
      <dsp:spPr>
        <a:xfrm>
          <a:off x="0" y="2171962"/>
          <a:ext cx="7728267" cy="4797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Sílaba tónica / sílaba átona</a:t>
          </a:r>
          <a:endParaRPr lang="en-US" sz="2000" kern="1200">
            <a:solidFill>
              <a:schemeClr val="tx1"/>
            </a:solidFill>
          </a:endParaRPr>
        </a:p>
      </dsp:txBody>
      <dsp:txXfrm>
        <a:off x="23417" y="2195379"/>
        <a:ext cx="7681433" cy="432866"/>
      </dsp:txXfrm>
    </dsp:sp>
    <dsp:sp modelId="{66547748-375A-0C4C-AD98-4DA648511D4A}">
      <dsp:nvSpPr>
        <dsp:cNvPr id="0" name=""/>
        <dsp:cNvSpPr/>
      </dsp:nvSpPr>
      <dsp:spPr>
        <a:xfrm>
          <a:off x="0" y="2709262"/>
          <a:ext cx="7728267" cy="4797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Cuando hay dos o más sílabas, una de ellas es tónica: ca-</a:t>
          </a:r>
          <a:r>
            <a:rPr lang="en-US" sz="2000" b="1" u="sng" kern="1200">
              <a:solidFill>
                <a:schemeClr val="tx1"/>
              </a:solidFill>
            </a:rPr>
            <a:t>mi</a:t>
          </a:r>
          <a:r>
            <a:rPr lang="en-US" sz="2000" kern="1200">
              <a:solidFill>
                <a:schemeClr val="tx1"/>
              </a:solidFill>
            </a:rPr>
            <a:t>-no</a:t>
          </a:r>
        </a:p>
      </dsp:txBody>
      <dsp:txXfrm>
        <a:off x="23417" y="2732679"/>
        <a:ext cx="7681433" cy="432866"/>
      </dsp:txXfrm>
    </dsp:sp>
    <dsp:sp modelId="{0364DCA3-8723-C141-9923-69288ECDC4BA}">
      <dsp:nvSpPr>
        <dsp:cNvPr id="0" name=""/>
        <dsp:cNvSpPr/>
      </dsp:nvSpPr>
      <dsp:spPr>
        <a:xfrm>
          <a:off x="0" y="3246561"/>
          <a:ext cx="7728267" cy="479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Existen pares de palabras donde se diferencian por la sílaba tónica</a:t>
          </a:r>
        </a:p>
      </dsp:txBody>
      <dsp:txXfrm>
        <a:off x="23417" y="3269978"/>
        <a:ext cx="7681433" cy="432866"/>
      </dsp:txXfrm>
    </dsp:sp>
    <dsp:sp modelId="{6308F37C-6459-C44B-BD57-D078834AAA86}">
      <dsp:nvSpPr>
        <dsp:cNvPr id="0" name=""/>
        <dsp:cNvSpPr/>
      </dsp:nvSpPr>
      <dsp:spPr>
        <a:xfrm>
          <a:off x="0" y="3726262"/>
          <a:ext cx="7728267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 err="1">
              <a:solidFill>
                <a:schemeClr val="tx1"/>
              </a:solidFill>
            </a:rPr>
            <a:t>bebe</a:t>
          </a:r>
          <a:r>
            <a:rPr lang="en-US" sz="1600" kern="1200" dirty="0">
              <a:solidFill>
                <a:schemeClr val="tx1"/>
              </a:solidFill>
            </a:rPr>
            <a:t> / </a:t>
          </a:r>
          <a:r>
            <a:rPr lang="en-US" sz="1600" kern="1200" dirty="0" err="1">
              <a:solidFill>
                <a:schemeClr val="tx1"/>
              </a:solidFill>
            </a:rPr>
            <a:t>bebé</a:t>
          </a:r>
          <a:r>
            <a:rPr lang="en-US" sz="1600" kern="1200" dirty="0">
              <a:solidFill>
                <a:schemeClr val="tx1"/>
              </a:solidFill>
            </a:rPr>
            <a:t>  -  </a:t>
          </a:r>
          <a:r>
            <a:rPr lang="en-US" sz="1600" kern="1200" dirty="0" err="1">
              <a:solidFill>
                <a:schemeClr val="tx1"/>
              </a:solidFill>
            </a:rPr>
            <a:t>tomo</a:t>
          </a:r>
          <a:r>
            <a:rPr lang="en-US" sz="1600" kern="1200" dirty="0">
              <a:solidFill>
                <a:schemeClr val="tx1"/>
              </a:solidFill>
            </a:rPr>
            <a:t> / </a:t>
          </a:r>
          <a:r>
            <a:rPr lang="en-US" sz="1600" kern="1200" dirty="0" err="1">
              <a:solidFill>
                <a:schemeClr val="tx1"/>
              </a:solidFill>
            </a:rPr>
            <a:t>tomó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0" y="3726262"/>
        <a:ext cx="7728267" cy="331200"/>
      </dsp:txXfrm>
    </dsp:sp>
    <dsp:sp modelId="{8313CCA1-F9D3-904C-9CA2-6E6B9DE15F05}">
      <dsp:nvSpPr>
        <dsp:cNvPr id="0" name=""/>
        <dsp:cNvSpPr/>
      </dsp:nvSpPr>
      <dsp:spPr>
        <a:xfrm>
          <a:off x="0" y="4057462"/>
          <a:ext cx="7728267" cy="4797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solidFill>
                <a:schemeClr val="tx1"/>
              </a:solidFill>
            </a:rPr>
            <a:t>La mayoría de los monosílabos son tónicos: mal, sol, fue, quien</a:t>
          </a:r>
        </a:p>
      </dsp:txBody>
      <dsp:txXfrm>
        <a:off x="23417" y="4080879"/>
        <a:ext cx="7681433" cy="432866"/>
      </dsp:txXfrm>
    </dsp:sp>
    <dsp:sp modelId="{62B4A8F7-E2EF-514C-8AEA-3D3748BEE865}">
      <dsp:nvSpPr>
        <dsp:cNvPr id="0" name=""/>
        <dsp:cNvSpPr/>
      </dsp:nvSpPr>
      <dsp:spPr>
        <a:xfrm>
          <a:off x="0" y="4594762"/>
          <a:ext cx="7728267" cy="4797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err="1">
              <a:solidFill>
                <a:schemeClr val="tx1"/>
              </a:solidFill>
            </a:rPr>
            <a:t>En</a:t>
          </a:r>
          <a:r>
            <a:rPr lang="en-US" sz="2000" kern="1200">
              <a:solidFill>
                <a:schemeClr val="tx1"/>
              </a:solidFill>
            </a:rPr>
            <a:t> la </a:t>
          </a:r>
          <a:r>
            <a:rPr lang="en-US" sz="2000" kern="1200" err="1">
              <a:solidFill>
                <a:schemeClr val="tx1"/>
              </a:solidFill>
            </a:rPr>
            <a:t>conversación</a:t>
          </a:r>
          <a:r>
            <a:rPr lang="en-US" sz="2000" kern="1200">
              <a:solidFill>
                <a:schemeClr val="tx1"/>
              </a:solidFill>
            </a:rPr>
            <a:t>, </a:t>
          </a:r>
          <a:r>
            <a:rPr lang="en-US" sz="2000" kern="1200" err="1">
              <a:solidFill>
                <a:schemeClr val="tx1"/>
              </a:solidFill>
            </a:rPr>
            <a:t>existe</a:t>
          </a:r>
          <a:r>
            <a:rPr lang="en-US" sz="2000" kern="1200">
              <a:solidFill>
                <a:schemeClr val="tx1"/>
              </a:solidFill>
            </a:rPr>
            <a:t> </a:t>
          </a:r>
          <a:r>
            <a:rPr lang="en-US" sz="2000" kern="1200" err="1">
              <a:solidFill>
                <a:schemeClr val="tx1"/>
              </a:solidFill>
            </a:rPr>
            <a:t>resilabeo</a:t>
          </a:r>
          <a:r>
            <a:rPr lang="en-US" sz="2000" kern="1200">
              <a:solidFill>
                <a:schemeClr val="tx1"/>
              </a:solidFill>
            </a:rPr>
            <a:t>: e-lo-so </a:t>
          </a:r>
        </a:p>
      </dsp:txBody>
      <dsp:txXfrm>
        <a:off x="23417" y="4618179"/>
        <a:ext cx="7681433" cy="43286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CA43A6-66C3-054D-BED5-06F83C32E784}">
      <dsp:nvSpPr>
        <dsp:cNvPr id="0" name=""/>
        <dsp:cNvSpPr/>
      </dsp:nvSpPr>
      <dsp:spPr>
        <a:xfrm>
          <a:off x="0" y="20781"/>
          <a:ext cx="7728267" cy="8985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i="1" kern="1200" dirty="0">
              <a:solidFill>
                <a:schemeClr val="tx1"/>
              </a:solidFill>
            </a:rPr>
            <a:t>finoúgrio</a:t>
          </a:r>
          <a:endParaRPr lang="en-US" sz="2800" kern="1200" dirty="0">
            <a:solidFill>
              <a:schemeClr val="tx1"/>
            </a:solidFill>
          </a:endParaRPr>
        </a:p>
      </dsp:txBody>
      <dsp:txXfrm>
        <a:off x="43864" y="64645"/>
        <a:ext cx="7640539" cy="810832"/>
      </dsp:txXfrm>
    </dsp:sp>
    <dsp:sp modelId="{E659D58D-2B96-6E47-BCA6-9A2DFAE1D8B4}">
      <dsp:nvSpPr>
        <dsp:cNvPr id="0" name=""/>
        <dsp:cNvSpPr/>
      </dsp:nvSpPr>
      <dsp:spPr>
        <a:xfrm>
          <a:off x="0" y="1057581"/>
          <a:ext cx="7728267" cy="898560"/>
        </a:xfrm>
        <a:prstGeom prst="roundRect">
          <a:avLst/>
        </a:prstGeom>
        <a:solidFill>
          <a:schemeClr val="accent2">
            <a:hueOff val="488613"/>
            <a:satOff val="-7883"/>
            <a:lumOff val="-137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i="1" kern="1200">
              <a:solidFill>
                <a:schemeClr val="tx1"/>
              </a:solidFill>
            </a:rPr>
            <a:t>los aretes azules</a:t>
          </a:r>
          <a:endParaRPr lang="en-US" sz="2800" kern="1200">
            <a:solidFill>
              <a:schemeClr val="tx1"/>
            </a:solidFill>
          </a:endParaRPr>
        </a:p>
      </dsp:txBody>
      <dsp:txXfrm>
        <a:off x="43864" y="1101445"/>
        <a:ext cx="7640539" cy="810832"/>
      </dsp:txXfrm>
    </dsp:sp>
    <dsp:sp modelId="{2A9F43E8-FF23-C54C-9807-BA624C78E085}">
      <dsp:nvSpPr>
        <dsp:cNvPr id="0" name=""/>
        <dsp:cNvSpPr/>
      </dsp:nvSpPr>
      <dsp:spPr>
        <a:xfrm>
          <a:off x="0" y="2094382"/>
          <a:ext cx="7728267" cy="898560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i="1" kern="1200">
              <a:solidFill>
                <a:schemeClr val="tx1"/>
              </a:solidFill>
            </a:rPr>
            <a:t>transporte</a:t>
          </a:r>
          <a:endParaRPr lang="en-US" sz="2800" kern="1200">
            <a:solidFill>
              <a:schemeClr val="tx1"/>
            </a:solidFill>
          </a:endParaRPr>
        </a:p>
      </dsp:txBody>
      <dsp:txXfrm>
        <a:off x="43864" y="2138246"/>
        <a:ext cx="7640539" cy="810832"/>
      </dsp:txXfrm>
    </dsp:sp>
    <dsp:sp modelId="{5767A9AB-EDF6-CD44-A8BF-BE129C5204F9}">
      <dsp:nvSpPr>
        <dsp:cNvPr id="0" name=""/>
        <dsp:cNvSpPr/>
      </dsp:nvSpPr>
      <dsp:spPr>
        <a:xfrm>
          <a:off x="0" y="3131181"/>
          <a:ext cx="7728267" cy="898560"/>
        </a:xfrm>
        <a:prstGeom prst="roundRect">
          <a:avLst/>
        </a:prstGeom>
        <a:solidFill>
          <a:schemeClr val="accent2">
            <a:hueOff val="1465840"/>
            <a:satOff val="-23650"/>
            <a:lumOff val="-411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i="1" kern="1200">
              <a:solidFill>
                <a:schemeClr val="tx1"/>
              </a:solidFill>
            </a:rPr>
            <a:t>honrado</a:t>
          </a:r>
          <a:endParaRPr lang="en-US" sz="2800" kern="1200">
            <a:solidFill>
              <a:schemeClr val="tx1"/>
            </a:solidFill>
          </a:endParaRPr>
        </a:p>
      </dsp:txBody>
      <dsp:txXfrm>
        <a:off x="43864" y="3175045"/>
        <a:ext cx="7640539" cy="810832"/>
      </dsp:txXfrm>
    </dsp:sp>
    <dsp:sp modelId="{3433546F-DBE7-7446-9743-F1209AB20680}">
      <dsp:nvSpPr>
        <dsp:cNvPr id="0" name=""/>
        <dsp:cNvSpPr/>
      </dsp:nvSpPr>
      <dsp:spPr>
        <a:xfrm>
          <a:off x="0" y="4167982"/>
          <a:ext cx="7728267" cy="89856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i="1" kern="1200">
              <a:solidFill>
                <a:schemeClr val="tx1"/>
              </a:solidFill>
            </a:rPr>
            <a:t>en el otro renglón </a:t>
          </a:r>
          <a:endParaRPr lang="en-US" sz="2800" kern="1200">
            <a:solidFill>
              <a:schemeClr val="tx1"/>
            </a:solidFill>
          </a:endParaRPr>
        </a:p>
      </dsp:txBody>
      <dsp:txXfrm>
        <a:off x="43864" y="4211846"/>
        <a:ext cx="7640539" cy="81083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787CD0-D869-2A4E-B28D-C0A99F0345D2}">
      <dsp:nvSpPr>
        <dsp:cNvPr id="0" name=""/>
        <dsp:cNvSpPr/>
      </dsp:nvSpPr>
      <dsp:spPr>
        <a:xfrm>
          <a:off x="0" y="3070469"/>
          <a:ext cx="7728267" cy="201456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800" kern="1200" dirty="0">
              <a:solidFill>
                <a:schemeClr val="tx1"/>
              </a:solidFill>
            </a:rPr>
            <a:t>Acento fónico y acento ortográfico</a:t>
          </a:r>
          <a:endParaRPr lang="en-US" sz="3800" kern="1200" dirty="0">
            <a:solidFill>
              <a:schemeClr val="tx1"/>
            </a:solidFill>
          </a:endParaRPr>
        </a:p>
      </dsp:txBody>
      <dsp:txXfrm>
        <a:off x="0" y="3070469"/>
        <a:ext cx="7728267" cy="2014560"/>
      </dsp:txXfrm>
    </dsp:sp>
    <dsp:sp modelId="{537EF99C-064B-5F43-9838-375A281FF395}">
      <dsp:nvSpPr>
        <dsp:cNvPr id="0" name=""/>
        <dsp:cNvSpPr/>
      </dsp:nvSpPr>
      <dsp:spPr>
        <a:xfrm rot="10800000">
          <a:off x="0" y="2294"/>
          <a:ext cx="7728267" cy="3098393"/>
        </a:xfrm>
        <a:prstGeom prst="upArrowCallou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800" kern="1200" dirty="0">
              <a:solidFill>
                <a:schemeClr val="tx1"/>
              </a:solidFill>
            </a:rPr>
            <a:t>El español diferencia entre:</a:t>
          </a:r>
          <a:endParaRPr lang="en-US" sz="3800" kern="1200" dirty="0">
            <a:solidFill>
              <a:schemeClr val="tx1"/>
            </a:solidFill>
          </a:endParaRPr>
        </a:p>
      </dsp:txBody>
      <dsp:txXfrm rot="-10800000">
        <a:off x="0" y="2294"/>
        <a:ext cx="7728267" cy="1087536"/>
      </dsp:txXfrm>
    </dsp:sp>
    <dsp:sp modelId="{3B8EE26F-DC62-8D42-AC8B-6E23A8DF86F0}">
      <dsp:nvSpPr>
        <dsp:cNvPr id="0" name=""/>
        <dsp:cNvSpPr/>
      </dsp:nvSpPr>
      <dsp:spPr>
        <a:xfrm>
          <a:off x="0" y="1089830"/>
          <a:ext cx="1932066" cy="92641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Palabras agudas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0" y="1089830"/>
        <a:ext cx="1932066" cy="926419"/>
      </dsp:txXfrm>
    </dsp:sp>
    <dsp:sp modelId="{C4A29E3B-C5EF-BE4E-867C-1FDA7C896E70}">
      <dsp:nvSpPr>
        <dsp:cNvPr id="0" name=""/>
        <dsp:cNvSpPr/>
      </dsp:nvSpPr>
      <dsp:spPr>
        <a:xfrm>
          <a:off x="1932066" y="1089830"/>
          <a:ext cx="1932066" cy="926419"/>
        </a:xfrm>
        <a:prstGeom prst="rect">
          <a:avLst/>
        </a:prstGeom>
        <a:solidFill>
          <a:schemeClr val="accent5">
            <a:tint val="40000"/>
            <a:alpha val="90000"/>
            <a:hueOff val="3855787"/>
            <a:satOff val="6667"/>
            <a:lumOff val="824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Palabras graves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1932066" y="1089830"/>
        <a:ext cx="1932066" cy="926419"/>
      </dsp:txXfrm>
    </dsp:sp>
    <dsp:sp modelId="{21BE92B0-7C66-1D4A-A891-5B44E67AC73E}">
      <dsp:nvSpPr>
        <dsp:cNvPr id="0" name=""/>
        <dsp:cNvSpPr/>
      </dsp:nvSpPr>
      <dsp:spPr>
        <a:xfrm>
          <a:off x="3864133" y="1089830"/>
          <a:ext cx="1932066" cy="926419"/>
        </a:xfrm>
        <a:prstGeom prst="rect">
          <a:avLst/>
        </a:prstGeom>
        <a:solidFill>
          <a:schemeClr val="accent5">
            <a:tint val="40000"/>
            <a:alpha val="90000"/>
            <a:hueOff val="7711575"/>
            <a:satOff val="13335"/>
            <a:lumOff val="1649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Palabras esdrújulas </a:t>
          </a:r>
          <a:endParaRPr lang="en-US" sz="2000" kern="1200">
            <a:solidFill>
              <a:schemeClr val="tx1"/>
            </a:solidFill>
          </a:endParaRPr>
        </a:p>
      </dsp:txBody>
      <dsp:txXfrm>
        <a:off x="3864133" y="1089830"/>
        <a:ext cx="1932066" cy="926419"/>
      </dsp:txXfrm>
    </dsp:sp>
    <dsp:sp modelId="{DF9DF30B-C97A-CE4A-975A-92FD7A972DBE}">
      <dsp:nvSpPr>
        <dsp:cNvPr id="0" name=""/>
        <dsp:cNvSpPr/>
      </dsp:nvSpPr>
      <dsp:spPr>
        <a:xfrm>
          <a:off x="5796200" y="1089830"/>
          <a:ext cx="1932066" cy="926419"/>
        </a:xfrm>
        <a:prstGeom prst="rect">
          <a:avLst/>
        </a:prstGeom>
        <a:solidFill>
          <a:schemeClr val="accent5">
            <a:tint val="40000"/>
            <a:alpha val="90000"/>
            <a:hueOff val="11567362"/>
            <a:satOff val="20002"/>
            <a:lumOff val="2473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Palabras sobreesdrújulas</a:t>
          </a:r>
          <a:endParaRPr lang="en-US" sz="2000" kern="1200">
            <a:solidFill>
              <a:schemeClr val="tx1"/>
            </a:solidFill>
          </a:endParaRPr>
        </a:p>
      </dsp:txBody>
      <dsp:txXfrm>
        <a:off x="5796200" y="1089830"/>
        <a:ext cx="1932066" cy="92641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F66AA-CF57-2A48-9DC2-1B1DD9552052}">
      <dsp:nvSpPr>
        <dsp:cNvPr id="0" name=""/>
        <dsp:cNvSpPr/>
      </dsp:nvSpPr>
      <dsp:spPr>
        <a:xfrm rot="5400000">
          <a:off x="4599433" y="-1650826"/>
          <a:ext cx="1311575" cy="494609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kern="1200" dirty="0">
              <a:solidFill>
                <a:schemeClr val="tx1"/>
              </a:solidFill>
            </a:rPr>
            <a:t> comió, camión, cafés</a:t>
          </a:r>
          <a:endParaRPr lang="en-US" sz="2800" kern="1200" dirty="0">
            <a:solidFill>
              <a:schemeClr val="tx1"/>
            </a:solidFill>
          </a:endParaRPr>
        </a:p>
      </dsp:txBody>
      <dsp:txXfrm rot="-5400000">
        <a:off x="2782176" y="230457"/>
        <a:ext cx="4882064" cy="1183523"/>
      </dsp:txXfrm>
    </dsp:sp>
    <dsp:sp modelId="{8833B7C4-1A49-644E-B9CB-1679A5F00433}">
      <dsp:nvSpPr>
        <dsp:cNvPr id="0" name=""/>
        <dsp:cNvSpPr/>
      </dsp:nvSpPr>
      <dsp:spPr>
        <a:xfrm>
          <a:off x="0" y="2484"/>
          <a:ext cx="2782176" cy="163946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solidFill>
                <a:schemeClr val="tx1"/>
              </a:solidFill>
            </a:rPr>
            <a:t>Agudas:</a:t>
          </a:r>
          <a:br>
            <a:rPr lang="es-ES_tradnl" sz="2600" kern="1200" dirty="0">
              <a:solidFill>
                <a:schemeClr val="tx1"/>
              </a:solidFill>
            </a:rPr>
          </a:br>
          <a:r>
            <a:rPr lang="es-ES_tradnl" sz="2600" kern="1200" dirty="0">
              <a:solidFill>
                <a:schemeClr val="tx1"/>
              </a:solidFill>
            </a:rPr>
            <a:t>cuando acaban en vocal, -n, -s:</a:t>
          </a:r>
          <a:endParaRPr lang="en-US" sz="2600" kern="1200" dirty="0">
            <a:solidFill>
              <a:schemeClr val="tx1"/>
            </a:solidFill>
          </a:endParaRPr>
        </a:p>
      </dsp:txBody>
      <dsp:txXfrm>
        <a:off x="80032" y="82516"/>
        <a:ext cx="2622112" cy="1479405"/>
      </dsp:txXfrm>
    </dsp:sp>
    <dsp:sp modelId="{FE5C3737-46A1-3641-BE66-B11FFEF53C70}">
      <dsp:nvSpPr>
        <dsp:cNvPr id="0" name=""/>
        <dsp:cNvSpPr/>
      </dsp:nvSpPr>
      <dsp:spPr>
        <a:xfrm rot="5400000">
          <a:off x="4599433" y="70616"/>
          <a:ext cx="1311575" cy="4946090"/>
        </a:xfrm>
        <a:prstGeom prst="round2SameRect">
          <a:avLst/>
        </a:prstGeom>
        <a:solidFill>
          <a:schemeClr val="accent2">
            <a:tint val="40000"/>
            <a:alpha val="90000"/>
            <a:hueOff val="1604430"/>
            <a:satOff val="-28521"/>
            <a:lumOff val="-2064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1604430"/>
              <a:satOff val="-28521"/>
              <a:lumOff val="-20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>
              <a:solidFill>
                <a:schemeClr val="tx1"/>
              </a:solidFill>
            </a:rPr>
            <a:t>hábil, Fénix</a:t>
          </a:r>
        </a:p>
      </dsp:txBody>
      <dsp:txXfrm rot="-5400000">
        <a:off x="2782176" y="1951899"/>
        <a:ext cx="4882064" cy="1183523"/>
      </dsp:txXfrm>
    </dsp:sp>
    <dsp:sp modelId="{25962360-D0E9-FB40-8BA6-5BF29EFCB91C}">
      <dsp:nvSpPr>
        <dsp:cNvPr id="0" name=""/>
        <dsp:cNvSpPr/>
      </dsp:nvSpPr>
      <dsp:spPr>
        <a:xfrm>
          <a:off x="0" y="1723927"/>
          <a:ext cx="2782176" cy="1639469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>
              <a:solidFill>
                <a:schemeClr val="tx1"/>
              </a:solidFill>
            </a:rPr>
            <a:t>Graves: cuando NO acaban en vocal, -n o -s:</a:t>
          </a:r>
        </a:p>
      </dsp:txBody>
      <dsp:txXfrm>
        <a:off x="80032" y="1803959"/>
        <a:ext cx="2622112" cy="1479405"/>
      </dsp:txXfrm>
    </dsp:sp>
    <dsp:sp modelId="{A39EEA91-AD8B-3941-A3FD-740B8F7246EB}">
      <dsp:nvSpPr>
        <dsp:cNvPr id="0" name=""/>
        <dsp:cNvSpPr/>
      </dsp:nvSpPr>
      <dsp:spPr>
        <a:xfrm rot="5400000">
          <a:off x="4599433" y="1792059"/>
          <a:ext cx="1311575" cy="4946090"/>
        </a:xfrm>
        <a:prstGeom prst="round2SameRect">
          <a:avLst/>
        </a:prstGeom>
        <a:solidFill>
          <a:schemeClr val="accent2">
            <a:tint val="40000"/>
            <a:alpha val="90000"/>
            <a:hueOff val="3208860"/>
            <a:satOff val="-57041"/>
            <a:lumOff val="-4127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3208860"/>
              <a:satOff val="-57041"/>
              <a:lumOff val="-41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kern="1200">
              <a:solidFill>
                <a:schemeClr val="tx1"/>
              </a:solidFill>
            </a:rPr>
            <a:t>cómodo, súbetelo</a:t>
          </a:r>
          <a:endParaRPr lang="en-US" sz="2800" kern="1200">
            <a:solidFill>
              <a:schemeClr val="tx1"/>
            </a:solidFill>
          </a:endParaRPr>
        </a:p>
      </dsp:txBody>
      <dsp:txXfrm rot="-5400000">
        <a:off x="2782176" y="3673342"/>
        <a:ext cx="4882064" cy="1183523"/>
      </dsp:txXfrm>
    </dsp:sp>
    <dsp:sp modelId="{46340F21-AF60-4546-990E-43CD7FB118E3}">
      <dsp:nvSpPr>
        <dsp:cNvPr id="0" name=""/>
        <dsp:cNvSpPr/>
      </dsp:nvSpPr>
      <dsp:spPr>
        <a:xfrm>
          <a:off x="0" y="3445370"/>
          <a:ext cx="2782176" cy="1639469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600" kern="1200" dirty="0">
              <a:solidFill>
                <a:schemeClr val="tx1"/>
              </a:solidFill>
            </a:rPr>
            <a:t>Esdrújulas y sobreesdrújulas:</a:t>
          </a:r>
          <a:br>
            <a:rPr lang="es-ES_tradnl" sz="2600" kern="1200" dirty="0">
              <a:solidFill>
                <a:schemeClr val="tx1"/>
              </a:solidFill>
            </a:rPr>
          </a:br>
          <a:r>
            <a:rPr lang="es-ES_tradnl" sz="2600" kern="1200" dirty="0">
              <a:solidFill>
                <a:schemeClr val="tx1"/>
              </a:solidFill>
            </a:rPr>
            <a:t>TODAS:</a:t>
          </a:r>
          <a:endParaRPr lang="en-US" sz="2600" kern="1200" dirty="0">
            <a:solidFill>
              <a:schemeClr val="tx1"/>
            </a:solidFill>
          </a:endParaRPr>
        </a:p>
      </dsp:txBody>
      <dsp:txXfrm>
        <a:off x="80032" y="3525402"/>
        <a:ext cx="2622112" cy="147940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86BE6-BAE9-4A0D-A11C-A06839FB2B7B}">
      <dsp:nvSpPr>
        <dsp:cNvPr id="0" name=""/>
        <dsp:cNvSpPr/>
      </dsp:nvSpPr>
      <dsp:spPr>
        <a:xfrm>
          <a:off x="0" y="2125"/>
          <a:ext cx="7315200" cy="10771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E9D2D7-1A9F-4A21-952F-CC302EE06C18}">
      <dsp:nvSpPr>
        <dsp:cNvPr id="0" name=""/>
        <dsp:cNvSpPr/>
      </dsp:nvSpPr>
      <dsp:spPr>
        <a:xfrm>
          <a:off x="325833" y="244480"/>
          <a:ext cx="592424" cy="5924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07246-11D6-4560-A5FD-38765921E8DB}">
      <dsp:nvSpPr>
        <dsp:cNvPr id="0" name=""/>
        <dsp:cNvSpPr/>
      </dsp:nvSpPr>
      <dsp:spPr>
        <a:xfrm>
          <a:off x="1244090" y="2125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a) </a:t>
          </a:r>
          <a:r>
            <a:rPr lang="es-ES" sz="2200" kern="1200" dirty="0" err="1"/>
            <a:t>Llevale</a:t>
          </a:r>
          <a:r>
            <a:rPr lang="es-ES" sz="2200" kern="1200" dirty="0"/>
            <a:t> un caramelo a la niña. Se </a:t>
          </a:r>
          <a:r>
            <a:rPr lang="es-ES" sz="2200" kern="1200" dirty="0" err="1"/>
            <a:t>pondra</a:t>
          </a:r>
          <a:r>
            <a:rPr lang="es-ES" sz="2200" kern="1200" dirty="0"/>
            <a:t> muy contenta. </a:t>
          </a:r>
          <a:endParaRPr lang="en-US" sz="2200" kern="1200" dirty="0"/>
        </a:p>
      </dsp:txBody>
      <dsp:txXfrm>
        <a:off x="1244090" y="2125"/>
        <a:ext cx="6071109" cy="1077134"/>
      </dsp:txXfrm>
    </dsp:sp>
    <dsp:sp modelId="{2E47D2F9-9FF4-4463-B654-EDC153FA85DA}">
      <dsp:nvSpPr>
        <dsp:cNvPr id="0" name=""/>
        <dsp:cNvSpPr/>
      </dsp:nvSpPr>
      <dsp:spPr>
        <a:xfrm>
          <a:off x="0" y="1348543"/>
          <a:ext cx="7315200" cy="10771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2C3EBF-50E5-4E78-A230-E0B714661BF8}">
      <dsp:nvSpPr>
        <dsp:cNvPr id="0" name=""/>
        <dsp:cNvSpPr/>
      </dsp:nvSpPr>
      <dsp:spPr>
        <a:xfrm>
          <a:off x="325833" y="1590898"/>
          <a:ext cx="592424" cy="5924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F47BE-ACC6-4155-9D32-979F73F20EE6}">
      <dsp:nvSpPr>
        <dsp:cNvPr id="0" name=""/>
        <dsp:cNvSpPr/>
      </dsp:nvSpPr>
      <dsp:spPr>
        <a:xfrm>
          <a:off x="1244090" y="1348543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b) Jorge </a:t>
          </a:r>
          <a:r>
            <a:rPr lang="es-ES" sz="2200" kern="1200" dirty="0" err="1"/>
            <a:t>Perez</a:t>
          </a:r>
          <a:r>
            <a:rPr lang="es-ES" sz="2200" kern="1200" dirty="0"/>
            <a:t> llego ayer de un largo viaje en </a:t>
          </a:r>
          <a:r>
            <a:rPr lang="es-ES" sz="2200" kern="1200" dirty="0" err="1"/>
            <a:t>avion</a:t>
          </a:r>
          <a:endParaRPr lang="en-US" sz="2200" kern="1200" dirty="0"/>
        </a:p>
      </dsp:txBody>
      <dsp:txXfrm>
        <a:off x="1244090" y="1348543"/>
        <a:ext cx="6071109" cy="1077134"/>
      </dsp:txXfrm>
    </dsp:sp>
    <dsp:sp modelId="{E90C1BB9-0A05-4B4F-8470-C2BB190F531D}">
      <dsp:nvSpPr>
        <dsp:cNvPr id="0" name=""/>
        <dsp:cNvSpPr/>
      </dsp:nvSpPr>
      <dsp:spPr>
        <a:xfrm>
          <a:off x="0" y="2694961"/>
          <a:ext cx="7315200" cy="10771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EE3B9C-20E7-49AF-B281-5997B2A654A4}">
      <dsp:nvSpPr>
        <dsp:cNvPr id="0" name=""/>
        <dsp:cNvSpPr/>
      </dsp:nvSpPr>
      <dsp:spPr>
        <a:xfrm>
          <a:off x="325833" y="2937317"/>
          <a:ext cx="592424" cy="5924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17CE3-F83B-41FD-9931-4DC64F065CDA}">
      <dsp:nvSpPr>
        <dsp:cNvPr id="0" name=""/>
        <dsp:cNvSpPr/>
      </dsp:nvSpPr>
      <dsp:spPr>
        <a:xfrm>
          <a:off x="1244090" y="2694961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/>
            <a:t>c) Tambien le echo azucar al cafe cuando tengo examenes</a:t>
          </a:r>
          <a:endParaRPr lang="en-US" sz="2200" kern="1200"/>
        </a:p>
      </dsp:txBody>
      <dsp:txXfrm>
        <a:off x="1244090" y="2694961"/>
        <a:ext cx="6071109" cy="1077134"/>
      </dsp:txXfrm>
    </dsp:sp>
    <dsp:sp modelId="{0C3A64EA-6E53-4A3F-82AA-ECCA253A6069}">
      <dsp:nvSpPr>
        <dsp:cNvPr id="0" name=""/>
        <dsp:cNvSpPr/>
      </dsp:nvSpPr>
      <dsp:spPr>
        <a:xfrm>
          <a:off x="0" y="4041380"/>
          <a:ext cx="7315200" cy="10771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97CB39-8580-4AB4-9091-7491FE7C7246}">
      <dsp:nvSpPr>
        <dsp:cNvPr id="0" name=""/>
        <dsp:cNvSpPr/>
      </dsp:nvSpPr>
      <dsp:spPr>
        <a:xfrm>
          <a:off x="325833" y="4283735"/>
          <a:ext cx="592424" cy="5924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39898E-9EFA-4D9D-9F40-E50A0AF4E690}">
      <dsp:nvSpPr>
        <dsp:cNvPr id="0" name=""/>
        <dsp:cNvSpPr/>
      </dsp:nvSpPr>
      <dsp:spPr>
        <a:xfrm>
          <a:off x="1244090" y="4041380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/>
            <a:t>d) David compro una camara fotografica para su cuñado</a:t>
          </a:r>
          <a:endParaRPr lang="en-US" sz="2200" kern="1200"/>
        </a:p>
      </dsp:txBody>
      <dsp:txXfrm>
        <a:off x="1244090" y="4041380"/>
        <a:ext cx="6071109" cy="107713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8A3B1D-D56F-4E82-8BCC-482EC01F16C0}">
      <dsp:nvSpPr>
        <dsp:cNvPr id="0" name=""/>
        <dsp:cNvSpPr/>
      </dsp:nvSpPr>
      <dsp:spPr>
        <a:xfrm>
          <a:off x="0" y="621"/>
          <a:ext cx="7728267" cy="145316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FFAC74-70B9-44C2-AFB8-A6DD779D4876}">
      <dsp:nvSpPr>
        <dsp:cNvPr id="0" name=""/>
        <dsp:cNvSpPr/>
      </dsp:nvSpPr>
      <dsp:spPr>
        <a:xfrm>
          <a:off x="439582" y="327583"/>
          <a:ext cx="799241" cy="7992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C25ACF-2B52-4DF2-91B5-DEFB22362E08}">
      <dsp:nvSpPr>
        <dsp:cNvPr id="0" name=""/>
        <dsp:cNvSpPr/>
      </dsp:nvSpPr>
      <dsp:spPr>
        <a:xfrm>
          <a:off x="1678407" y="621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Estudia las unidades fónicas relacionadas con la creación de significado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678407" y="621"/>
        <a:ext cx="6049859" cy="1453166"/>
      </dsp:txXfrm>
    </dsp:sp>
    <dsp:sp modelId="{05D4DD3E-9432-4914-BF93-E5345DA40EF1}">
      <dsp:nvSpPr>
        <dsp:cNvPr id="0" name=""/>
        <dsp:cNvSpPr/>
      </dsp:nvSpPr>
      <dsp:spPr>
        <a:xfrm>
          <a:off x="0" y="1817078"/>
          <a:ext cx="7728267" cy="14531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D7F224-64F6-4573-B913-A648FB55778D}">
      <dsp:nvSpPr>
        <dsp:cNvPr id="0" name=""/>
        <dsp:cNvSpPr/>
      </dsp:nvSpPr>
      <dsp:spPr>
        <a:xfrm>
          <a:off x="439582" y="2144041"/>
          <a:ext cx="799241" cy="7992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148E84-20B8-4ED8-B3CE-FF22C570EA7F}">
      <dsp:nvSpPr>
        <dsp:cNvPr id="0" name=""/>
        <dsp:cNvSpPr/>
      </dsp:nvSpPr>
      <dsp:spPr>
        <a:xfrm>
          <a:off x="1678407" y="1817078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Forman parte de las unidades de la segunda articulación (que tienen solo significante), de la cual también forman parte las sílabas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678407" y="1817078"/>
        <a:ext cx="6049859" cy="1453166"/>
      </dsp:txXfrm>
    </dsp:sp>
    <dsp:sp modelId="{398BBAD0-58B3-DC4A-B5BF-4EACABEA6780}">
      <dsp:nvSpPr>
        <dsp:cNvPr id="0" name=""/>
        <dsp:cNvSpPr/>
      </dsp:nvSpPr>
      <dsp:spPr>
        <a:xfrm>
          <a:off x="0" y="3633536"/>
          <a:ext cx="7728267" cy="14531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62D9E-5F8A-9D4C-9A32-542421114AE1}">
      <dsp:nvSpPr>
        <dsp:cNvPr id="0" name=""/>
        <dsp:cNvSpPr/>
      </dsp:nvSpPr>
      <dsp:spPr>
        <a:xfrm>
          <a:off x="439582" y="3960499"/>
          <a:ext cx="799241" cy="799241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0BBC78-A32E-D546-8090-E43B1D784E67}">
      <dsp:nvSpPr>
        <dsp:cNvPr id="0" name=""/>
        <dsp:cNvSpPr/>
      </dsp:nvSpPr>
      <dsp:spPr>
        <a:xfrm>
          <a:off x="1678407" y="3633536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Fonema (sonido contrastivo):</a:t>
          </a:r>
          <a:br>
            <a:rPr lang="es-ES_tradnl" sz="2400" kern="1200" dirty="0">
              <a:solidFill>
                <a:schemeClr val="tx1"/>
              </a:solidFill>
            </a:rPr>
          </a:br>
          <a:r>
            <a:rPr lang="es-ES_tradnl" sz="2400" kern="1200" dirty="0">
              <a:solidFill>
                <a:schemeClr val="tx1"/>
              </a:solidFill>
            </a:rPr>
            <a:t>Unidad fonológica  mínima. Al intercambiar una por otra, cambia el significado (pan/par)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678407" y="3633536"/>
        <a:ext cx="6049859" cy="145316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4ACBC5-44C3-8C44-A058-4148C7700E42}">
      <dsp:nvSpPr>
        <dsp:cNvPr id="0" name=""/>
        <dsp:cNvSpPr/>
      </dsp:nvSpPr>
      <dsp:spPr>
        <a:xfrm>
          <a:off x="39" y="287852"/>
          <a:ext cx="3752450" cy="13377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700" kern="1200" dirty="0">
              <a:solidFill>
                <a:schemeClr val="tx1"/>
              </a:solidFill>
            </a:rPr>
            <a:t>La palabra </a:t>
          </a:r>
          <a:r>
            <a:rPr lang="es-ES_tradnl" sz="3700" i="1" u="sng" kern="1200" dirty="0">
              <a:solidFill>
                <a:schemeClr val="tx1"/>
              </a:solidFill>
            </a:rPr>
            <a:t>pan</a:t>
          </a:r>
          <a:r>
            <a:rPr lang="es-ES_tradnl" sz="3700" i="1" kern="1200" dirty="0">
              <a:solidFill>
                <a:schemeClr val="tx1"/>
              </a:solidFill>
            </a:rPr>
            <a:t> </a:t>
          </a:r>
          <a:r>
            <a:rPr lang="es-ES_tradnl" sz="3700" kern="1200" dirty="0">
              <a:solidFill>
                <a:schemeClr val="tx1"/>
              </a:solidFill>
            </a:rPr>
            <a:t>tiene 3 fonemas:</a:t>
          </a:r>
        </a:p>
      </dsp:txBody>
      <dsp:txXfrm>
        <a:off x="39" y="287852"/>
        <a:ext cx="3752450" cy="1337712"/>
      </dsp:txXfrm>
    </dsp:sp>
    <dsp:sp modelId="{81C4486B-901C-E24B-B00E-CDD4E5D24DA5}">
      <dsp:nvSpPr>
        <dsp:cNvPr id="0" name=""/>
        <dsp:cNvSpPr/>
      </dsp:nvSpPr>
      <dsp:spPr>
        <a:xfrm>
          <a:off x="39" y="1625565"/>
          <a:ext cx="3752450" cy="317390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i="1" u="sng" kern="1200" dirty="0">
              <a:solidFill>
                <a:schemeClr val="tx1"/>
              </a:solidFill>
            </a:rPr>
            <a:t>p</a:t>
          </a:r>
          <a:r>
            <a:rPr lang="es-ES_tradnl" sz="2800" i="1" kern="1200" dirty="0">
              <a:solidFill>
                <a:schemeClr val="tx1"/>
              </a:solidFill>
            </a:rPr>
            <a:t>  </a:t>
          </a:r>
          <a:r>
            <a:rPr lang="es-ES_tradnl" sz="2800" i="1" u="sng" kern="1200" dirty="0">
              <a:solidFill>
                <a:schemeClr val="tx1"/>
              </a:solidFill>
            </a:rPr>
            <a:t>a</a:t>
          </a:r>
          <a:r>
            <a:rPr lang="es-ES_tradnl" sz="2800" i="1" kern="1200" dirty="0">
              <a:solidFill>
                <a:schemeClr val="tx1"/>
              </a:solidFill>
            </a:rPr>
            <a:t>  </a:t>
          </a:r>
          <a:r>
            <a:rPr lang="es-ES_tradnl" sz="2800" i="1" u="sng" kern="1200" dirty="0">
              <a:solidFill>
                <a:schemeClr val="tx1"/>
              </a:solidFill>
            </a:rPr>
            <a:t>n</a:t>
          </a:r>
          <a:r>
            <a:rPr lang="es-ES_tradnl" sz="2800" kern="1200" dirty="0">
              <a:solidFill>
                <a:schemeClr val="tx1"/>
              </a:solidFill>
            </a:rPr>
            <a:t>:  /pan/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kern="1200">
              <a:solidFill>
                <a:schemeClr val="tx1"/>
              </a:solidFill>
            </a:rPr>
            <a:t>Si cambiamos /p/ por /t/, obtenemos </a:t>
          </a:r>
          <a:r>
            <a:rPr lang="es-ES_tradnl" sz="2800" i="1" u="sng" kern="1200">
              <a:solidFill>
                <a:schemeClr val="tx1"/>
              </a:solidFill>
            </a:rPr>
            <a:t>tan</a:t>
          </a:r>
          <a:r>
            <a:rPr lang="es-ES_tradnl" sz="2800" i="1" kern="1200">
              <a:solidFill>
                <a:schemeClr val="tx1"/>
              </a:solidFill>
            </a:rPr>
            <a:t> /tan/</a:t>
          </a:r>
          <a:endParaRPr lang="es-ES_tradnl" sz="2800" kern="1200">
            <a:solidFill>
              <a:schemeClr val="tx1"/>
            </a:solidFill>
          </a:endParaRPr>
        </a:p>
      </dsp:txBody>
      <dsp:txXfrm>
        <a:off x="39" y="1625565"/>
        <a:ext cx="3752450" cy="3173906"/>
      </dsp:txXfrm>
    </dsp:sp>
    <dsp:sp modelId="{744EE26D-FD3F-364A-BCAC-F926FE6B1D56}">
      <dsp:nvSpPr>
        <dsp:cNvPr id="0" name=""/>
        <dsp:cNvSpPr/>
      </dsp:nvSpPr>
      <dsp:spPr>
        <a:xfrm>
          <a:off x="4112949" y="287852"/>
          <a:ext cx="3752450" cy="1337712"/>
        </a:xfrm>
        <a:prstGeom prst="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accent2">
              <a:hueOff val="1954454"/>
              <a:satOff val="-31534"/>
              <a:lumOff val="-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700" kern="1200" dirty="0">
              <a:solidFill>
                <a:schemeClr val="tx1"/>
              </a:solidFill>
            </a:rPr>
            <a:t>En la palabra </a:t>
          </a:r>
          <a:r>
            <a:rPr lang="es-ES_tradnl" sz="3700" i="1" u="sng" kern="1200" dirty="0">
              <a:solidFill>
                <a:schemeClr val="tx1"/>
              </a:solidFill>
            </a:rPr>
            <a:t>guerra</a:t>
          </a:r>
          <a:r>
            <a:rPr lang="es-ES_tradnl" sz="3700" kern="1200" dirty="0">
              <a:solidFill>
                <a:schemeClr val="tx1"/>
              </a:solidFill>
            </a:rPr>
            <a:t> /’</a:t>
          </a:r>
          <a:r>
            <a:rPr lang="es-ES_tradnl" sz="3700" kern="1200" dirty="0" err="1">
              <a:solidFill>
                <a:schemeClr val="tx1"/>
              </a:solidFill>
            </a:rPr>
            <a:t>ge.ra</a:t>
          </a:r>
          <a:r>
            <a:rPr lang="es-ES_tradnl" sz="3700" kern="1200" dirty="0">
              <a:solidFill>
                <a:schemeClr val="tx1"/>
              </a:solidFill>
            </a:rPr>
            <a:t>/</a:t>
          </a:r>
          <a:endParaRPr lang="es-ES_tradnl" sz="3700" i="1" kern="1200" dirty="0">
            <a:solidFill>
              <a:schemeClr val="tx1"/>
            </a:solidFill>
          </a:endParaRPr>
        </a:p>
      </dsp:txBody>
      <dsp:txXfrm>
        <a:off x="4112949" y="287852"/>
        <a:ext cx="3752450" cy="1337712"/>
      </dsp:txXfrm>
    </dsp:sp>
    <dsp:sp modelId="{15FC8CBD-C64C-5C43-994A-2C7320BA506C}">
      <dsp:nvSpPr>
        <dsp:cNvPr id="0" name=""/>
        <dsp:cNvSpPr/>
      </dsp:nvSpPr>
      <dsp:spPr>
        <a:xfrm>
          <a:off x="4112949" y="1625565"/>
          <a:ext cx="3752450" cy="3173906"/>
        </a:xfrm>
        <a:prstGeom prst="rect">
          <a:avLst/>
        </a:prstGeom>
        <a:solidFill>
          <a:schemeClr val="accent2">
            <a:tint val="40000"/>
            <a:alpha val="90000"/>
            <a:hueOff val="3208860"/>
            <a:satOff val="-57041"/>
            <a:lumOff val="-4127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3208860"/>
              <a:satOff val="-57041"/>
              <a:lumOff val="-41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kern="1200" dirty="0">
              <a:solidFill>
                <a:schemeClr val="tx1"/>
              </a:solidFill>
            </a:rPr>
            <a:t>Si cambiamos </a:t>
          </a:r>
          <a:r>
            <a:rPr lang="es-ES_tradnl" sz="2800" i="1" kern="1200" dirty="0" err="1">
              <a:solidFill>
                <a:schemeClr val="tx1"/>
              </a:solidFill>
            </a:rPr>
            <a:t>gu</a:t>
          </a:r>
          <a:r>
            <a:rPr lang="es-ES_tradnl" sz="2800" kern="1200" dirty="0">
              <a:solidFill>
                <a:schemeClr val="tx1"/>
              </a:solidFill>
            </a:rPr>
            <a:t> /g/ por </a:t>
          </a:r>
          <a:r>
            <a:rPr lang="es-ES_tradnl" sz="2800" i="1" kern="1200" dirty="0">
              <a:solidFill>
                <a:schemeClr val="tx1"/>
              </a:solidFill>
            </a:rPr>
            <a:t>p /p/</a:t>
          </a:r>
          <a:r>
            <a:rPr lang="es-ES_tradnl" sz="2800" kern="1200" dirty="0">
              <a:solidFill>
                <a:schemeClr val="tx1"/>
              </a:solidFill>
            </a:rPr>
            <a:t>, obtenemos: </a:t>
          </a:r>
          <a:r>
            <a:rPr lang="es-ES_tradnl" sz="2800" u="sng" kern="1200" dirty="0">
              <a:solidFill>
                <a:schemeClr val="tx1"/>
              </a:solidFill>
            </a:rPr>
            <a:t>perra</a:t>
          </a:r>
          <a:r>
            <a:rPr lang="es-ES_tradnl" sz="2800" kern="1200" dirty="0">
              <a:solidFill>
                <a:schemeClr val="tx1"/>
              </a:solidFill>
            </a:rPr>
            <a:t> /’</a:t>
          </a:r>
          <a:r>
            <a:rPr lang="es-ES_tradnl" sz="2800" kern="1200" dirty="0" err="1">
              <a:solidFill>
                <a:schemeClr val="tx1"/>
              </a:solidFill>
            </a:rPr>
            <a:t>pe.ra</a:t>
          </a:r>
          <a:r>
            <a:rPr lang="es-ES_tradnl" sz="2800" kern="1200" dirty="0">
              <a:solidFill>
                <a:schemeClr val="tx1"/>
              </a:solidFill>
            </a:rPr>
            <a:t>/</a:t>
          </a:r>
          <a:endParaRPr lang="en-US" sz="2800" i="0" kern="1200" dirty="0">
            <a:solidFill>
              <a:schemeClr val="tx1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800" kern="1200" dirty="0">
              <a:solidFill>
                <a:schemeClr val="tx1"/>
              </a:solidFill>
            </a:rPr>
            <a:t>Si cambiamos /</a:t>
          </a:r>
          <a:r>
            <a:rPr lang="es-ES_tradnl" sz="2800" i="1" kern="1200" dirty="0">
              <a:solidFill>
                <a:schemeClr val="tx1"/>
              </a:solidFill>
            </a:rPr>
            <a:t>e/</a:t>
          </a:r>
          <a:r>
            <a:rPr lang="es-ES_tradnl" sz="2800" kern="1200" dirty="0">
              <a:solidFill>
                <a:schemeClr val="tx1"/>
              </a:solidFill>
            </a:rPr>
            <a:t> por /a/ obtenemos </a:t>
          </a:r>
          <a:br>
            <a:rPr lang="es-ES_tradnl" sz="2800" kern="1200" dirty="0">
              <a:solidFill>
                <a:schemeClr val="tx1"/>
              </a:solidFill>
            </a:rPr>
          </a:br>
          <a:r>
            <a:rPr lang="es-ES_tradnl" sz="2800" i="1" u="sng" kern="1200" dirty="0">
              <a:solidFill>
                <a:schemeClr val="tx1"/>
              </a:solidFill>
            </a:rPr>
            <a:t>garra</a:t>
          </a:r>
          <a:r>
            <a:rPr lang="es-ES_tradnl" sz="2800" i="1" kern="1200" dirty="0">
              <a:solidFill>
                <a:schemeClr val="tx1"/>
              </a:solidFill>
            </a:rPr>
            <a:t> </a:t>
          </a:r>
          <a:r>
            <a:rPr lang="es-ES_tradnl" sz="2800" i="0" kern="1200" dirty="0">
              <a:solidFill>
                <a:schemeClr val="tx1"/>
              </a:solidFill>
            </a:rPr>
            <a:t>/’</a:t>
          </a:r>
          <a:r>
            <a:rPr lang="es-ES_tradnl" sz="2800" i="0" kern="1200" dirty="0" err="1">
              <a:solidFill>
                <a:schemeClr val="tx1"/>
              </a:solidFill>
            </a:rPr>
            <a:t>ga.ra</a:t>
          </a:r>
          <a:r>
            <a:rPr lang="es-ES_tradnl" sz="2800" i="0" kern="1200" dirty="0">
              <a:solidFill>
                <a:schemeClr val="tx1"/>
              </a:solidFill>
            </a:rPr>
            <a:t>/</a:t>
          </a:r>
          <a:endParaRPr lang="en-US" sz="2800" i="0" kern="1200" dirty="0">
            <a:solidFill>
              <a:schemeClr val="tx1"/>
            </a:solidFill>
          </a:endParaRPr>
        </a:p>
      </dsp:txBody>
      <dsp:txXfrm>
        <a:off x="4112949" y="1625565"/>
        <a:ext cx="3752450" cy="317390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42F19-BC54-C24A-8C9F-92C71F05C0F9}">
      <dsp:nvSpPr>
        <dsp:cNvPr id="0" name=""/>
        <dsp:cNvSpPr/>
      </dsp:nvSpPr>
      <dsp:spPr>
        <a:xfrm>
          <a:off x="0" y="787199"/>
          <a:ext cx="7728267" cy="1292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200" kern="1200" dirty="0">
              <a:solidFill>
                <a:schemeClr val="tx1"/>
              </a:solidFill>
            </a:rPr>
            <a:t>Par mínimo: dos palabras que solamente se diferencian en un fonema</a:t>
          </a:r>
        </a:p>
      </dsp:txBody>
      <dsp:txXfrm>
        <a:off x="63112" y="850311"/>
        <a:ext cx="7602043" cy="1166626"/>
      </dsp:txXfrm>
    </dsp:sp>
    <dsp:sp modelId="{622FF2D1-8EDA-2948-8C1F-87D76CA18E00}">
      <dsp:nvSpPr>
        <dsp:cNvPr id="0" name=""/>
        <dsp:cNvSpPr/>
      </dsp:nvSpPr>
      <dsp:spPr>
        <a:xfrm>
          <a:off x="0" y="2156275"/>
          <a:ext cx="7728267" cy="2220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40640" rIns="227584" bIns="4064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3200" i="1" kern="1200" dirty="0"/>
            <a:t>fuego / juego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3200" i="1" kern="1200" dirty="0"/>
            <a:t>pan / van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3200" i="1" kern="1200" dirty="0"/>
            <a:t>masa / mesa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3200" i="1" kern="1200"/>
            <a:t>mina /mona</a:t>
          </a:r>
          <a:endParaRPr lang="en-US" sz="3200" i="1" kern="1200"/>
        </a:p>
      </dsp:txBody>
      <dsp:txXfrm>
        <a:off x="0" y="2156275"/>
        <a:ext cx="7728267" cy="222007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42F19-BC54-C24A-8C9F-92C71F05C0F9}">
      <dsp:nvSpPr>
        <dsp:cNvPr id="0" name=""/>
        <dsp:cNvSpPr/>
      </dsp:nvSpPr>
      <dsp:spPr>
        <a:xfrm>
          <a:off x="0" y="23567"/>
          <a:ext cx="8286750" cy="66513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Un fonema se puede manifestar a través de un sonido</a:t>
          </a:r>
        </a:p>
      </dsp:txBody>
      <dsp:txXfrm>
        <a:off x="32469" y="56036"/>
        <a:ext cx="8221812" cy="600194"/>
      </dsp:txXfrm>
    </dsp:sp>
    <dsp:sp modelId="{622FF2D1-8EDA-2948-8C1F-87D76CA18E00}">
      <dsp:nvSpPr>
        <dsp:cNvPr id="0" name=""/>
        <dsp:cNvSpPr/>
      </dsp:nvSpPr>
      <dsp:spPr>
        <a:xfrm>
          <a:off x="0" y="688700"/>
          <a:ext cx="828675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i="0" kern="1200" dirty="0">
              <a:solidFill>
                <a:schemeClr val="tx1"/>
              </a:solidFill>
            </a:rPr>
            <a:t>/f/</a:t>
          </a:r>
          <a:r>
            <a:rPr lang="es-ES_tradnl" sz="2000" i="1" kern="1200" dirty="0">
              <a:solidFill>
                <a:schemeClr val="tx1"/>
              </a:solidFill>
            </a:rPr>
            <a:t> -&gt; </a:t>
          </a:r>
          <a:r>
            <a:rPr lang="es-ES_tradnl" sz="2000" i="0" u="none" kern="1200" dirty="0">
              <a:solidFill>
                <a:schemeClr val="tx1"/>
              </a:solidFill>
            </a:rPr>
            <a:t>[f]: </a:t>
          </a:r>
          <a:r>
            <a:rPr lang="es-ES_tradnl" sz="2000" b="1" i="0" u="sng" kern="1200" dirty="0">
              <a:solidFill>
                <a:schemeClr val="tx1"/>
              </a:solidFill>
            </a:rPr>
            <a:t>f</a:t>
          </a:r>
          <a:r>
            <a:rPr lang="es-ES_tradnl" sz="2000" i="0" u="none" kern="1200" dirty="0">
              <a:solidFill>
                <a:schemeClr val="tx1"/>
              </a:solidFill>
            </a:rPr>
            <a:t>in</a:t>
          </a:r>
        </a:p>
      </dsp:txBody>
      <dsp:txXfrm>
        <a:off x="0" y="688700"/>
        <a:ext cx="8286750" cy="447120"/>
      </dsp:txXfrm>
    </dsp:sp>
    <dsp:sp modelId="{AB9A6C6B-F859-4F40-AB20-D5494F136C06}">
      <dsp:nvSpPr>
        <dsp:cNvPr id="0" name=""/>
        <dsp:cNvSpPr/>
      </dsp:nvSpPr>
      <dsp:spPr>
        <a:xfrm>
          <a:off x="0" y="1135820"/>
          <a:ext cx="8286750" cy="728096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i="0" u="none" kern="1200" dirty="0">
              <a:solidFill>
                <a:schemeClr val="tx1"/>
              </a:solidFill>
            </a:rPr>
            <a:t>Un </a:t>
          </a:r>
          <a:r>
            <a:rPr lang="es-ES_tradnl" sz="2400" i="0" u="none" kern="1200" cap="small" baseline="0" dirty="0">
              <a:solidFill>
                <a:schemeClr val="tx1"/>
              </a:solidFill>
            </a:rPr>
            <a:t>fonema</a:t>
          </a:r>
          <a:r>
            <a:rPr lang="es-ES_tradnl" sz="2400" i="0" u="none" kern="1200" dirty="0">
              <a:solidFill>
                <a:schemeClr val="tx1"/>
              </a:solidFill>
            </a:rPr>
            <a:t> puede también manifestarse a través de varios sonidos, llamados </a:t>
          </a:r>
          <a:r>
            <a:rPr lang="es-ES_tradnl" sz="2400" i="0" u="none" kern="1200" cap="small" baseline="0" dirty="0">
              <a:solidFill>
                <a:schemeClr val="tx1"/>
              </a:solidFill>
            </a:rPr>
            <a:t>alófonos</a:t>
          </a:r>
        </a:p>
      </dsp:txBody>
      <dsp:txXfrm>
        <a:off x="35543" y="1171363"/>
        <a:ext cx="8215664" cy="657010"/>
      </dsp:txXfrm>
    </dsp:sp>
    <dsp:sp modelId="{4EE41443-E898-044C-8746-F455208F070D}">
      <dsp:nvSpPr>
        <dsp:cNvPr id="0" name=""/>
        <dsp:cNvSpPr/>
      </dsp:nvSpPr>
      <dsp:spPr>
        <a:xfrm>
          <a:off x="0" y="1863916"/>
          <a:ext cx="8286750" cy="684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 dirty="0">
              <a:solidFill>
                <a:schemeClr val="tx1"/>
              </a:solidFill>
            </a:rPr>
            <a:t>/s/ -&gt; [s] en ca</a:t>
          </a:r>
          <a:r>
            <a:rPr lang="es-ES_tradnl" sz="2000" b="1" u="sng" kern="1200" dirty="0">
              <a:solidFill>
                <a:schemeClr val="tx1"/>
              </a:solidFill>
            </a:rPr>
            <a:t>s</a:t>
          </a:r>
          <a:r>
            <a:rPr lang="es-ES_tradnl" sz="2000" kern="1200" dirty="0">
              <a:solidFill>
                <a:schemeClr val="tx1"/>
              </a:solidFill>
            </a:rPr>
            <a:t>a	En español no hay pares mínimos con [s] / [z]</a:t>
          </a:r>
          <a:endParaRPr lang="es-ES_tradnl" sz="2000" i="0" u="none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 dirty="0">
              <a:solidFill>
                <a:schemeClr val="tx1"/>
              </a:solidFill>
            </a:rPr>
            <a:t>/s/ -&gt; [z] en de</a:t>
          </a:r>
          <a:r>
            <a:rPr lang="es-ES_tradnl" sz="2000" b="1" u="sng" kern="1200" dirty="0">
              <a:solidFill>
                <a:schemeClr val="tx1"/>
              </a:solidFill>
            </a:rPr>
            <a:t>s</a:t>
          </a:r>
          <a:r>
            <a:rPr lang="es-ES_tradnl" sz="2000" kern="1200" dirty="0">
              <a:solidFill>
                <a:schemeClr val="tx1"/>
              </a:solidFill>
            </a:rPr>
            <a:t>de	[s] y [z] son alófonos de /s/</a:t>
          </a:r>
          <a:endParaRPr lang="es-ES_tradnl" sz="2000" i="0" u="none" kern="1200" dirty="0">
            <a:solidFill>
              <a:schemeClr val="tx1"/>
            </a:solidFill>
          </a:endParaRPr>
        </a:p>
      </dsp:txBody>
      <dsp:txXfrm>
        <a:off x="0" y="1863916"/>
        <a:ext cx="8286750" cy="684652"/>
      </dsp:txXfrm>
    </dsp:sp>
    <dsp:sp modelId="{521E0E1C-9BDF-5F4A-8967-C9ED1A2D1CD2}">
      <dsp:nvSpPr>
        <dsp:cNvPr id="0" name=""/>
        <dsp:cNvSpPr/>
      </dsp:nvSpPr>
      <dsp:spPr>
        <a:xfrm>
          <a:off x="0" y="2645902"/>
          <a:ext cx="8286750" cy="686481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i="0" u="none" kern="1200" dirty="0">
              <a:solidFill>
                <a:schemeClr val="tx1"/>
              </a:solidFill>
            </a:rPr>
            <a:t>No cambia el significado si pronunciamos casa como [‘ka.sa] o [‘ka.za]</a:t>
          </a:r>
        </a:p>
      </dsp:txBody>
      <dsp:txXfrm>
        <a:off x="33511" y="2679413"/>
        <a:ext cx="8219728" cy="619459"/>
      </dsp:txXfrm>
    </dsp:sp>
    <dsp:sp modelId="{5665AE17-F217-4341-B318-D3DB18FD2BD1}">
      <dsp:nvSpPr>
        <dsp:cNvPr id="0" name=""/>
        <dsp:cNvSpPr/>
      </dsp:nvSpPr>
      <dsp:spPr>
        <a:xfrm>
          <a:off x="0" y="3383614"/>
          <a:ext cx="8286750" cy="949674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i="0" u="none" kern="1200" dirty="0">
              <a:solidFill>
                <a:schemeClr val="tx1"/>
              </a:solidFill>
            </a:rPr>
            <a:t>Ser alófonos o fonemas es exclusivo de cada lengua.</a:t>
          </a:r>
          <a:br>
            <a:rPr lang="es-ES_tradnl" sz="2400" i="0" u="none" kern="1200" dirty="0">
              <a:solidFill>
                <a:schemeClr val="tx1"/>
              </a:solidFill>
            </a:rPr>
          </a:br>
          <a:r>
            <a:rPr lang="es-ES_tradnl" sz="2400" i="0" u="none" kern="1200" dirty="0">
              <a:solidFill>
                <a:schemeClr val="tx1"/>
              </a:solidFill>
            </a:rPr>
            <a:t>En inglés sí hay pares mínimos entre /s/ y /z/: </a:t>
          </a:r>
        </a:p>
      </dsp:txBody>
      <dsp:txXfrm>
        <a:off x="46359" y="3429973"/>
        <a:ext cx="8194032" cy="856956"/>
      </dsp:txXfrm>
    </dsp:sp>
    <dsp:sp modelId="{7ABA300F-21E6-8846-AF16-5D1D3A8DCED5}">
      <dsp:nvSpPr>
        <dsp:cNvPr id="0" name=""/>
        <dsp:cNvSpPr/>
      </dsp:nvSpPr>
      <dsp:spPr>
        <a:xfrm>
          <a:off x="0" y="4262485"/>
          <a:ext cx="8286750" cy="9501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s-ES_tradnl" sz="2000" b="1" u="sng" kern="1200" dirty="0" err="1">
              <a:solidFill>
                <a:schemeClr val="tx1"/>
              </a:solidFill>
            </a:rPr>
            <a:t>s</a:t>
          </a:r>
          <a:r>
            <a:rPr lang="es-ES_tradnl" sz="2000" kern="1200" dirty="0" err="1">
              <a:solidFill>
                <a:schemeClr val="tx1"/>
              </a:solidFill>
            </a:rPr>
            <a:t>eal</a:t>
          </a:r>
          <a:r>
            <a:rPr lang="es-ES_tradnl" sz="2000" kern="1200" dirty="0">
              <a:solidFill>
                <a:schemeClr val="tx1"/>
              </a:solidFill>
            </a:rPr>
            <a:t> / </a:t>
          </a:r>
          <a:r>
            <a:rPr lang="es-ES_tradnl" sz="2000" b="1" u="sng" kern="1200" dirty="0" err="1">
              <a:solidFill>
                <a:schemeClr val="tx1"/>
              </a:solidFill>
            </a:rPr>
            <a:t>z</a:t>
          </a:r>
          <a:r>
            <a:rPr lang="es-ES_tradnl" sz="2000" kern="1200" dirty="0" err="1">
              <a:solidFill>
                <a:schemeClr val="tx1"/>
              </a:solidFill>
            </a:rPr>
            <a:t>eal</a:t>
          </a:r>
          <a:endParaRPr lang="es-ES_tradnl" sz="2000" i="0" u="none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 dirty="0">
              <a:solidFill>
                <a:schemeClr val="tx1"/>
              </a:solidFill>
            </a:rPr>
            <a:t>bu</a:t>
          </a:r>
          <a:r>
            <a:rPr lang="es-ES_tradnl" sz="2000" b="1" u="sng" kern="1200" dirty="0">
              <a:solidFill>
                <a:schemeClr val="tx1"/>
              </a:solidFill>
            </a:rPr>
            <a:t>s</a:t>
          </a:r>
          <a:r>
            <a:rPr lang="es-ES_tradnl" sz="2000" kern="1200" dirty="0">
              <a:solidFill>
                <a:schemeClr val="tx1"/>
              </a:solidFill>
            </a:rPr>
            <a:t> / </a:t>
          </a:r>
          <a:r>
            <a:rPr lang="es-ES_tradnl" sz="2000" kern="1200" dirty="0" err="1">
              <a:solidFill>
                <a:schemeClr val="tx1"/>
              </a:solidFill>
            </a:rPr>
            <a:t>bu</a:t>
          </a:r>
          <a:r>
            <a:rPr lang="es-ES_tradnl" sz="2000" b="1" u="sng" kern="1200" dirty="0" err="1">
              <a:solidFill>
                <a:schemeClr val="tx1"/>
              </a:solidFill>
            </a:rPr>
            <a:t>zz</a:t>
          </a:r>
          <a:endParaRPr lang="es-ES_tradnl" sz="2000" b="1" u="sng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b="1" u="sng" kern="1200" dirty="0">
              <a:solidFill>
                <a:schemeClr val="tx1"/>
              </a:solidFill>
            </a:rPr>
            <a:t>z</a:t>
          </a:r>
          <a:r>
            <a:rPr lang="es-ES_tradnl" sz="2000" kern="1200" dirty="0">
              <a:solidFill>
                <a:schemeClr val="tx1"/>
              </a:solidFill>
            </a:rPr>
            <a:t>ip / </a:t>
          </a:r>
          <a:r>
            <a:rPr lang="es-ES_tradnl" sz="2000" b="1" u="sng" kern="1200" dirty="0" err="1">
              <a:solidFill>
                <a:schemeClr val="tx1"/>
              </a:solidFill>
            </a:rPr>
            <a:t>s</a:t>
          </a:r>
          <a:r>
            <a:rPr lang="es-ES_tradnl" sz="2000" kern="1200" dirty="0" err="1">
              <a:solidFill>
                <a:schemeClr val="tx1"/>
              </a:solidFill>
            </a:rPr>
            <a:t>ip</a:t>
          </a:r>
          <a:endParaRPr lang="es-ES_tradnl" sz="2000" kern="1200" dirty="0">
            <a:solidFill>
              <a:schemeClr val="tx1"/>
            </a:solidFill>
          </a:endParaRPr>
        </a:p>
      </dsp:txBody>
      <dsp:txXfrm>
        <a:off x="0" y="4262485"/>
        <a:ext cx="8286750" cy="9501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2FE2D-53EB-4813-B56E-C4BB59350579}">
      <dsp:nvSpPr>
        <dsp:cNvPr id="0" name=""/>
        <dsp:cNvSpPr/>
      </dsp:nvSpPr>
      <dsp:spPr>
        <a:xfrm>
          <a:off x="0" y="621"/>
          <a:ext cx="7728267" cy="145316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041CA1-5205-41D2-AD6D-F0AECED83BF5}">
      <dsp:nvSpPr>
        <dsp:cNvPr id="0" name=""/>
        <dsp:cNvSpPr/>
      </dsp:nvSpPr>
      <dsp:spPr>
        <a:xfrm>
          <a:off x="439582" y="327583"/>
          <a:ext cx="799241" cy="7992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E5EDB-384C-452E-ACF9-ADFF5E7BF44A}">
      <dsp:nvSpPr>
        <dsp:cNvPr id="0" name=""/>
        <dsp:cNvSpPr/>
      </dsp:nvSpPr>
      <dsp:spPr>
        <a:xfrm>
          <a:off x="1678407" y="621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dirty="0">
              <a:solidFill>
                <a:schemeClr val="tx1"/>
              </a:solidFill>
            </a:rPr>
            <a:t>Fonética: </a:t>
          </a:r>
          <a:br>
            <a:rPr lang="es-ES_tradnl" sz="2200" kern="1200" dirty="0">
              <a:solidFill>
                <a:schemeClr val="tx1"/>
              </a:solidFill>
            </a:rPr>
          </a:br>
          <a:r>
            <a:rPr lang="es-ES_tradnl" sz="2200" kern="1200" dirty="0">
              <a:solidFill>
                <a:schemeClr val="tx1"/>
              </a:solidFill>
            </a:rPr>
            <a:t>Disciplina que estudia la articulación, percepción acústica y procesamiento humano de los sonidos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1678407" y="621"/>
        <a:ext cx="6049859" cy="1453166"/>
      </dsp:txXfrm>
    </dsp:sp>
    <dsp:sp modelId="{A4B690FB-3CEA-46A2-BA44-4C9B03DB4E36}">
      <dsp:nvSpPr>
        <dsp:cNvPr id="0" name=""/>
        <dsp:cNvSpPr/>
      </dsp:nvSpPr>
      <dsp:spPr>
        <a:xfrm>
          <a:off x="0" y="1817078"/>
          <a:ext cx="7728267" cy="14531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AD130-A43A-4448-971A-A309B040AAE9}">
      <dsp:nvSpPr>
        <dsp:cNvPr id="0" name=""/>
        <dsp:cNvSpPr/>
      </dsp:nvSpPr>
      <dsp:spPr>
        <a:xfrm>
          <a:off x="439582" y="2144041"/>
          <a:ext cx="799241" cy="79924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271446-96C4-4C14-A49D-5668BE062E9F}">
      <dsp:nvSpPr>
        <dsp:cNvPr id="0" name=""/>
        <dsp:cNvSpPr/>
      </dsp:nvSpPr>
      <dsp:spPr>
        <a:xfrm>
          <a:off x="1678407" y="1817078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dirty="0">
              <a:solidFill>
                <a:schemeClr val="tx1"/>
              </a:solidFill>
            </a:rPr>
            <a:t>Fonología:</a:t>
          </a:r>
          <a:br>
            <a:rPr lang="es-ES_tradnl" sz="2200" kern="1200" dirty="0">
              <a:solidFill>
                <a:schemeClr val="tx1"/>
              </a:solidFill>
            </a:rPr>
          </a:br>
          <a:r>
            <a:rPr lang="es-ES_tradnl" sz="2200" kern="1200" dirty="0">
              <a:solidFill>
                <a:schemeClr val="tx1"/>
              </a:solidFill>
            </a:rPr>
            <a:t>Estudio de las unidades fónicas en relación con el significado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1678407" y="1817078"/>
        <a:ext cx="6049859" cy="1453166"/>
      </dsp:txXfrm>
    </dsp:sp>
    <dsp:sp modelId="{2B8792B7-C4C1-684A-ACB0-708656F815B2}">
      <dsp:nvSpPr>
        <dsp:cNvPr id="0" name=""/>
        <dsp:cNvSpPr/>
      </dsp:nvSpPr>
      <dsp:spPr>
        <a:xfrm>
          <a:off x="0" y="3633536"/>
          <a:ext cx="7728267" cy="145316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9B3B88-4097-CC4D-8353-4CAD8DBA1A83}">
      <dsp:nvSpPr>
        <dsp:cNvPr id="0" name=""/>
        <dsp:cNvSpPr/>
      </dsp:nvSpPr>
      <dsp:spPr>
        <a:xfrm>
          <a:off x="439582" y="3960499"/>
          <a:ext cx="799241" cy="799241"/>
        </a:xfrm>
        <a:prstGeom prst="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E8BE31-9C94-FF42-AB8D-96901C32E1E6}">
      <dsp:nvSpPr>
        <dsp:cNvPr id="0" name=""/>
        <dsp:cNvSpPr/>
      </dsp:nvSpPr>
      <dsp:spPr>
        <a:xfrm>
          <a:off x="1678407" y="3633536"/>
          <a:ext cx="6049859" cy="1453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793" tIns="153793" rIns="153793" bIns="153793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solidFill>
                <a:schemeClr val="tx1"/>
              </a:solidFill>
            </a:rPr>
            <a:t>Destacaremos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en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fonética</a:t>
          </a:r>
          <a:r>
            <a:rPr lang="en-US" sz="2200" kern="1200" dirty="0">
              <a:solidFill>
                <a:schemeClr val="tx1"/>
              </a:solidFill>
            </a:rPr>
            <a:t>: la </a:t>
          </a:r>
          <a:r>
            <a:rPr lang="en-US" sz="2200" kern="1200" dirty="0" err="1">
              <a:solidFill>
                <a:schemeClr val="tx1"/>
              </a:solidFill>
            </a:rPr>
            <a:t>articulación</a:t>
          </a:r>
          <a:r>
            <a:rPr lang="en-US" sz="2200" kern="1200" dirty="0">
              <a:solidFill>
                <a:schemeClr val="tx1"/>
              </a:solidFill>
            </a:rPr>
            <a:t> de </a:t>
          </a:r>
          <a:r>
            <a:rPr lang="en-US" sz="2200" kern="1200" dirty="0" err="1">
              <a:solidFill>
                <a:schemeClr val="tx1"/>
              </a:solidFill>
            </a:rPr>
            <a:t>los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sonidos</a:t>
          </a:r>
          <a:r>
            <a:rPr lang="en-US" sz="2200" kern="1200" dirty="0">
              <a:solidFill>
                <a:schemeClr val="tx1"/>
              </a:solidFill>
            </a:rPr>
            <a:t> y </a:t>
          </a:r>
          <a:r>
            <a:rPr lang="en-US" sz="2200" kern="1200" dirty="0" err="1">
              <a:solidFill>
                <a:schemeClr val="tx1"/>
              </a:solidFill>
            </a:rPr>
            <a:t>cómo</a:t>
          </a:r>
          <a:r>
            <a:rPr lang="en-US" sz="2200" kern="1200" dirty="0">
              <a:solidFill>
                <a:schemeClr val="tx1"/>
              </a:solidFill>
            </a:rPr>
            <a:t> se </a:t>
          </a:r>
          <a:r>
            <a:rPr lang="en-US" sz="2200" kern="1200" dirty="0" err="1">
              <a:solidFill>
                <a:schemeClr val="tx1"/>
              </a:solidFill>
            </a:rPr>
            <a:t>representan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los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mismos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1678407" y="3633536"/>
        <a:ext cx="6049859" cy="145316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42F19-BC54-C24A-8C9F-92C71F05C0F9}">
      <dsp:nvSpPr>
        <dsp:cNvPr id="0" name=""/>
        <dsp:cNvSpPr/>
      </dsp:nvSpPr>
      <dsp:spPr>
        <a:xfrm>
          <a:off x="0" y="9801"/>
          <a:ext cx="8286750" cy="1113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 dirty="0">
              <a:solidFill>
                <a:schemeClr val="tx1"/>
              </a:solidFill>
            </a:rPr>
            <a:t>En español </a:t>
          </a:r>
          <a:r>
            <a:rPr lang="en-US" sz="2800" kern="1200" dirty="0">
              <a:solidFill>
                <a:schemeClr val="tx1"/>
              </a:solidFill>
            </a:rPr>
            <a:t>[ɾ]</a:t>
          </a:r>
          <a:r>
            <a:rPr lang="es-ES_tradnl" sz="2800" kern="1200" dirty="0">
              <a:solidFill>
                <a:schemeClr val="tx1"/>
              </a:solidFill>
            </a:rPr>
            <a:t> es un alófono del fonema /</a:t>
          </a:r>
          <a:r>
            <a:rPr lang="en-US" sz="2800" kern="1200" dirty="0">
              <a:solidFill>
                <a:schemeClr val="tx1"/>
              </a:solidFill>
            </a:rPr>
            <a:t>ɾ</a:t>
          </a:r>
          <a:r>
            <a:rPr lang="es-ES_tradnl" sz="2800" kern="1200" dirty="0">
              <a:solidFill>
                <a:schemeClr val="tx1"/>
              </a:solidFill>
            </a:rPr>
            <a:t>/:</a:t>
          </a:r>
          <a:endParaRPr lang="es-ES_tradnl" sz="2800" kern="1200" dirty="0"/>
        </a:p>
      </dsp:txBody>
      <dsp:txXfrm>
        <a:off x="54373" y="64174"/>
        <a:ext cx="8178004" cy="1005094"/>
      </dsp:txXfrm>
    </dsp:sp>
    <dsp:sp modelId="{4CDD1A9D-999B-704D-BFF2-19E950E18524}">
      <dsp:nvSpPr>
        <dsp:cNvPr id="0" name=""/>
        <dsp:cNvSpPr/>
      </dsp:nvSpPr>
      <dsp:spPr>
        <a:xfrm>
          <a:off x="0" y="1123641"/>
          <a:ext cx="8286750" cy="1912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4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200" kern="1200" dirty="0"/>
            <a:t>pe</a:t>
          </a:r>
          <a:r>
            <a:rPr lang="es-ES_tradnl" sz="2200" b="1" u="sng" kern="1200" dirty="0"/>
            <a:t>l</a:t>
          </a:r>
          <a:r>
            <a:rPr lang="es-ES_tradnl" sz="2200" kern="1200" dirty="0"/>
            <a:t>o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200" kern="1200" dirty="0"/>
            <a:t>pe</a:t>
          </a:r>
          <a:r>
            <a:rPr lang="es-ES_tradnl" sz="2200" b="1" u="sng" kern="1200" dirty="0"/>
            <a:t>s</a:t>
          </a:r>
          <a:r>
            <a:rPr lang="es-ES_tradnl" sz="2200" kern="1200" dirty="0"/>
            <a:t>o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200" kern="1200" dirty="0"/>
            <a:t>pe</a:t>
          </a:r>
          <a:r>
            <a:rPr lang="es-ES_tradnl" sz="2200" b="1" u="sng" kern="1200" dirty="0"/>
            <a:t>g</a:t>
          </a:r>
          <a:r>
            <a:rPr lang="es-ES_tradnl" sz="2200" kern="1200" dirty="0"/>
            <a:t>o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200" kern="1200" dirty="0"/>
            <a:t>pe</a:t>
          </a:r>
          <a:r>
            <a:rPr lang="es-ES_tradnl" sz="2200" b="1" u="sng" kern="1200" dirty="0"/>
            <a:t>r</a:t>
          </a:r>
          <a:r>
            <a:rPr lang="es-ES_tradnl" sz="2200" kern="1200" dirty="0"/>
            <a:t>o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200" kern="1200" dirty="0"/>
            <a:t>pe</a:t>
          </a:r>
          <a:r>
            <a:rPr lang="es-ES_tradnl" sz="2200" b="1" u="sng" kern="1200" dirty="0"/>
            <a:t>rr</a:t>
          </a:r>
          <a:r>
            <a:rPr lang="es-ES_tradnl" sz="2200" kern="1200" dirty="0"/>
            <a:t>o</a:t>
          </a:r>
        </a:p>
      </dsp:txBody>
      <dsp:txXfrm>
        <a:off x="0" y="1123641"/>
        <a:ext cx="8286750" cy="1912680"/>
      </dsp:txXfrm>
    </dsp:sp>
    <dsp:sp modelId="{1DF45BD0-A809-2E40-B13A-40317DBB4E8C}">
      <dsp:nvSpPr>
        <dsp:cNvPr id="0" name=""/>
        <dsp:cNvSpPr/>
      </dsp:nvSpPr>
      <dsp:spPr>
        <a:xfrm>
          <a:off x="0" y="3036322"/>
          <a:ext cx="8286750" cy="111384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800" kern="1200" dirty="0">
              <a:solidFill>
                <a:schemeClr val="tx1"/>
              </a:solidFill>
            </a:rPr>
            <a:t>En inglés, [</a:t>
          </a:r>
          <a:r>
            <a:rPr lang="es-ES" sz="2800" kern="1200" dirty="0">
              <a:solidFill>
                <a:schemeClr val="tx1"/>
              </a:solidFill>
            </a:rPr>
            <a:t>ɾ] es un alófono del fonema /d/: </a:t>
          </a:r>
          <a:br>
            <a:rPr lang="es-ES" sz="2800" kern="1200" dirty="0">
              <a:solidFill>
                <a:schemeClr val="tx1"/>
              </a:solidFill>
            </a:rPr>
          </a:br>
          <a:r>
            <a:rPr lang="es-ES" sz="2800" kern="1200" dirty="0">
              <a:solidFill>
                <a:schemeClr val="tx1"/>
              </a:solidFill>
            </a:rPr>
            <a:t>no hay pares mínimos </a:t>
          </a:r>
          <a:r>
            <a:rPr lang="en-US" sz="2800" kern="1200" dirty="0">
              <a:solidFill>
                <a:schemeClr val="tx1"/>
              </a:solidFill>
            </a:rPr>
            <a:t>[ɾ] /  [d]</a:t>
          </a:r>
          <a:r>
            <a:rPr lang="es-ES" sz="2800" kern="1200" dirty="0">
              <a:solidFill>
                <a:schemeClr val="tx1"/>
              </a:solidFill>
            </a:rPr>
            <a:t>:</a:t>
          </a:r>
        </a:p>
      </dsp:txBody>
      <dsp:txXfrm>
        <a:off x="54373" y="3090695"/>
        <a:ext cx="8178004" cy="1005094"/>
      </dsp:txXfrm>
    </dsp:sp>
    <dsp:sp modelId="{96FF06A3-3671-A645-ABC9-19914FE6F6AF}">
      <dsp:nvSpPr>
        <dsp:cNvPr id="0" name=""/>
        <dsp:cNvSpPr/>
      </dsp:nvSpPr>
      <dsp:spPr>
        <a:xfrm>
          <a:off x="0" y="4150162"/>
          <a:ext cx="8286750" cy="927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4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2200" i="1" kern="1200" dirty="0">
              <a:solidFill>
                <a:schemeClr val="tx1"/>
              </a:solidFill>
            </a:rPr>
            <a:t>Lady                                         pedal                                       Adam</a:t>
          </a:r>
          <a:br>
            <a:rPr lang="es-ES" sz="2200" i="1" kern="1200" dirty="0">
              <a:solidFill>
                <a:schemeClr val="tx1"/>
              </a:solidFill>
            </a:rPr>
          </a:br>
          <a:r>
            <a:rPr lang="es-ES" sz="2200" i="1" kern="1200" dirty="0">
              <a:solidFill>
                <a:schemeClr val="tx1"/>
              </a:solidFill>
            </a:rPr>
            <a:t>Pueden pronunciarse con </a:t>
          </a:r>
          <a:r>
            <a:rPr lang="es-ES" sz="2200" i="1" kern="1200" dirty="0" err="1">
              <a:solidFill>
                <a:schemeClr val="tx1"/>
              </a:solidFill>
            </a:rPr>
            <a:t>con</a:t>
          </a:r>
          <a:r>
            <a:rPr lang="es-ES" sz="2200" i="1" kern="1200" dirty="0">
              <a:solidFill>
                <a:schemeClr val="tx1"/>
              </a:solidFill>
            </a:rPr>
            <a:t> [</a:t>
          </a:r>
          <a:r>
            <a:rPr lang="en-US" sz="2200" kern="1200" dirty="0">
              <a:solidFill>
                <a:schemeClr val="tx1"/>
              </a:solidFill>
            </a:rPr>
            <a:t>ɾ</a:t>
          </a:r>
          <a:r>
            <a:rPr lang="es-ES" sz="2200" i="1" kern="1200" dirty="0">
              <a:solidFill>
                <a:schemeClr val="tx1"/>
              </a:solidFill>
            </a:rPr>
            <a:t>] o [d]</a:t>
          </a:r>
        </a:p>
      </dsp:txBody>
      <dsp:txXfrm>
        <a:off x="0" y="4150162"/>
        <a:ext cx="8286750" cy="92736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43F133-5F43-B842-94A5-807531CDC6F2}">
      <dsp:nvSpPr>
        <dsp:cNvPr id="0" name=""/>
        <dsp:cNvSpPr/>
      </dsp:nvSpPr>
      <dsp:spPr>
        <a:xfrm>
          <a:off x="0" y="60457"/>
          <a:ext cx="3585891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>
              <a:solidFill>
                <a:schemeClr val="tx1"/>
              </a:solidFill>
            </a:rPr>
            <a:t>a) /p/ - /</a:t>
          </a:r>
          <a:r>
            <a:rPr lang="es-ES" sz="2700" kern="1200" dirty="0" err="1">
              <a:solidFill>
                <a:schemeClr val="tx1"/>
              </a:solidFill>
            </a:rPr>
            <a:t>b/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92070"/>
        <a:ext cx="3522665" cy="584369"/>
      </dsp:txXfrm>
    </dsp:sp>
    <dsp:sp modelId="{1007DCCB-1E94-9E48-8097-32E5A64A6B71}">
      <dsp:nvSpPr>
        <dsp:cNvPr id="0" name=""/>
        <dsp:cNvSpPr/>
      </dsp:nvSpPr>
      <dsp:spPr>
        <a:xfrm>
          <a:off x="0" y="785812"/>
          <a:ext cx="3585891" cy="647595"/>
        </a:xfrm>
        <a:prstGeom prst="roundRect">
          <a:avLst/>
        </a:prstGeom>
        <a:solidFill>
          <a:schemeClr val="accent2">
            <a:hueOff val="325742"/>
            <a:satOff val="-5256"/>
            <a:lumOff val="-91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>
              <a:solidFill>
                <a:schemeClr val="tx1"/>
              </a:solidFill>
            </a:rPr>
            <a:t>b) /t/ - /d/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817425"/>
        <a:ext cx="3522665" cy="584369"/>
      </dsp:txXfrm>
    </dsp:sp>
    <dsp:sp modelId="{E455CB13-903F-214D-A437-3363F1111553}">
      <dsp:nvSpPr>
        <dsp:cNvPr id="0" name=""/>
        <dsp:cNvSpPr/>
      </dsp:nvSpPr>
      <dsp:spPr>
        <a:xfrm>
          <a:off x="0" y="1511167"/>
          <a:ext cx="3585891" cy="647595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>
              <a:solidFill>
                <a:schemeClr val="tx1"/>
              </a:solidFill>
            </a:rPr>
            <a:t>c) /r/ - /</a:t>
          </a:r>
          <a:r>
            <a:rPr lang="es-ES" sz="2700" kern="1200" dirty="0" err="1">
              <a:solidFill>
                <a:schemeClr val="tx1"/>
              </a:solidFill>
            </a:rPr>
            <a:t>ɾ</a:t>
          </a:r>
          <a:r>
            <a:rPr lang="es-ES" sz="2700" kern="1200" dirty="0">
              <a:solidFill>
                <a:schemeClr val="tx1"/>
              </a:solidFill>
            </a:rPr>
            <a:t>/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1542780"/>
        <a:ext cx="3522665" cy="584369"/>
      </dsp:txXfrm>
    </dsp:sp>
    <dsp:sp modelId="{F11B27A5-9A68-4D43-98C7-D741B2D0B91A}">
      <dsp:nvSpPr>
        <dsp:cNvPr id="0" name=""/>
        <dsp:cNvSpPr/>
      </dsp:nvSpPr>
      <dsp:spPr>
        <a:xfrm>
          <a:off x="0" y="2236522"/>
          <a:ext cx="3585891" cy="647595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>
              <a:solidFill>
                <a:schemeClr val="tx1"/>
              </a:solidFill>
            </a:rPr>
            <a:t>d) /m/ - /n/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2268135"/>
        <a:ext cx="3522665" cy="584369"/>
      </dsp:txXfrm>
    </dsp:sp>
    <dsp:sp modelId="{09651DDF-FCEC-F943-977E-257C7DE33AB9}">
      <dsp:nvSpPr>
        <dsp:cNvPr id="0" name=""/>
        <dsp:cNvSpPr/>
      </dsp:nvSpPr>
      <dsp:spPr>
        <a:xfrm>
          <a:off x="0" y="2961877"/>
          <a:ext cx="3585891" cy="647595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 dirty="0">
              <a:solidFill>
                <a:schemeClr val="tx1"/>
              </a:solidFill>
            </a:rPr>
            <a:t>e) /x/ - /p/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31613" y="2993490"/>
        <a:ext cx="3522665" cy="584369"/>
      </dsp:txXfrm>
    </dsp:sp>
    <dsp:sp modelId="{022A28FA-2C8F-A347-B5A9-6E4E7403EAC4}">
      <dsp:nvSpPr>
        <dsp:cNvPr id="0" name=""/>
        <dsp:cNvSpPr/>
      </dsp:nvSpPr>
      <dsp:spPr>
        <a:xfrm>
          <a:off x="0" y="3687232"/>
          <a:ext cx="3585891" cy="647595"/>
        </a:xfrm>
        <a:prstGeom prst="roundRect">
          <a:avLst/>
        </a:prstGeom>
        <a:solidFill>
          <a:schemeClr val="accent2">
            <a:hueOff val="1628711"/>
            <a:satOff val="-26278"/>
            <a:lumOff val="-457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1"/>
              </a:solidFill>
            </a:rPr>
            <a:t>f) /l/ - /m/</a:t>
          </a:r>
        </a:p>
      </dsp:txBody>
      <dsp:txXfrm>
        <a:off x="31613" y="3718845"/>
        <a:ext cx="3522665" cy="584369"/>
      </dsp:txXfrm>
    </dsp:sp>
    <dsp:sp modelId="{344AC921-4156-E442-86FB-760FB7A8BF01}">
      <dsp:nvSpPr>
        <dsp:cNvPr id="0" name=""/>
        <dsp:cNvSpPr/>
      </dsp:nvSpPr>
      <dsp:spPr>
        <a:xfrm>
          <a:off x="0" y="4412587"/>
          <a:ext cx="3585891" cy="647595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>
              <a:solidFill>
                <a:schemeClr val="tx1"/>
              </a:solidFill>
            </a:rPr>
            <a:t>g) /n/ - /</a:t>
          </a:r>
          <a:r>
            <a:rPr lang="en-US" sz="2700" kern="1200" dirty="0" err="1">
              <a:solidFill>
                <a:schemeClr val="tx1"/>
              </a:solidFill>
            </a:rPr>
            <a:t>ɲ</a:t>
          </a:r>
          <a:r>
            <a:rPr lang="en-US" sz="2700" kern="1200" dirty="0">
              <a:solidFill>
                <a:schemeClr val="tx1"/>
              </a:solidFill>
            </a:rPr>
            <a:t>/</a:t>
          </a:r>
        </a:p>
      </dsp:txBody>
      <dsp:txXfrm>
        <a:off x="31613" y="4444200"/>
        <a:ext cx="3522665" cy="584369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2355E-378A-EE47-8831-19F0FC9237A1}">
      <dsp:nvSpPr>
        <dsp:cNvPr id="0" name=""/>
        <dsp:cNvSpPr/>
      </dsp:nvSpPr>
      <dsp:spPr>
        <a:xfrm>
          <a:off x="0" y="68076"/>
          <a:ext cx="7728267" cy="15947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900" kern="1200" dirty="0">
              <a:solidFill>
                <a:schemeClr val="tx1"/>
              </a:solidFill>
            </a:rPr>
            <a:t>Existen menos fonemas que alófonos: </a:t>
          </a:r>
          <a:br>
            <a:rPr lang="es-ES_tradnl" sz="2900" kern="1200" dirty="0">
              <a:solidFill>
                <a:schemeClr val="tx1"/>
              </a:solidFill>
            </a:rPr>
          </a:br>
          <a:r>
            <a:rPr lang="es-ES_tradnl" sz="2900" kern="1200" dirty="0">
              <a:solidFill>
                <a:schemeClr val="tx1"/>
              </a:solidFill>
            </a:rPr>
            <a:t>un fonema puede corresponderse con varios alófonos</a:t>
          </a:r>
          <a:endParaRPr lang="en-US" sz="2900" kern="1200" dirty="0">
            <a:solidFill>
              <a:schemeClr val="tx1"/>
            </a:solidFill>
          </a:endParaRPr>
        </a:p>
      </dsp:txBody>
      <dsp:txXfrm>
        <a:off x="77847" y="145923"/>
        <a:ext cx="7572573" cy="1439016"/>
      </dsp:txXfrm>
    </dsp:sp>
    <dsp:sp modelId="{F1E0833A-C5FF-8646-BAC7-13E423CC9CDC}">
      <dsp:nvSpPr>
        <dsp:cNvPr id="0" name=""/>
        <dsp:cNvSpPr/>
      </dsp:nvSpPr>
      <dsp:spPr>
        <a:xfrm>
          <a:off x="0" y="1746306"/>
          <a:ext cx="7728267" cy="15947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900" kern="1200">
              <a:solidFill>
                <a:schemeClr val="tx1"/>
              </a:solidFill>
            </a:rPr>
            <a:t>a) 1 fonema = 1 alófono: </a:t>
          </a:r>
          <a:br>
            <a:rPr lang="es-ES_tradnl" sz="2900" kern="1200">
              <a:solidFill>
                <a:schemeClr val="tx1"/>
              </a:solidFill>
            </a:rPr>
          </a:br>
          <a:r>
            <a:rPr lang="es-ES_tradnl" sz="2900" kern="1200">
              <a:solidFill>
                <a:schemeClr val="tx1"/>
              </a:solidFill>
            </a:rPr>
            <a:t>/p/, /t/, /k/, /f/, /x/, </a:t>
          </a:r>
          <a:r>
            <a:rPr lang="es-ES" sz="2900" kern="1200">
              <a:solidFill>
                <a:schemeClr val="tx1"/>
              </a:solidFill>
            </a:rPr>
            <a:t>/tʃ/</a:t>
          </a:r>
          <a:r>
            <a:rPr lang="en-US" sz="2900" kern="1200">
              <a:solidFill>
                <a:schemeClr val="tx1"/>
              </a:solidFill>
            </a:rPr>
            <a:t>, /l/, /ɾ/, /r/, /m/, /n/, /ɲ/.</a:t>
          </a:r>
        </a:p>
      </dsp:txBody>
      <dsp:txXfrm>
        <a:off x="77847" y="1824153"/>
        <a:ext cx="7572573" cy="1439016"/>
      </dsp:txXfrm>
    </dsp:sp>
    <dsp:sp modelId="{1D7ED9C3-F52F-7B4E-A3FD-476384C8B205}">
      <dsp:nvSpPr>
        <dsp:cNvPr id="0" name=""/>
        <dsp:cNvSpPr/>
      </dsp:nvSpPr>
      <dsp:spPr>
        <a:xfrm>
          <a:off x="0" y="3424537"/>
          <a:ext cx="7728267" cy="159471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1"/>
              </a:solidFill>
            </a:rPr>
            <a:t>b) 1 </a:t>
          </a:r>
          <a:r>
            <a:rPr lang="en-US" sz="2900" kern="1200" err="1">
              <a:solidFill>
                <a:schemeClr val="tx1"/>
              </a:solidFill>
            </a:rPr>
            <a:t>fonema</a:t>
          </a:r>
          <a:r>
            <a:rPr lang="en-US" sz="2900" kern="1200">
              <a:solidFill>
                <a:schemeClr val="tx1"/>
              </a:solidFill>
            </a:rPr>
            <a:t> = 2 </a:t>
          </a:r>
          <a:r>
            <a:rPr lang="en-US" sz="2900" kern="1200" err="1">
              <a:solidFill>
                <a:schemeClr val="tx1"/>
              </a:solidFill>
            </a:rPr>
            <a:t>alófonos</a:t>
          </a:r>
          <a:r>
            <a:rPr lang="en-US" sz="2900" kern="1200">
              <a:solidFill>
                <a:schemeClr val="tx1"/>
              </a:solidFill>
            </a:rPr>
            <a:t>: </a:t>
          </a:r>
          <a:br>
            <a:rPr lang="en-US" sz="2900" kern="1200">
              <a:solidFill>
                <a:schemeClr val="tx1"/>
              </a:solidFill>
            </a:rPr>
          </a:br>
          <a:r>
            <a:rPr lang="en-US" sz="2900" kern="1200">
              <a:solidFill>
                <a:schemeClr val="tx1"/>
              </a:solidFill>
            </a:rPr>
            <a:t>/b/, /d/, /g/, </a:t>
          </a:r>
          <a:r>
            <a:rPr lang="es-ES" sz="2900" kern="1200">
              <a:solidFill>
                <a:schemeClr val="tx1"/>
              </a:solidFill>
            </a:rPr>
            <a:t>/ʝ/, /s/</a:t>
          </a:r>
          <a:endParaRPr lang="en-US" sz="2900" kern="1200">
            <a:solidFill>
              <a:schemeClr val="tx1"/>
            </a:solidFill>
          </a:endParaRPr>
        </a:p>
      </dsp:txBody>
      <dsp:txXfrm>
        <a:off x="77847" y="3502384"/>
        <a:ext cx="7572573" cy="1439016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2355E-378A-EE47-8831-19F0FC9237A1}">
      <dsp:nvSpPr>
        <dsp:cNvPr id="0" name=""/>
        <dsp:cNvSpPr/>
      </dsp:nvSpPr>
      <dsp:spPr>
        <a:xfrm>
          <a:off x="0" y="63948"/>
          <a:ext cx="7728267" cy="4557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>
              <a:solidFill>
                <a:schemeClr val="tx1"/>
              </a:solidFill>
            </a:rPr>
            <a:t>[d] aparece en los siguientes contextos         </a:t>
          </a:r>
          <a:r>
            <a:rPr lang="en-US" sz="1900" kern="1200" dirty="0">
              <a:solidFill>
                <a:schemeClr val="tx1"/>
              </a:solidFill>
            </a:rPr>
            <a:t>-&gt; </a:t>
          </a:r>
          <a:r>
            <a:rPr lang="es-ES_tradnl" sz="1900" kern="1200" dirty="0">
              <a:solidFill>
                <a:schemeClr val="tx1"/>
              </a:solidFill>
            </a:rPr>
            <a:t>entre vocales se pronuncia </a:t>
          </a:r>
          <a:r>
            <a:rPr lang="es-ES" sz="1900" kern="1200" dirty="0">
              <a:solidFill>
                <a:schemeClr val="tx1"/>
              </a:solidFill>
            </a:rPr>
            <a:t>[</a:t>
          </a:r>
          <a:r>
            <a:rPr lang="es-ES" sz="1900" kern="1200" dirty="0" err="1">
              <a:solidFill>
                <a:schemeClr val="tx1"/>
              </a:solidFill>
            </a:rPr>
            <a:t>ð</a:t>
          </a:r>
          <a:r>
            <a:rPr lang="es-ES" sz="1900" kern="1200" dirty="0">
              <a:solidFill>
                <a:schemeClr val="tx1"/>
              </a:solidFill>
            </a:rPr>
            <a:t>]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22246" y="86194"/>
        <a:ext cx="7683775" cy="411223"/>
      </dsp:txXfrm>
    </dsp:sp>
    <dsp:sp modelId="{F023C74B-2524-A548-9008-9FB3FCB0E870}">
      <dsp:nvSpPr>
        <dsp:cNvPr id="0" name=""/>
        <dsp:cNvSpPr/>
      </dsp:nvSpPr>
      <dsp:spPr>
        <a:xfrm>
          <a:off x="0" y="519663"/>
          <a:ext cx="7728267" cy="786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 dirty="0">
              <a:solidFill>
                <a:schemeClr val="tx1"/>
              </a:solidFill>
            </a:rPr>
            <a:t>a) </a:t>
          </a:r>
          <a:r>
            <a:rPr lang="es-ES_tradnl" sz="1500" kern="1200" spc="-20" dirty="0">
              <a:solidFill>
                <a:schemeClr val="tx1"/>
              </a:solidFill>
            </a:rPr>
            <a:t>principio del discurso: </a:t>
          </a:r>
          <a:r>
            <a:rPr lang="es-ES_tradnl" sz="1500" b="1" i="1" kern="1200" spc="-20" dirty="0">
              <a:solidFill>
                <a:schemeClr val="tx1"/>
              </a:solidFill>
            </a:rPr>
            <a:t>D</a:t>
          </a:r>
          <a:r>
            <a:rPr lang="es-ES_tradnl" sz="1500" i="1" kern="1200" spc="-20" dirty="0">
              <a:solidFill>
                <a:schemeClr val="tx1"/>
              </a:solidFill>
            </a:rPr>
            <a:t>ani, ¿cómo estás?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>
              <a:solidFill>
                <a:schemeClr val="tx1"/>
              </a:solidFill>
            </a:rPr>
            <a:t>b) después de pausa: </a:t>
          </a:r>
          <a:r>
            <a:rPr lang="es-ES_tradnl" sz="1500" i="1" kern="1200">
              <a:solidFill>
                <a:schemeClr val="tx1"/>
              </a:solidFill>
            </a:rPr>
            <a:t>Oye, </a:t>
          </a:r>
          <a:r>
            <a:rPr lang="es-ES_tradnl" sz="1500" b="1" i="1" kern="1200">
              <a:solidFill>
                <a:schemeClr val="tx1"/>
              </a:solidFill>
            </a:rPr>
            <a:t>d</a:t>
          </a:r>
          <a:r>
            <a:rPr lang="es-ES_tradnl" sz="1500" i="1" kern="1200">
              <a:solidFill>
                <a:schemeClr val="tx1"/>
              </a:solidFill>
            </a:rPr>
            <a:t>ame las llaves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500" kern="1200">
              <a:solidFill>
                <a:schemeClr val="tx1"/>
              </a:solidFill>
            </a:rPr>
            <a:t>c) después de </a:t>
          </a:r>
          <a:r>
            <a:rPr lang="es-ES_tradnl" sz="1500" i="1" kern="1200">
              <a:solidFill>
                <a:schemeClr val="tx1"/>
              </a:solidFill>
            </a:rPr>
            <a:t>n</a:t>
          </a:r>
          <a:r>
            <a:rPr lang="es-ES_tradnl" sz="1500" kern="1200">
              <a:solidFill>
                <a:schemeClr val="tx1"/>
              </a:solidFill>
            </a:rPr>
            <a:t> o </a:t>
          </a:r>
          <a:r>
            <a:rPr lang="es-ES_tradnl" sz="1500" i="1" kern="1200">
              <a:solidFill>
                <a:schemeClr val="tx1"/>
              </a:solidFill>
            </a:rPr>
            <a:t>l</a:t>
          </a:r>
          <a:r>
            <a:rPr lang="es-ES_tradnl" sz="1500" kern="1200">
              <a:solidFill>
                <a:schemeClr val="tx1"/>
              </a:solidFill>
            </a:rPr>
            <a:t>: </a:t>
          </a:r>
          <a:r>
            <a:rPr lang="es-ES_tradnl" sz="1500" i="1" kern="1200">
              <a:solidFill>
                <a:schemeClr val="tx1"/>
              </a:solidFill>
            </a:rPr>
            <a:t>cuan</a:t>
          </a:r>
          <a:r>
            <a:rPr lang="es-ES_tradnl" sz="1500" b="1" i="1" kern="1200">
              <a:solidFill>
                <a:schemeClr val="tx1"/>
              </a:solidFill>
            </a:rPr>
            <a:t>d</a:t>
          </a:r>
          <a:r>
            <a:rPr lang="es-ES_tradnl" sz="1500" i="1" kern="1200">
              <a:solidFill>
                <a:schemeClr val="tx1"/>
              </a:solidFill>
            </a:rPr>
            <a:t>o, cal</a:t>
          </a:r>
          <a:r>
            <a:rPr lang="es-ES_tradnl" sz="1500" b="1" i="1" kern="1200">
              <a:solidFill>
                <a:schemeClr val="tx1"/>
              </a:solidFill>
            </a:rPr>
            <a:t>d</a:t>
          </a:r>
          <a:r>
            <a:rPr lang="es-ES_tradnl" sz="1500" i="1" kern="1200">
              <a:solidFill>
                <a:schemeClr val="tx1"/>
              </a:solidFill>
            </a:rPr>
            <a:t>o</a:t>
          </a:r>
        </a:p>
      </dsp:txBody>
      <dsp:txXfrm>
        <a:off x="0" y="519663"/>
        <a:ext cx="7728267" cy="786599"/>
      </dsp:txXfrm>
    </dsp:sp>
    <dsp:sp modelId="{3606D787-FDDB-074E-A162-8E7FFF6A232A}">
      <dsp:nvSpPr>
        <dsp:cNvPr id="0" name=""/>
        <dsp:cNvSpPr/>
      </dsp:nvSpPr>
      <dsp:spPr>
        <a:xfrm>
          <a:off x="0" y="1306263"/>
          <a:ext cx="7728267" cy="4557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[b] y [g] aparecen:                                      -&gt;  entre vocales se pronuncian [</a:t>
          </a:r>
          <a:r>
            <a:rPr lang="es-ES" sz="1900" kern="1200">
              <a:solidFill>
                <a:schemeClr val="tx1"/>
              </a:solidFill>
            </a:rPr>
            <a:t>ß] y [ɣ]</a:t>
          </a:r>
          <a:endParaRPr lang="en-US" sz="1900" kern="1200">
            <a:solidFill>
              <a:schemeClr val="tx1"/>
            </a:solidFill>
          </a:endParaRPr>
        </a:p>
      </dsp:txBody>
      <dsp:txXfrm>
        <a:off x="22246" y="1328509"/>
        <a:ext cx="7683775" cy="411223"/>
      </dsp:txXfrm>
    </dsp:sp>
    <dsp:sp modelId="{25638B05-3276-0746-A7B4-D6C880E91D0D}">
      <dsp:nvSpPr>
        <dsp:cNvPr id="0" name=""/>
        <dsp:cNvSpPr/>
      </dsp:nvSpPr>
      <dsp:spPr>
        <a:xfrm>
          <a:off x="0" y="1761978"/>
          <a:ext cx="7728267" cy="786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 a) principio de </a:t>
          </a:r>
          <a:r>
            <a:rPr lang="en-US" sz="1500" kern="1200" err="1">
              <a:solidFill>
                <a:schemeClr val="tx1"/>
              </a:solidFill>
            </a:rPr>
            <a:t>discurso:      ¡</a:t>
          </a:r>
          <a:r>
            <a:rPr lang="en-US" sz="1500" b="1" u="sng" kern="1200">
              <a:solidFill>
                <a:schemeClr val="tx1"/>
              </a:solidFill>
            </a:rPr>
            <a:t>B</a:t>
          </a:r>
          <a:r>
            <a:rPr lang="en-US" sz="1500" b="0" u="none" kern="1200">
              <a:solidFill>
                <a:schemeClr val="tx1"/>
              </a:solidFill>
            </a:rPr>
            <a:t>ien</a:t>
          </a:r>
          <a:r>
            <a:rPr lang="en-US" sz="1500" kern="1200">
              <a:solidFill>
                <a:schemeClr val="tx1"/>
              </a:solidFill>
            </a:rPr>
            <a:t>!                                                 ¡</a:t>
          </a:r>
          <a:r>
            <a:rPr lang="en-US" sz="1500" b="1" u="sng" kern="1200">
              <a:solidFill>
                <a:schemeClr val="tx1"/>
              </a:solidFill>
            </a:rPr>
            <a:t>G</a:t>
          </a:r>
          <a:r>
            <a:rPr lang="en-US" sz="1500" kern="1200">
              <a:solidFill>
                <a:schemeClr val="tx1"/>
              </a:solidFill>
            </a:rPr>
            <a:t>uau!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b) </a:t>
          </a:r>
          <a:r>
            <a:rPr lang="en-US" sz="1500" kern="1200" err="1">
              <a:solidFill>
                <a:schemeClr val="tx1"/>
              </a:solidFill>
            </a:rPr>
            <a:t>después</a:t>
          </a:r>
          <a:r>
            <a:rPr lang="en-US" sz="1500" kern="1200">
              <a:solidFill>
                <a:schemeClr val="tx1"/>
              </a:solidFill>
            </a:rPr>
            <a:t> de </a:t>
          </a:r>
          <a:r>
            <a:rPr lang="en-US" sz="1500" kern="1200" err="1">
              <a:solidFill>
                <a:schemeClr val="tx1"/>
              </a:solidFill>
            </a:rPr>
            <a:t>pausa:             </a:t>
          </a:r>
          <a:r>
            <a:rPr lang="en-US" sz="1500" kern="1200">
              <a:solidFill>
                <a:schemeClr val="tx1"/>
              </a:solidFill>
            </a:rPr>
            <a:t>Oye, ¡</a:t>
          </a:r>
          <a:r>
            <a:rPr lang="en-US" sz="1500" b="1" u="sng" kern="1200">
              <a:solidFill>
                <a:schemeClr val="tx1"/>
              </a:solidFill>
            </a:rPr>
            <a:t>v</a:t>
          </a:r>
          <a:r>
            <a:rPr lang="en-US" sz="1500" kern="1200">
              <a:solidFill>
                <a:schemeClr val="tx1"/>
              </a:solidFill>
            </a:rPr>
            <a:t>en!                                        Venga, </a:t>
          </a:r>
          <a:r>
            <a:rPr lang="en-US" sz="1500" b="1" u="sng" kern="1200">
              <a:solidFill>
                <a:schemeClr val="tx1"/>
              </a:solidFill>
            </a:rPr>
            <a:t>g</a:t>
          </a:r>
          <a:r>
            <a:rPr lang="en-US" sz="1500" kern="1200">
              <a:solidFill>
                <a:schemeClr val="tx1"/>
              </a:solidFill>
            </a:rPr>
            <a:t>uíame       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 c) </a:t>
          </a:r>
          <a:r>
            <a:rPr lang="en-US" sz="1500" kern="1200" err="1">
              <a:solidFill>
                <a:schemeClr val="tx1"/>
              </a:solidFill>
            </a:rPr>
            <a:t>después</a:t>
          </a:r>
          <a:r>
            <a:rPr lang="en-US" sz="1500" kern="1200">
              <a:solidFill>
                <a:schemeClr val="tx1"/>
              </a:solidFill>
            </a:rPr>
            <a:t> de nasal:              am</a:t>
          </a:r>
          <a:r>
            <a:rPr lang="en-US" sz="1500" b="1" u="sng" kern="1200">
              <a:solidFill>
                <a:schemeClr val="tx1"/>
              </a:solidFill>
            </a:rPr>
            <a:t>b</a:t>
          </a:r>
          <a:r>
            <a:rPr lang="en-US" sz="1500" kern="1200">
              <a:solidFill>
                <a:schemeClr val="tx1"/>
              </a:solidFill>
            </a:rPr>
            <a:t>os, in</a:t>
          </a:r>
          <a:r>
            <a:rPr lang="en-US" sz="1500" b="1" u="sng" kern="1200">
              <a:solidFill>
                <a:schemeClr val="tx1"/>
              </a:solidFill>
            </a:rPr>
            <a:t>v</a:t>
          </a:r>
          <a:r>
            <a:rPr lang="en-US" sz="1500" kern="1200">
              <a:solidFill>
                <a:schemeClr val="tx1"/>
              </a:solidFill>
            </a:rPr>
            <a:t>itar, un </a:t>
          </a:r>
          <a:r>
            <a:rPr lang="en-US" sz="1500" b="1" u="sng" kern="1200">
              <a:solidFill>
                <a:schemeClr val="tx1"/>
              </a:solidFill>
            </a:rPr>
            <a:t>v</a:t>
          </a:r>
          <a:r>
            <a:rPr lang="en-US" sz="1500" kern="1200">
              <a:solidFill>
                <a:schemeClr val="tx1"/>
              </a:solidFill>
            </a:rPr>
            <a:t>aso             man</a:t>
          </a:r>
          <a:r>
            <a:rPr lang="en-US" sz="1500" b="1" u="sng" kern="1200">
              <a:solidFill>
                <a:schemeClr val="tx1"/>
              </a:solidFill>
            </a:rPr>
            <a:t>g</a:t>
          </a:r>
          <a:r>
            <a:rPr lang="en-US" sz="1500" kern="1200">
              <a:solidFill>
                <a:schemeClr val="tx1"/>
              </a:solidFill>
            </a:rPr>
            <a:t>o, ven</a:t>
          </a:r>
          <a:r>
            <a:rPr lang="en-US" sz="1500" b="1" u="sng" kern="1200">
              <a:solidFill>
                <a:schemeClr val="tx1"/>
              </a:solidFill>
            </a:rPr>
            <a:t>g</a:t>
          </a:r>
          <a:r>
            <a:rPr lang="en-US" sz="1500" kern="1200">
              <a:solidFill>
                <a:schemeClr val="tx1"/>
              </a:solidFill>
            </a:rPr>
            <a:t>o , un </a:t>
          </a:r>
          <a:r>
            <a:rPr lang="en-US" sz="1500" b="1" u="sng" kern="1200">
              <a:solidFill>
                <a:schemeClr val="tx1"/>
              </a:solidFill>
            </a:rPr>
            <a:t>g</a:t>
          </a:r>
          <a:r>
            <a:rPr lang="en-US" sz="1500" b="0" u="none" kern="1200">
              <a:solidFill>
                <a:schemeClr val="tx1"/>
              </a:solidFill>
            </a:rPr>
            <a:t>ato</a:t>
          </a:r>
        </a:p>
      </dsp:txBody>
      <dsp:txXfrm>
        <a:off x="0" y="1761978"/>
        <a:ext cx="7728267" cy="786599"/>
      </dsp:txXfrm>
    </dsp:sp>
    <dsp:sp modelId="{D71F51F8-9AA5-9B43-AC5B-9CE95BBC641B}">
      <dsp:nvSpPr>
        <dsp:cNvPr id="0" name=""/>
        <dsp:cNvSpPr/>
      </dsp:nvSpPr>
      <dsp:spPr>
        <a:xfrm>
          <a:off x="0" y="2548578"/>
          <a:ext cx="7728267" cy="45571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>
              <a:solidFill>
                <a:schemeClr val="tx1"/>
              </a:solidFill>
            </a:rPr>
            <a:t>[</a:t>
          </a:r>
          <a:r>
            <a:rPr lang="es-ES_tradnl" sz="1900" kern="1200" err="1">
              <a:solidFill>
                <a:schemeClr val="tx1"/>
              </a:solidFill>
            </a:rPr>
            <a:t>dʒ</a:t>
          </a:r>
          <a:r>
            <a:rPr lang="es-ES_tradnl" sz="1900" kern="1200">
              <a:solidFill>
                <a:schemeClr val="tx1"/>
              </a:solidFill>
            </a:rPr>
            <a:t>] aparece</a:t>
          </a:r>
          <a:r>
            <a:rPr lang="en-US" sz="1900" kern="1200">
              <a:solidFill>
                <a:schemeClr val="tx1"/>
              </a:solidFill>
            </a:rPr>
            <a:t>:                                        -&gt; En los demás contextos se pronuncial </a:t>
          </a:r>
          <a:r>
            <a:rPr lang="es-ES" sz="1900" kern="1200">
              <a:solidFill>
                <a:schemeClr val="tx1"/>
              </a:solidFill>
            </a:rPr>
            <a:t>/ʝ/</a:t>
          </a:r>
          <a:r>
            <a:rPr lang="en-US" sz="1900" kern="1200">
              <a:solidFill>
                <a:schemeClr val="tx1"/>
              </a:solidFill>
            </a:rPr>
            <a:t> </a:t>
          </a:r>
        </a:p>
      </dsp:txBody>
      <dsp:txXfrm>
        <a:off x="22246" y="2570824"/>
        <a:ext cx="7683775" cy="411223"/>
      </dsp:txXfrm>
    </dsp:sp>
    <dsp:sp modelId="{994D716C-4241-BE43-A973-341952D7AC88}">
      <dsp:nvSpPr>
        <dsp:cNvPr id="0" name=""/>
        <dsp:cNvSpPr/>
      </dsp:nvSpPr>
      <dsp:spPr>
        <a:xfrm>
          <a:off x="0" y="3004293"/>
          <a:ext cx="7728267" cy="1042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>
              <a:solidFill>
                <a:schemeClr val="tx1"/>
              </a:solidFill>
            </a:rPr>
            <a:t>principio de </a:t>
          </a:r>
          <a:r>
            <a:rPr lang="en-US" sz="1500" kern="1200" err="1">
              <a:solidFill>
                <a:schemeClr val="tx1"/>
              </a:solidFill>
            </a:rPr>
            <a:t>discurso:    </a:t>
          </a:r>
          <a:r>
            <a:rPr lang="en-US" sz="1500" b="1" u="sng" kern="1200" err="1">
              <a:solidFill>
                <a:schemeClr val="tx1"/>
              </a:solidFill>
            </a:rPr>
            <a:t>Y</a:t>
          </a:r>
          <a:r>
            <a:rPr lang="en-US" sz="1500" kern="1200" err="1">
              <a:solidFill>
                <a:schemeClr val="tx1"/>
              </a:solidFill>
            </a:rPr>
            <a:t>o no me lo creo</a:t>
          </a:r>
          <a:endParaRPr lang="en-US" sz="1500" kern="120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err="1">
              <a:solidFill>
                <a:schemeClr val="tx1"/>
              </a:solidFill>
            </a:rPr>
            <a:t>después</a:t>
          </a:r>
          <a:r>
            <a:rPr lang="en-US" sz="1500" kern="1200">
              <a:solidFill>
                <a:schemeClr val="tx1"/>
              </a:solidFill>
            </a:rPr>
            <a:t> de </a:t>
          </a:r>
          <a:r>
            <a:rPr lang="en-US" sz="1500" kern="1200" err="1">
              <a:solidFill>
                <a:schemeClr val="tx1"/>
              </a:solidFill>
            </a:rPr>
            <a:t>pausa:        ¿Quien, </a:t>
          </a:r>
          <a:r>
            <a:rPr lang="en-US" sz="1500" b="1" u="sng" kern="1200" err="1">
              <a:solidFill>
                <a:schemeClr val="tx1"/>
              </a:solidFill>
            </a:rPr>
            <a:t>y</a:t>
          </a:r>
          <a:r>
            <a:rPr lang="en-US" sz="1500" kern="1200" err="1">
              <a:solidFill>
                <a:schemeClr val="tx1"/>
              </a:solidFill>
            </a:rPr>
            <a:t>o?</a:t>
          </a:r>
          <a:r>
            <a:rPr lang="en-US" sz="1500" kern="1200">
              <a:solidFill>
                <a:schemeClr val="tx1"/>
              </a:solidFill>
            </a:rPr>
            <a:t>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err="1">
              <a:solidFill>
                <a:schemeClr val="tx1"/>
              </a:solidFill>
            </a:rPr>
            <a:t>después</a:t>
          </a:r>
          <a:r>
            <a:rPr lang="en-US" sz="1500" kern="1200">
              <a:solidFill>
                <a:schemeClr val="tx1"/>
              </a:solidFill>
            </a:rPr>
            <a:t> de nasal:           Con</a:t>
          </a:r>
          <a:r>
            <a:rPr lang="en-US" sz="1500" b="1" u="sng" kern="1200">
              <a:solidFill>
                <a:schemeClr val="tx1"/>
              </a:solidFill>
            </a:rPr>
            <a:t>ll</a:t>
          </a:r>
          <a:r>
            <a:rPr lang="en-US" sz="1500" kern="1200">
              <a:solidFill>
                <a:schemeClr val="tx1"/>
              </a:solidFill>
            </a:rPr>
            <a:t>eva sus riesgos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err="1">
              <a:solidFill>
                <a:schemeClr val="tx1"/>
              </a:solidFill>
            </a:rPr>
            <a:t>después</a:t>
          </a:r>
          <a:r>
            <a:rPr lang="en-US" sz="1500" kern="1200">
              <a:solidFill>
                <a:schemeClr val="tx1"/>
              </a:solidFill>
            </a:rPr>
            <a:t> de [l]:                  El </a:t>
          </a:r>
          <a:r>
            <a:rPr lang="en-US" sz="1500" b="1" u="sng" kern="1200">
              <a:solidFill>
                <a:schemeClr val="tx1"/>
              </a:solidFill>
            </a:rPr>
            <a:t>ll</a:t>
          </a:r>
          <a:r>
            <a:rPr lang="en-US" sz="1500" kern="1200">
              <a:solidFill>
                <a:schemeClr val="tx1"/>
              </a:solidFill>
            </a:rPr>
            <a:t>avero, el </a:t>
          </a:r>
          <a:r>
            <a:rPr lang="en-US" sz="1500" b="1" u="sng" kern="1200">
              <a:solidFill>
                <a:schemeClr val="tx1"/>
              </a:solidFill>
            </a:rPr>
            <a:t>y</a:t>
          </a:r>
          <a:r>
            <a:rPr lang="en-US" sz="1500" kern="1200">
              <a:solidFill>
                <a:schemeClr val="tx1"/>
              </a:solidFill>
            </a:rPr>
            <a:t>ate</a:t>
          </a:r>
        </a:p>
      </dsp:txBody>
      <dsp:txXfrm>
        <a:off x="0" y="3004293"/>
        <a:ext cx="7728267" cy="1042245"/>
      </dsp:txXfrm>
    </dsp:sp>
    <dsp:sp modelId="{E5B9D958-A6DC-304E-A4BF-AA7A56290E1A}">
      <dsp:nvSpPr>
        <dsp:cNvPr id="0" name=""/>
        <dsp:cNvSpPr/>
      </dsp:nvSpPr>
      <dsp:spPr>
        <a:xfrm>
          <a:off x="0" y="4046538"/>
          <a:ext cx="7728267" cy="4557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tx1"/>
              </a:solidFill>
            </a:rPr>
            <a:t>[z]: </a:t>
          </a:r>
          <a:r>
            <a:rPr lang="en-US" sz="1900" kern="1200" err="1">
              <a:solidFill>
                <a:schemeClr val="tx1"/>
              </a:solidFill>
            </a:rPr>
            <a:t>en</a:t>
          </a:r>
          <a:r>
            <a:rPr lang="en-US" sz="1900" kern="1200">
              <a:solidFill>
                <a:schemeClr val="tx1"/>
              </a:solidFill>
            </a:rPr>
            <a:t> final de </a:t>
          </a:r>
          <a:r>
            <a:rPr lang="en-US" sz="1900" kern="1200" err="1">
              <a:solidFill>
                <a:schemeClr val="tx1"/>
              </a:solidFill>
            </a:rPr>
            <a:t>sílaba</a:t>
          </a:r>
          <a:r>
            <a:rPr lang="en-US" sz="1900" kern="1200">
              <a:solidFill>
                <a:schemeClr val="tx1"/>
              </a:solidFill>
            </a:rPr>
            <a:t> ante </a:t>
          </a:r>
          <a:r>
            <a:rPr lang="en-US" sz="1900" kern="1200" err="1">
              <a:solidFill>
                <a:schemeClr val="tx1"/>
              </a:solidFill>
            </a:rPr>
            <a:t>consonante</a:t>
          </a:r>
          <a:r>
            <a:rPr lang="en-US" sz="1900" kern="1200">
              <a:solidFill>
                <a:schemeClr val="tx1"/>
              </a:solidFill>
            </a:rPr>
            <a:t> </a:t>
          </a:r>
          <a:r>
            <a:rPr lang="en-US" sz="1900" kern="1200" err="1">
              <a:solidFill>
                <a:schemeClr val="tx1"/>
              </a:solidFill>
            </a:rPr>
            <a:t>sonora</a:t>
          </a:r>
          <a:r>
            <a:rPr lang="en-US" sz="1900" kern="1200">
              <a:solidFill>
                <a:schemeClr val="tx1"/>
              </a:solidFill>
            </a:rPr>
            <a:t>:  -&gt; En los demás casos:  [s]</a:t>
          </a:r>
        </a:p>
      </dsp:txBody>
      <dsp:txXfrm>
        <a:off x="22246" y="4068784"/>
        <a:ext cx="7683775" cy="411223"/>
      </dsp:txXfrm>
    </dsp:sp>
    <dsp:sp modelId="{0C6E94BC-8675-3643-89A6-EA6DA4B786F6}">
      <dsp:nvSpPr>
        <dsp:cNvPr id="0" name=""/>
        <dsp:cNvSpPr/>
      </dsp:nvSpPr>
      <dsp:spPr>
        <a:xfrm>
          <a:off x="0" y="4502253"/>
          <a:ext cx="7728267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 err="1">
              <a:solidFill>
                <a:schemeClr val="tx1"/>
              </a:solidFill>
            </a:rPr>
            <a:t>de</a:t>
          </a:r>
          <a:r>
            <a:rPr lang="en-US" sz="1500" b="1" u="sng" kern="1200" dirty="0" err="1">
              <a:solidFill>
                <a:schemeClr val="tx1"/>
              </a:solidFill>
            </a:rPr>
            <a:t>s</a:t>
          </a:r>
          <a:r>
            <a:rPr lang="en-US" sz="1500" kern="1200" dirty="0" err="1">
              <a:solidFill>
                <a:schemeClr val="tx1"/>
              </a:solidFill>
            </a:rPr>
            <a:t>de</a:t>
          </a:r>
          <a:r>
            <a:rPr lang="en-US" sz="1500" kern="1200" dirty="0">
              <a:solidFill>
                <a:schemeClr val="tx1"/>
              </a:solidFill>
            </a:rPr>
            <a:t>, </a:t>
          </a:r>
          <a:r>
            <a:rPr lang="en-US" sz="1500" kern="1200" dirty="0" err="1">
              <a:solidFill>
                <a:schemeClr val="tx1"/>
              </a:solidFill>
            </a:rPr>
            <a:t>e</a:t>
          </a:r>
          <a:r>
            <a:rPr lang="en-US" sz="1500" b="1" u="sng" kern="1200" dirty="0" err="1">
              <a:solidFill>
                <a:schemeClr val="tx1"/>
              </a:solidFill>
            </a:rPr>
            <a:t>s</a:t>
          </a:r>
          <a:r>
            <a:rPr lang="en-US" sz="1500" kern="1200" dirty="0" err="1">
              <a:solidFill>
                <a:schemeClr val="tx1"/>
              </a:solidFill>
            </a:rPr>
            <a:t>grima</a:t>
          </a:r>
          <a:r>
            <a:rPr lang="en-US" sz="1500" kern="1200" dirty="0">
              <a:solidFill>
                <a:schemeClr val="tx1"/>
              </a:solidFill>
            </a:rPr>
            <a:t>, e</a:t>
          </a:r>
          <a:r>
            <a:rPr lang="en-US" sz="1500" b="1" u="sng" kern="1200" dirty="0">
              <a:solidFill>
                <a:schemeClr val="tx1"/>
              </a:solidFill>
            </a:rPr>
            <a:t>s</a:t>
          </a:r>
          <a:r>
            <a:rPr lang="en-US" sz="1500" kern="1200" dirty="0">
              <a:solidFill>
                <a:schemeClr val="tx1"/>
              </a:solidFill>
            </a:rPr>
            <a:t> bajo [z]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>
              <a:solidFill>
                <a:schemeClr val="tx1"/>
              </a:solidFill>
            </a:rPr>
            <a:t>ca</a:t>
          </a:r>
          <a:r>
            <a:rPr lang="en-US" sz="1500" b="1" u="sng" kern="1200" dirty="0">
              <a:solidFill>
                <a:schemeClr val="tx1"/>
              </a:solidFill>
            </a:rPr>
            <a:t>s</a:t>
          </a:r>
          <a:r>
            <a:rPr lang="en-US" sz="1500" kern="1200" dirty="0">
              <a:solidFill>
                <a:schemeClr val="tx1"/>
              </a:solidFill>
            </a:rPr>
            <a:t>a;            ¿</a:t>
          </a:r>
          <a:r>
            <a:rPr lang="en-US" sz="1500" b="1" u="sng" kern="1200" dirty="0">
              <a:solidFill>
                <a:schemeClr val="tx1"/>
              </a:solidFill>
            </a:rPr>
            <a:t>s</a:t>
          </a:r>
          <a:r>
            <a:rPr lang="en-US" sz="1500" kern="1200" dirty="0">
              <a:solidFill>
                <a:schemeClr val="tx1"/>
              </a:solidFill>
            </a:rPr>
            <a:t>abes?                    </a:t>
          </a:r>
          <a:r>
            <a:rPr lang="en-US" sz="1500" b="1" u="sng" kern="1200" dirty="0" err="1">
              <a:solidFill>
                <a:schemeClr val="tx1"/>
              </a:solidFill>
            </a:rPr>
            <a:t>S</a:t>
          </a:r>
          <a:r>
            <a:rPr lang="en-US" sz="1500" kern="1200" dirty="0" err="1">
              <a:solidFill>
                <a:schemeClr val="tx1"/>
              </a:solidFill>
            </a:rPr>
            <a:t>í</a:t>
          </a:r>
          <a:r>
            <a:rPr lang="en-US" sz="1500" kern="1200" dirty="0">
              <a:solidFill>
                <a:schemeClr val="tx1"/>
              </a:solidFill>
            </a:rPr>
            <a:t>             		           ---&gt;  En </a:t>
          </a:r>
          <a:r>
            <a:rPr lang="en-US" sz="1500" kern="1200" dirty="0" err="1">
              <a:solidFill>
                <a:schemeClr val="tx1"/>
              </a:solidFill>
            </a:rPr>
            <a:t>estos</a:t>
          </a:r>
          <a:r>
            <a:rPr lang="en-US" sz="1500" kern="1200" dirty="0">
              <a:solidFill>
                <a:schemeClr val="tx1"/>
              </a:solidFill>
            </a:rPr>
            <a:t> </a:t>
          </a:r>
          <a:r>
            <a:rPr lang="en-US" sz="1500" kern="1200" dirty="0" err="1">
              <a:solidFill>
                <a:schemeClr val="tx1"/>
              </a:solidFill>
            </a:rPr>
            <a:t>casos</a:t>
          </a:r>
          <a:r>
            <a:rPr lang="en-US" sz="1500" kern="1200" dirty="0">
              <a:solidFill>
                <a:schemeClr val="tx1"/>
              </a:solidFill>
            </a:rPr>
            <a:t> se pronuncial [s]</a:t>
          </a:r>
        </a:p>
      </dsp:txBody>
      <dsp:txXfrm>
        <a:off x="0" y="4502253"/>
        <a:ext cx="7728267" cy="52112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3CB1D-879B-A148-8361-370BB08ABAE1}">
      <dsp:nvSpPr>
        <dsp:cNvPr id="0" name=""/>
        <dsp:cNvSpPr/>
      </dsp:nvSpPr>
      <dsp:spPr>
        <a:xfrm>
          <a:off x="0" y="229311"/>
          <a:ext cx="7728267" cy="14718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700" kern="1200" dirty="0">
              <a:solidFill>
                <a:schemeClr val="tx1">
                  <a:lumMod val="85000"/>
                  <a:lumOff val="15000"/>
                </a:schemeClr>
              </a:solidFill>
            </a:rPr>
            <a:t>a) La esposa de Juan Yáñez chocó contra unas ramas y dañó su auto.</a:t>
          </a:r>
          <a:endParaRPr lang="en-US" sz="37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71850" y="301161"/>
        <a:ext cx="7584567" cy="1328160"/>
      </dsp:txXfrm>
    </dsp:sp>
    <dsp:sp modelId="{8D71AA68-6741-EA40-9314-0A27966D5F49}">
      <dsp:nvSpPr>
        <dsp:cNvPr id="0" name=""/>
        <dsp:cNvSpPr/>
      </dsp:nvSpPr>
      <dsp:spPr>
        <a:xfrm>
          <a:off x="0" y="1807732"/>
          <a:ext cx="7728267" cy="1471860"/>
        </a:xfrm>
        <a:prstGeom prst="roundRect">
          <a:avLst/>
        </a:prstGeom>
        <a:solidFill>
          <a:srgbClr val="9359E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700" kern="1200" dirty="0">
              <a:solidFill>
                <a:schemeClr val="tx1">
                  <a:lumMod val="85000"/>
                  <a:lumOff val="15000"/>
                </a:schemeClr>
              </a:solidFill>
            </a:rPr>
            <a:t>b) Desde que llegamos a Valladolid compramos los zapatos por catálogo.</a:t>
          </a:r>
          <a:endParaRPr lang="en-US" sz="37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71850" y="1879582"/>
        <a:ext cx="7584567" cy="1328160"/>
      </dsp:txXfrm>
    </dsp:sp>
    <dsp:sp modelId="{D67686E7-A540-B74D-AE2B-0A30FAE81468}">
      <dsp:nvSpPr>
        <dsp:cNvPr id="0" name=""/>
        <dsp:cNvSpPr/>
      </dsp:nvSpPr>
      <dsp:spPr>
        <a:xfrm>
          <a:off x="0" y="3386152"/>
          <a:ext cx="7728267" cy="1471860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700" kern="1200" dirty="0">
              <a:solidFill>
                <a:schemeClr val="tx1">
                  <a:lumMod val="85000"/>
                  <a:lumOff val="15000"/>
                </a:schemeClr>
              </a:solidFill>
            </a:rPr>
            <a:t>c) Yolanda lloró ayer todo el día porque perdió el yate de su abuela.</a:t>
          </a:r>
          <a:endParaRPr lang="en-US" sz="37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71850" y="3458002"/>
        <a:ext cx="7584567" cy="1328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44B5A-CDFA-4C74-AF15-0B0DFB8D36DA}">
      <dsp:nvSpPr>
        <dsp:cNvPr id="0" name=""/>
        <dsp:cNvSpPr/>
      </dsp:nvSpPr>
      <dsp:spPr>
        <a:xfrm>
          <a:off x="0" y="0"/>
          <a:ext cx="7728267" cy="220786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2A714F-49B2-4FCF-A635-1D056E4725E7}">
      <dsp:nvSpPr>
        <dsp:cNvPr id="0" name=""/>
        <dsp:cNvSpPr/>
      </dsp:nvSpPr>
      <dsp:spPr>
        <a:xfrm>
          <a:off x="347719" y="790695"/>
          <a:ext cx="632217" cy="63221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1ED2E2-8F69-4DC3-9EF9-DE827DED0BE0}">
      <dsp:nvSpPr>
        <dsp:cNvPr id="0" name=""/>
        <dsp:cNvSpPr/>
      </dsp:nvSpPr>
      <dsp:spPr>
        <a:xfrm>
          <a:off x="1355298" y="532061"/>
          <a:ext cx="1659920" cy="114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54" tIns="121654" rIns="121654" bIns="12165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Desajustes entre escritura convencional y pronunciación:</a:t>
          </a:r>
          <a:endParaRPr lang="en-US" sz="1600" kern="1200" dirty="0"/>
        </a:p>
      </dsp:txBody>
      <dsp:txXfrm>
        <a:off x="1355298" y="532061"/>
        <a:ext cx="1659920" cy="1149485"/>
      </dsp:txXfrm>
    </dsp:sp>
    <dsp:sp modelId="{D85716AD-6F7D-4015-9B77-3D218CFA456A}">
      <dsp:nvSpPr>
        <dsp:cNvPr id="0" name=""/>
        <dsp:cNvSpPr/>
      </dsp:nvSpPr>
      <dsp:spPr>
        <a:xfrm>
          <a:off x="4843158" y="17132"/>
          <a:ext cx="2717870" cy="21793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54" tIns="121654" rIns="121654" bIns="121654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/>
            <a:t>Una letra corresponde a dos o más sonidos: </a:t>
          </a:r>
          <a:r>
            <a:rPr lang="es-ES_tradnl" sz="1400" u="sng" kern="1200" dirty="0"/>
            <a:t>c</a:t>
          </a:r>
          <a:r>
            <a:rPr lang="es-ES_tradnl" sz="1400" kern="1200" dirty="0"/>
            <a:t>asa vs. </a:t>
          </a:r>
          <a:r>
            <a:rPr lang="es-ES_tradnl" sz="1400" u="sng" kern="1200" dirty="0"/>
            <a:t>c</a:t>
          </a:r>
          <a:r>
            <a:rPr lang="es-ES_tradnl" sz="1400" kern="1200" dirty="0"/>
            <a:t>ena; </a:t>
          </a:r>
          <a:br>
            <a:rPr lang="es-ES_tradnl" sz="1400" kern="1200" dirty="0"/>
          </a:br>
          <a:r>
            <a:rPr lang="es-ES_tradnl" sz="1400" kern="1200" dirty="0"/>
            <a:t>ca</a:t>
          </a:r>
          <a:r>
            <a:rPr lang="es-ES_tradnl" sz="1400" u="sng" kern="1200" dirty="0"/>
            <a:t>r</a:t>
          </a:r>
          <a:r>
            <a:rPr lang="es-ES_tradnl" sz="1400" kern="1200" dirty="0"/>
            <a:t>a vs. </a:t>
          </a:r>
          <a:r>
            <a:rPr lang="es-ES_tradnl" sz="1400" u="sng" kern="1200" dirty="0"/>
            <a:t>r</a:t>
          </a:r>
          <a:r>
            <a:rPr lang="es-ES_tradnl" sz="1400" kern="1200" dirty="0"/>
            <a:t>atón</a:t>
          </a:r>
          <a:endParaRPr lang="en-US" sz="1400" kern="1200" dirty="0"/>
        </a:p>
        <a:p>
          <a:pPr marL="14288" lvl="0" indent="-14288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1196975" algn="l"/>
            </a:tabLst>
          </a:pPr>
          <a:r>
            <a:rPr lang="es-ES_tradnl" sz="1400" kern="1200"/>
            <a:t>Un sonido corresponde a dos o más letras: </a:t>
          </a:r>
          <a:r>
            <a:rPr lang="es-ES_tradnl" sz="1400" u="sng" kern="1200"/>
            <a:t>c</a:t>
          </a:r>
          <a:r>
            <a:rPr lang="es-ES_tradnl" sz="1400" kern="1200"/>
            <a:t>asa, </a:t>
          </a:r>
          <a:r>
            <a:rPr lang="es-ES_tradnl" sz="1400" u="sng" kern="1200"/>
            <a:t>k</a:t>
          </a:r>
          <a:r>
            <a:rPr lang="es-ES_tradnl" sz="1400" kern="1200"/>
            <a:t>ilo, </a:t>
          </a:r>
          <a:r>
            <a:rPr lang="es-ES_tradnl" sz="1400" u="sng" kern="1200"/>
            <a:t>qu</a:t>
          </a:r>
          <a:r>
            <a:rPr lang="es-ES_tradnl" sz="1400" kern="1200"/>
            <a:t>eso</a:t>
          </a:r>
          <a:endParaRPr lang="en-U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/>
            <a:t>Una letra no tiene correspondencia fonética: </a:t>
          </a:r>
          <a:r>
            <a:rPr lang="es-ES_tradnl" sz="1400" u="sng" kern="1200"/>
            <a:t>h</a:t>
          </a:r>
          <a:r>
            <a:rPr lang="es-ES_tradnl" sz="1400" kern="1200"/>
            <a:t>otel</a:t>
          </a:r>
          <a:endParaRPr lang="en-U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/>
            <a:t>Dígrafos = dos letras para un solo sonido: ch, rr, ll</a:t>
          </a:r>
          <a:endParaRPr lang="en-US" sz="1400" kern="1200"/>
        </a:p>
      </dsp:txBody>
      <dsp:txXfrm>
        <a:off x="4843158" y="17132"/>
        <a:ext cx="2717870" cy="2179344"/>
      </dsp:txXfrm>
    </dsp:sp>
    <dsp:sp modelId="{00DAE5DE-E653-442B-AE13-F8BBD69D414A}">
      <dsp:nvSpPr>
        <dsp:cNvPr id="0" name=""/>
        <dsp:cNvSpPr/>
      </dsp:nvSpPr>
      <dsp:spPr>
        <a:xfrm>
          <a:off x="0" y="2498107"/>
          <a:ext cx="7728267" cy="114948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D39FB-B952-421E-9F13-65CE4FBAFFE5}">
      <dsp:nvSpPr>
        <dsp:cNvPr id="0" name=""/>
        <dsp:cNvSpPr/>
      </dsp:nvSpPr>
      <dsp:spPr>
        <a:xfrm>
          <a:off x="347719" y="2756742"/>
          <a:ext cx="632217" cy="63221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F2317-2689-407A-B3D5-4564F2DEC76F}">
      <dsp:nvSpPr>
        <dsp:cNvPr id="0" name=""/>
        <dsp:cNvSpPr/>
      </dsp:nvSpPr>
      <dsp:spPr>
        <a:xfrm>
          <a:off x="1327656" y="2498107"/>
          <a:ext cx="3477720" cy="114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54" tIns="121654" rIns="121654" bIns="12165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En inglés existen todavía más desajustes:</a:t>
          </a:r>
          <a:endParaRPr lang="en-US" sz="1600" kern="1200" dirty="0"/>
        </a:p>
      </dsp:txBody>
      <dsp:txXfrm>
        <a:off x="1327656" y="2498107"/>
        <a:ext cx="3477720" cy="1149485"/>
      </dsp:txXfrm>
    </dsp:sp>
    <dsp:sp modelId="{F30FD1F6-840B-4B29-8CFB-69CC7CCFA346}">
      <dsp:nvSpPr>
        <dsp:cNvPr id="0" name=""/>
        <dsp:cNvSpPr/>
      </dsp:nvSpPr>
      <dsp:spPr>
        <a:xfrm>
          <a:off x="4805376" y="2498107"/>
          <a:ext cx="2921592" cy="114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54" tIns="121654" rIns="121654" bIns="121654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kern="1200" dirty="0"/>
            <a:t>c</a:t>
          </a:r>
          <a:r>
            <a:rPr lang="es-ES_tradnl" sz="1400" u="sng" kern="1200" dirty="0"/>
            <a:t>a</a:t>
          </a:r>
          <a:r>
            <a:rPr lang="es-ES_tradnl" sz="1400" kern="1200" dirty="0"/>
            <a:t>ke, </a:t>
          </a:r>
          <a:r>
            <a:rPr lang="es-ES_tradnl" sz="1400" kern="1200" dirty="0" err="1"/>
            <a:t>c</a:t>
          </a:r>
          <a:r>
            <a:rPr lang="es-ES_tradnl" sz="1400" u="sng" kern="1200" dirty="0" err="1"/>
            <a:t>a</a:t>
          </a:r>
          <a:r>
            <a:rPr lang="es-ES_tradnl" sz="1400" kern="1200" dirty="0" err="1"/>
            <a:t>t</a:t>
          </a:r>
          <a:r>
            <a:rPr lang="es-ES_tradnl" sz="1400" kern="1200" dirty="0"/>
            <a:t>, </a:t>
          </a:r>
          <a:r>
            <a:rPr lang="es-ES_tradnl" sz="1400" kern="1200" dirty="0" err="1"/>
            <a:t>qu</a:t>
          </a:r>
          <a:r>
            <a:rPr lang="es-ES_tradnl" sz="1400" u="sng" kern="1200" dirty="0" err="1"/>
            <a:t>a</a:t>
          </a:r>
          <a:r>
            <a:rPr lang="es-ES_tradnl" sz="1400" kern="1200" dirty="0" err="1"/>
            <a:t>ntity</a:t>
          </a:r>
          <a:r>
            <a:rPr lang="es-ES_tradnl" sz="1400" kern="1200" dirty="0"/>
            <a:t>, </a:t>
          </a:r>
          <a:r>
            <a:rPr lang="es-ES_tradnl" sz="1400" kern="1200" dirty="0" err="1"/>
            <a:t>m</a:t>
          </a:r>
          <a:r>
            <a:rPr lang="es-ES_tradnl" sz="1400" u="sng" kern="1200" dirty="0" err="1"/>
            <a:t>a</a:t>
          </a:r>
          <a:r>
            <a:rPr lang="es-ES_tradnl" sz="1400" kern="1200" dirty="0" err="1"/>
            <a:t>ny</a:t>
          </a:r>
          <a:r>
            <a:rPr lang="es-ES_tradnl" sz="1400" kern="1200" dirty="0"/>
            <a:t>, </a:t>
          </a:r>
          <a:r>
            <a:rPr lang="es-ES_tradnl" sz="1400" kern="1200" dirty="0" err="1"/>
            <a:t>c</a:t>
          </a:r>
          <a:r>
            <a:rPr lang="es-ES_tradnl" sz="1400" u="sng" kern="1200" dirty="0" err="1"/>
            <a:t>a</a:t>
          </a:r>
          <a:r>
            <a:rPr lang="es-ES_tradnl" sz="1400" kern="1200" dirty="0" err="1"/>
            <a:t>ll</a:t>
          </a:r>
          <a:endParaRPr lang="en-US" sz="1400" kern="1200" dirty="0"/>
        </a:p>
      </dsp:txBody>
      <dsp:txXfrm>
        <a:off x="4805376" y="2498107"/>
        <a:ext cx="2921592" cy="1149485"/>
      </dsp:txXfrm>
    </dsp:sp>
    <dsp:sp modelId="{9E16E19E-D534-429F-B844-144E80EBC930}">
      <dsp:nvSpPr>
        <dsp:cNvPr id="0" name=""/>
        <dsp:cNvSpPr/>
      </dsp:nvSpPr>
      <dsp:spPr>
        <a:xfrm>
          <a:off x="0" y="3934965"/>
          <a:ext cx="7728267" cy="114948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DA05CD-3482-4C23-B328-B567B1164D39}">
      <dsp:nvSpPr>
        <dsp:cNvPr id="0" name=""/>
        <dsp:cNvSpPr/>
      </dsp:nvSpPr>
      <dsp:spPr>
        <a:xfrm>
          <a:off x="347719" y="4193599"/>
          <a:ext cx="632217" cy="63221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521C31-B906-4870-B502-3994305B8E79}">
      <dsp:nvSpPr>
        <dsp:cNvPr id="0" name=""/>
        <dsp:cNvSpPr/>
      </dsp:nvSpPr>
      <dsp:spPr>
        <a:xfrm>
          <a:off x="1327656" y="3934965"/>
          <a:ext cx="6399312" cy="1149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54" tIns="121654" rIns="121654" bIns="12165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/>
            <a:t>Solución: Alfabeto Fonético Internacional (AFI). 1 símbolo = 1 sonido</a:t>
          </a:r>
          <a:endParaRPr lang="en-US" sz="1600" kern="1200" dirty="0"/>
        </a:p>
      </dsp:txBody>
      <dsp:txXfrm>
        <a:off x="1327656" y="3934965"/>
        <a:ext cx="6399312" cy="11494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2355E-378A-EE47-8831-19F0FC9237A1}">
      <dsp:nvSpPr>
        <dsp:cNvPr id="0" name=""/>
        <dsp:cNvSpPr/>
      </dsp:nvSpPr>
      <dsp:spPr>
        <a:xfrm>
          <a:off x="0" y="16152"/>
          <a:ext cx="7728267" cy="7945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La representación </a:t>
          </a:r>
          <a:r>
            <a:rPr lang="es-ES_tradnl" sz="2000" u="sng" kern="1200" dirty="0">
              <a:solidFill>
                <a:schemeClr val="tx1"/>
              </a:solidFill>
            </a:rPr>
            <a:t>fonética</a:t>
          </a:r>
          <a:r>
            <a:rPr lang="es-ES_tradnl" sz="2000" kern="1200" dirty="0">
              <a:solidFill>
                <a:schemeClr val="tx1"/>
              </a:solidFill>
            </a:rPr>
            <a:t> se realiza entre corchetes: [ ]:  [‘sol]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784" y="54936"/>
        <a:ext cx="7650699" cy="716935"/>
      </dsp:txXfrm>
    </dsp:sp>
    <dsp:sp modelId="{F1E0833A-C5FF-8646-BAC7-13E423CC9CDC}">
      <dsp:nvSpPr>
        <dsp:cNvPr id="0" name=""/>
        <dsp:cNvSpPr/>
      </dsp:nvSpPr>
      <dsp:spPr>
        <a:xfrm>
          <a:off x="0" y="868255"/>
          <a:ext cx="7728267" cy="7945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La representación </a:t>
          </a:r>
          <a:r>
            <a:rPr lang="es-ES_tradnl" sz="2000" u="sng" kern="1200" dirty="0">
              <a:solidFill>
                <a:schemeClr val="tx1"/>
              </a:solidFill>
            </a:rPr>
            <a:t>fonológica:</a:t>
          </a:r>
          <a:r>
            <a:rPr lang="es-ES_tradnl" sz="2000" kern="1200" dirty="0">
              <a:solidFill>
                <a:schemeClr val="tx1"/>
              </a:solidFill>
            </a:rPr>
            <a:t> entre barras /  /:  /’tu/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784" y="907039"/>
        <a:ext cx="7650699" cy="716935"/>
      </dsp:txXfrm>
    </dsp:sp>
    <dsp:sp modelId="{E431722A-D59B-1042-8B66-86637D92E8D1}">
      <dsp:nvSpPr>
        <dsp:cNvPr id="0" name=""/>
        <dsp:cNvSpPr/>
      </dsp:nvSpPr>
      <dsp:spPr>
        <a:xfrm>
          <a:off x="0" y="1720358"/>
          <a:ext cx="7728267" cy="7945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Se puede señalar la división silábica con puntos bajos y </a:t>
          </a:r>
          <a:r>
            <a:rPr lang="es-ES_tradnl" sz="2000" u="sng" kern="1200" dirty="0">
              <a:solidFill>
                <a:schemeClr val="tx1"/>
              </a:solidFill>
            </a:rPr>
            <a:t>debe</a:t>
          </a:r>
          <a:r>
            <a:rPr lang="es-ES_tradnl" sz="2000" kern="1200" dirty="0">
              <a:solidFill>
                <a:schemeClr val="tx1"/>
              </a:solidFill>
            </a:rPr>
            <a:t> marcarse </a:t>
          </a:r>
          <a:r>
            <a:rPr lang="es-ES_tradnl" sz="2000" u="sng" kern="1200" dirty="0">
              <a:solidFill>
                <a:schemeClr val="tx1"/>
              </a:solidFill>
            </a:rPr>
            <a:t>siempre</a:t>
          </a:r>
          <a:r>
            <a:rPr lang="es-ES_tradnl" sz="2000" kern="1200" dirty="0">
              <a:solidFill>
                <a:schemeClr val="tx1"/>
              </a:solidFill>
            </a:rPr>
            <a:t> la sílaba tónica: [‘</a:t>
          </a:r>
          <a:r>
            <a:rPr lang="es-ES_tradnl" sz="2000" kern="1200" dirty="0" err="1">
              <a:solidFill>
                <a:schemeClr val="tx1"/>
              </a:solidFill>
            </a:rPr>
            <a:t>ka.sa</a:t>
          </a:r>
          <a:r>
            <a:rPr lang="es-ES_tradnl" sz="2000" kern="1200" dirty="0">
              <a:solidFill>
                <a:schemeClr val="tx1"/>
              </a:solidFill>
            </a:rPr>
            <a:t>]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784" y="1759142"/>
        <a:ext cx="7650699" cy="716935"/>
      </dsp:txXfrm>
    </dsp:sp>
    <dsp:sp modelId="{1D7ED9C3-F52F-7B4E-A3FD-476384C8B205}">
      <dsp:nvSpPr>
        <dsp:cNvPr id="0" name=""/>
        <dsp:cNvSpPr/>
      </dsp:nvSpPr>
      <dsp:spPr>
        <a:xfrm>
          <a:off x="0" y="2572462"/>
          <a:ext cx="7728267" cy="7945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Las </a:t>
          </a:r>
          <a:r>
            <a:rPr lang="en-US" sz="2000" kern="1200" dirty="0" err="1">
              <a:solidFill>
                <a:schemeClr val="tx1"/>
              </a:solidFill>
            </a:rPr>
            <a:t>letras</a:t>
          </a:r>
          <a:r>
            <a:rPr lang="en-US" sz="2000" kern="1200" dirty="0">
              <a:solidFill>
                <a:schemeClr val="tx1"/>
              </a:solidFill>
            </a:rPr>
            <a:t> se </a:t>
          </a:r>
          <a:r>
            <a:rPr lang="en-US" sz="2000" kern="1200" dirty="0" err="1">
              <a:solidFill>
                <a:schemeClr val="tx1"/>
              </a:solidFill>
            </a:rPr>
            <a:t>representan</a:t>
          </a:r>
          <a:r>
            <a:rPr lang="en-US" sz="2000" kern="1200" dirty="0">
              <a:solidFill>
                <a:schemeClr val="tx1"/>
              </a:solidFill>
            </a:rPr>
            <a:t> entre &lt; &gt; o entre ” ”: &lt;l&gt;, “l”</a:t>
          </a:r>
        </a:p>
      </dsp:txBody>
      <dsp:txXfrm>
        <a:off x="38784" y="2611246"/>
        <a:ext cx="7650699" cy="716935"/>
      </dsp:txXfrm>
    </dsp:sp>
    <dsp:sp modelId="{0A3BF981-1DA2-2A4F-B130-6754A8F8BF8A}">
      <dsp:nvSpPr>
        <dsp:cNvPr id="0" name=""/>
        <dsp:cNvSpPr/>
      </dsp:nvSpPr>
      <dsp:spPr>
        <a:xfrm>
          <a:off x="0" y="3424565"/>
          <a:ext cx="7728267" cy="79450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No se representan </a:t>
          </a:r>
          <a:r>
            <a:rPr lang="es-ES_tradnl" sz="2000" u="sng" kern="1200" dirty="0">
              <a:solidFill>
                <a:schemeClr val="tx1"/>
              </a:solidFill>
            </a:rPr>
            <a:t>nunca</a:t>
          </a:r>
          <a:r>
            <a:rPr lang="es-ES_tradnl" sz="2000" kern="1200" dirty="0">
              <a:solidFill>
                <a:schemeClr val="tx1"/>
              </a:solidFill>
            </a:rPr>
            <a:t> ni la puntuación ni las mayúsculas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784" y="3463349"/>
        <a:ext cx="7650699" cy="716935"/>
      </dsp:txXfrm>
    </dsp:sp>
    <dsp:sp modelId="{2414460F-31E5-6F44-A6CE-B138066481C0}">
      <dsp:nvSpPr>
        <dsp:cNvPr id="0" name=""/>
        <dsp:cNvSpPr/>
      </dsp:nvSpPr>
      <dsp:spPr>
        <a:xfrm>
          <a:off x="0" y="4276668"/>
          <a:ext cx="7728267" cy="7945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>
              <a:solidFill>
                <a:schemeClr val="tx1"/>
              </a:solidFill>
            </a:rPr>
            <a:t>Puede realizarse una transcripción detallada o amplia</a:t>
          </a:r>
          <a:endParaRPr lang="en-US" sz="2000" kern="1200">
            <a:solidFill>
              <a:schemeClr val="tx1"/>
            </a:solidFill>
          </a:endParaRPr>
        </a:p>
      </dsp:txBody>
      <dsp:txXfrm>
        <a:off x="38784" y="4315452"/>
        <a:ext cx="7650699" cy="7169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C1345F-08D3-794A-A580-F1930A08B629}">
      <dsp:nvSpPr>
        <dsp:cNvPr id="0" name=""/>
        <dsp:cNvSpPr/>
      </dsp:nvSpPr>
      <dsp:spPr>
        <a:xfrm>
          <a:off x="0" y="469150"/>
          <a:ext cx="7728267" cy="99837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a) 1 letra, 2 o más sonidos.  Por ejemplo: </a:t>
          </a:r>
          <a:r>
            <a:rPr lang="es-ES" sz="1800" u="sng" kern="1200" dirty="0">
              <a:solidFill>
                <a:schemeClr val="tx1"/>
              </a:solidFill>
            </a:rPr>
            <a:t>c</a:t>
          </a:r>
          <a:r>
            <a:rPr lang="es-ES" sz="1800" kern="1200" dirty="0">
              <a:solidFill>
                <a:schemeClr val="tx1"/>
              </a:solidFill>
            </a:rPr>
            <a:t> suena [s] en </a:t>
          </a:r>
          <a:r>
            <a:rPr lang="es-ES" sz="1800" i="1" u="sng" kern="1200" dirty="0">
              <a:solidFill>
                <a:schemeClr val="tx1"/>
              </a:solidFill>
            </a:rPr>
            <a:t>c</a:t>
          </a:r>
          <a:r>
            <a:rPr lang="es-ES" sz="1800" i="1" kern="1200" dirty="0">
              <a:solidFill>
                <a:schemeClr val="tx1"/>
              </a:solidFill>
            </a:rPr>
            <a:t>ena</a:t>
          </a:r>
          <a:r>
            <a:rPr lang="es-ES" sz="1800" kern="1200" dirty="0">
              <a:solidFill>
                <a:schemeClr val="tx1"/>
              </a:solidFill>
            </a:rPr>
            <a:t> y [k] en </a:t>
          </a:r>
          <a:r>
            <a:rPr lang="es-ES" sz="1800" i="1" u="sng" kern="1200" dirty="0">
              <a:solidFill>
                <a:schemeClr val="tx1"/>
              </a:solidFill>
            </a:rPr>
            <a:t>c</a:t>
          </a:r>
          <a:r>
            <a:rPr lang="es-ES" sz="1800" i="1" kern="1200" dirty="0">
              <a:solidFill>
                <a:schemeClr val="tx1"/>
              </a:solidFill>
            </a:rPr>
            <a:t>aro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737" y="517887"/>
        <a:ext cx="7630793" cy="900901"/>
      </dsp:txXfrm>
    </dsp:sp>
    <dsp:sp modelId="{027EA486-8923-AF4A-9038-6D8196BF1975}">
      <dsp:nvSpPr>
        <dsp:cNvPr id="0" name=""/>
        <dsp:cNvSpPr/>
      </dsp:nvSpPr>
      <dsp:spPr>
        <a:xfrm>
          <a:off x="0" y="1519366"/>
          <a:ext cx="7728267" cy="998375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b) 1 sonido, 2 o más letras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737" y="1568103"/>
        <a:ext cx="7630793" cy="900901"/>
      </dsp:txXfrm>
    </dsp:sp>
    <dsp:sp modelId="{4F98F3D8-D781-3E4F-BC33-B333F36D5DC4}">
      <dsp:nvSpPr>
        <dsp:cNvPr id="0" name=""/>
        <dsp:cNvSpPr/>
      </dsp:nvSpPr>
      <dsp:spPr>
        <a:xfrm>
          <a:off x="0" y="2569582"/>
          <a:ext cx="7728267" cy="998375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c) 1 letra, </a:t>
          </a:r>
          <a:r>
            <a:rPr lang="es-ES" sz="1800" kern="1200" dirty="0" err="1">
              <a:solidFill>
                <a:schemeClr val="tx1"/>
              </a:solidFill>
            </a:rPr>
            <a:t>Ø</a:t>
          </a:r>
          <a:r>
            <a:rPr lang="es-ES" sz="1800" kern="1200" dirty="0">
              <a:solidFill>
                <a:schemeClr val="tx1"/>
              </a:solidFill>
            </a:rPr>
            <a:t> sonidos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737" y="2618319"/>
        <a:ext cx="7630793" cy="900901"/>
      </dsp:txXfrm>
    </dsp:sp>
    <dsp:sp modelId="{B813C24D-08FD-3D4B-90EE-9A52E9A2B61E}">
      <dsp:nvSpPr>
        <dsp:cNvPr id="0" name=""/>
        <dsp:cNvSpPr/>
      </dsp:nvSpPr>
      <dsp:spPr>
        <a:xfrm>
          <a:off x="0" y="3619797"/>
          <a:ext cx="7728267" cy="998375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Lista de palabras: </a:t>
          </a:r>
          <a:r>
            <a:rPr lang="es-ES" sz="1800" i="1" kern="1200" dirty="0">
              <a:solidFill>
                <a:schemeClr val="tx1"/>
              </a:solidFill>
            </a:rPr>
            <a:t>baca, cama, caro, carro, cena, cima, cosa, cuna, ganas, gente, gimnasio, golpe, guapo, guerra, guitarra, Hernán, jirafa, kilo, llave, pingüino, queso, quitar, ratón, saco, vaca, vergüenza, yema, zapato, zorra, zueca.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8737" y="3668534"/>
        <a:ext cx="7630793" cy="9009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0A3C73-A187-AC46-B4D1-8C20950034D7}">
      <dsp:nvSpPr>
        <dsp:cNvPr id="0" name=""/>
        <dsp:cNvSpPr/>
      </dsp:nvSpPr>
      <dsp:spPr>
        <a:xfrm>
          <a:off x="0" y="1704757"/>
          <a:ext cx="7315200" cy="17111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8288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a)   </a:t>
          </a:r>
          <a:r>
            <a:rPr lang="en-US" sz="2400" kern="1200" dirty="0" err="1">
              <a:solidFill>
                <a:schemeClr val="tx1"/>
              </a:solidFill>
            </a:rPr>
            <a:t>alveolos</a:t>
          </a:r>
          <a:br>
            <a:rPr lang="en-US" sz="2400" kern="1200" dirty="0">
              <a:solidFill>
                <a:schemeClr val="tx1"/>
              </a:solidFill>
            </a:rPr>
          </a:br>
          <a:r>
            <a:rPr lang="en-US" sz="2400" kern="1200" dirty="0">
              <a:solidFill>
                <a:schemeClr val="tx1"/>
              </a:solidFill>
            </a:rPr>
            <a:t>b)   </a:t>
          </a:r>
          <a:r>
            <a:rPr lang="en-US" sz="2400" kern="1200" dirty="0" err="1">
              <a:solidFill>
                <a:schemeClr val="tx1"/>
              </a:solidFill>
            </a:rPr>
            <a:t>faringe</a:t>
          </a:r>
          <a:br>
            <a:rPr lang="en-US" sz="2400" kern="1200" dirty="0">
              <a:solidFill>
                <a:schemeClr val="tx1"/>
              </a:solidFill>
            </a:rPr>
          </a:br>
          <a:r>
            <a:rPr lang="en-US" sz="2400" kern="1200" dirty="0">
              <a:solidFill>
                <a:schemeClr val="tx1"/>
              </a:solidFill>
            </a:rPr>
            <a:t>c)   velo del paladar</a:t>
          </a:r>
          <a:br>
            <a:rPr lang="en-US" sz="2400" kern="1200" dirty="0">
              <a:solidFill>
                <a:schemeClr val="tx1"/>
              </a:solidFill>
            </a:rPr>
          </a:br>
          <a:r>
            <a:rPr lang="en-US" sz="2400" kern="1200" dirty="0">
              <a:solidFill>
                <a:schemeClr val="tx1"/>
              </a:solidFill>
            </a:rPr>
            <a:t>d)   </a:t>
          </a:r>
          <a:r>
            <a:rPr lang="en-US" sz="2400" kern="1200" dirty="0" err="1">
              <a:solidFill>
                <a:schemeClr val="tx1"/>
              </a:solidFill>
            </a:rPr>
            <a:t>cuerdas</a:t>
          </a:r>
          <a:r>
            <a:rPr lang="en-US" sz="2400" kern="1200" dirty="0">
              <a:solidFill>
                <a:schemeClr val="tx1"/>
              </a:solidFill>
            </a:rPr>
            <a:t> </a:t>
          </a:r>
          <a:r>
            <a:rPr lang="en-US" sz="2400" kern="1200" dirty="0" err="1">
              <a:solidFill>
                <a:schemeClr val="tx1"/>
              </a:solidFill>
            </a:rPr>
            <a:t>vocales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83530" y="1788287"/>
        <a:ext cx="7148140" cy="15440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A097FC-83C3-5C4A-8959-CA85FBBB1BCF}">
      <dsp:nvSpPr>
        <dsp:cNvPr id="0" name=""/>
        <dsp:cNvSpPr/>
      </dsp:nvSpPr>
      <dsp:spPr>
        <a:xfrm>
          <a:off x="0" y="457"/>
          <a:ext cx="29474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8E5348-5A52-2E40-9B96-A1ABED8BD0E3}">
      <dsp:nvSpPr>
        <dsp:cNvPr id="0" name=""/>
        <dsp:cNvSpPr/>
      </dsp:nvSpPr>
      <dsp:spPr>
        <a:xfrm>
          <a:off x="0" y="457"/>
          <a:ext cx="2947482" cy="748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s-ES_tradnl" sz="1600" kern="1200" dirty="0"/>
            <a:t>Vocal frente a consonante</a:t>
          </a:r>
          <a:endParaRPr lang="en-US" sz="1600" kern="1200" dirty="0"/>
        </a:p>
      </dsp:txBody>
      <dsp:txXfrm>
        <a:off x="0" y="457"/>
        <a:ext cx="2947482" cy="748669"/>
      </dsp:txXfrm>
    </dsp:sp>
    <dsp:sp modelId="{4CC11581-8314-0045-9D1E-DFA9B65595E5}">
      <dsp:nvSpPr>
        <dsp:cNvPr id="0" name=""/>
        <dsp:cNvSpPr/>
      </dsp:nvSpPr>
      <dsp:spPr>
        <a:xfrm>
          <a:off x="0" y="596720"/>
          <a:ext cx="29474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889D48-A087-604C-9C47-205A2973459E}">
      <dsp:nvSpPr>
        <dsp:cNvPr id="0" name=""/>
        <dsp:cNvSpPr/>
      </dsp:nvSpPr>
      <dsp:spPr>
        <a:xfrm>
          <a:off x="0" y="749127"/>
          <a:ext cx="2947482" cy="748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s-ES_tradnl" sz="1600" kern="1200" dirty="0"/>
            <a:t>Según la elevación de la lengua:  altas, medias y bajas</a:t>
          </a:r>
          <a:endParaRPr lang="en-US" sz="1600" kern="1200" dirty="0"/>
        </a:p>
      </dsp:txBody>
      <dsp:txXfrm>
        <a:off x="0" y="749127"/>
        <a:ext cx="2947482" cy="748669"/>
      </dsp:txXfrm>
    </dsp:sp>
    <dsp:sp modelId="{CB4B5F84-983D-E640-8DD4-13FC0C4D420D}">
      <dsp:nvSpPr>
        <dsp:cNvPr id="0" name=""/>
        <dsp:cNvSpPr/>
      </dsp:nvSpPr>
      <dsp:spPr>
        <a:xfrm>
          <a:off x="0" y="1497797"/>
          <a:ext cx="29474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75035B-FDF8-B44B-BAF8-2F8D365C28EE}">
      <dsp:nvSpPr>
        <dsp:cNvPr id="0" name=""/>
        <dsp:cNvSpPr/>
      </dsp:nvSpPr>
      <dsp:spPr>
        <a:xfrm>
          <a:off x="0" y="1497797"/>
          <a:ext cx="2947482" cy="748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s-ES_tradnl" sz="1600" kern="1200" dirty="0"/>
            <a:t>Según el desplazamiento horizontal: anteriores/ palatales, centrales  y posteriores/ velares</a:t>
          </a:r>
          <a:endParaRPr lang="en-US" sz="1600" kern="1200" dirty="0"/>
        </a:p>
      </dsp:txBody>
      <dsp:txXfrm>
        <a:off x="0" y="1497797"/>
        <a:ext cx="2947482" cy="748669"/>
      </dsp:txXfrm>
    </dsp:sp>
    <dsp:sp modelId="{DB562967-2890-674A-800F-776ABBCB7496}">
      <dsp:nvSpPr>
        <dsp:cNvPr id="0" name=""/>
        <dsp:cNvSpPr/>
      </dsp:nvSpPr>
      <dsp:spPr>
        <a:xfrm>
          <a:off x="0" y="2246466"/>
          <a:ext cx="29474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5DEBB5-E78B-2441-A6D3-B396A07A6255}">
      <dsp:nvSpPr>
        <dsp:cNvPr id="0" name=""/>
        <dsp:cNvSpPr/>
      </dsp:nvSpPr>
      <dsp:spPr>
        <a:xfrm>
          <a:off x="0" y="2246466"/>
          <a:ext cx="2947482" cy="748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1600" kern="1200" dirty="0"/>
            <a:t>Redondeadas vs. no redondeadas o alargadas</a:t>
          </a:r>
          <a:endParaRPr lang="en-US" sz="1600" kern="1200" dirty="0"/>
        </a:p>
      </dsp:txBody>
      <dsp:txXfrm>
        <a:off x="0" y="2246466"/>
        <a:ext cx="2947482" cy="748669"/>
      </dsp:txXfrm>
    </dsp:sp>
    <dsp:sp modelId="{65DD169E-0C98-BE4B-AFD4-A543D440EA61}">
      <dsp:nvSpPr>
        <dsp:cNvPr id="0" name=""/>
        <dsp:cNvSpPr/>
      </dsp:nvSpPr>
      <dsp:spPr>
        <a:xfrm>
          <a:off x="0" y="2995136"/>
          <a:ext cx="29474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BECC95-C752-944D-BB22-CEF89186A0E5}">
      <dsp:nvSpPr>
        <dsp:cNvPr id="0" name=""/>
        <dsp:cNvSpPr/>
      </dsp:nvSpPr>
      <dsp:spPr>
        <a:xfrm>
          <a:off x="0" y="2995136"/>
          <a:ext cx="2947482" cy="748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s-ES_tradnl" sz="1600" kern="1200" dirty="0"/>
            <a:t>El español tiene 5 vocales, pero el inglés tiene 13, incluida la schwa [∂], que no existe en español</a:t>
          </a:r>
          <a:endParaRPr lang="en-US" sz="1600" kern="1200" dirty="0"/>
        </a:p>
      </dsp:txBody>
      <dsp:txXfrm>
        <a:off x="0" y="2995136"/>
        <a:ext cx="2947482" cy="74866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03A7BB-D6C0-426A-8015-8D3F13ED0EA4}">
      <dsp:nvSpPr>
        <dsp:cNvPr id="0" name=""/>
        <dsp:cNvSpPr/>
      </dsp:nvSpPr>
      <dsp:spPr>
        <a:xfrm>
          <a:off x="-86567" y="11407"/>
          <a:ext cx="7728267" cy="7937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F9D254-4FC7-4A4B-978E-7A10B3DE953B}">
      <dsp:nvSpPr>
        <dsp:cNvPr id="0" name=""/>
        <dsp:cNvSpPr/>
      </dsp:nvSpPr>
      <dsp:spPr>
        <a:xfrm>
          <a:off x="153527" y="189990"/>
          <a:ext cx="437390" cy="4365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B907AC-1CB4-4EF0-84EA-AE2A814731E4}">
      <dsp:nvSpPr>
        <dsp:cNvPr id="0" name=""/>
        <dsp:cNvSpPr/>
      </dsp:nvSpPr>
      <dsp:spPr>
        <a:xfrm>
          <a:off x="831013" y="11407"/>
          <a:ext cx="6781527" cy="844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32" tIns="89332" rIns="89332" bIns="893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dirty="0"/>
            <a:t>Las vocales son imprescindibles en una sílaba, pero también pueden aparecer semivocal y vocal en la misma sílaba: hay, agua.</a:t>
          </a:r>
          <a:endParaRPr lang="en-US" sz="1900" kern="1200" dirty="0"/>
        </a:p>
      </dsp:txBody>
      <dsp:txXfrm>
        <a:off x="831013" y="11407"/>
        <a:ext cx="6781527" cy="844084"/>
      </dsp:txXfrm>
    </dsp:sp>
    <dsp:sp modelId="{9DF06AED-6EE5-4AFC-A965-C014ABB76952}">
      <dsp:nvSpPr>
        <dsp:cNvPr id="0" name=""/>
        <dsp:cNvSpPr/>
      </dsp:nvSpPr>
      <dsp:spPr>
        <a:xfrm>
          <a:off x="-86567" y="1066513"/>
          <a:ext cx="7728267" cy="7937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F93EE4-F9EF-4CF4-A9F7-F33DF373F43D}">
      <dsp:nvSpPr>
        <dsp:cNvPr id="0" name=""/>
        <dsp:cNvSpPr/>
      </dsp:nvSpPr>
      <dsp:spPr>
        <a:xfrm>
          <a:off x="153527" y="1245096"/>
          <a:ext cx="437390" cy="4365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7A2A1C-485F-4073-A7DB-7B84C524017F}">
      <dsp:nvSpPr>
        <dsp:cNvPr id="0" name=""/>
        <dsp:cNvSpPr/>
      </dsp:nvSpPr>
      <dsp:spPr>
        <a:xfrm>
          <a:off x="831013" y="1066513"/>
          <a:ext cx="6781527" cy="844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32" tIns="89332" rIns="89332" bIns="893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 spc="-20" baseline="0" dirty="0"/>
            <a:t>Las semivocales no pueden ser núcleo silábico: ley, soy, Asia, fiel, cuatro…</a:t>
          </a:r>
          <a:endParaRPr lang="en-US" sz="1900" kern="1200" spc="-20" baseline="0" dirty="0"/>
        </a:p>
      </dsp:txBody>
      <dsp:txXfrm>
        <a:off x="831013" y="1066513"/>
        <a:ext cx="6781527" cy="844084"/>
      </dsp:txXfrm>
    </dsp:sp>
    <dsp:sp modelId="{2C0A69D5-FA29-460A-89EB-FD5D8FAB5A62}">
      <dsp:nvSpPr>
        <dsp:cNvPr id="0" name=""/>
        <dsp:cNvSpPr/>
      </dsp:nvSpPr>
      <dsp:spPr>
        <a:xfrm>
          <a:off x="-86567" y="2121619"/>
          <a:ext cx="7728267" cy="7937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2546F1-8735-4D8B-B738-9F0EFE40C448}">
      <dsp:nvSpPr>
        <dsp:cNvPr id="0" name=""/>
        <dsp:cNvSpPr/>
      </dsp:nvSpPr>
      <dsp:spPr>
        <a:xfrm>
          <a:off x="153527" y="2300202"/>
          <a:ext cx="437390" cy="4365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9890F9-A895-487F-BEE6-9311A2AAA50F}">
      <dsp:nvSpPr>
        <dsp:cNvPr id="0" name=""/>
        <dsp:cNvSpPr/>
      </dsp:nvSpPr>
      <dsp:spPr>
        <a:xfrm>
          <a:off x="628720" y="2121619"/>
          <a:ext cx="7186113" cy="844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32" tIns="89332" rIns="89332" bIns="89332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i="0" kern="1200" dirty="0"/>
            <a:t>Diptongos</a:t>
          </a:r>
          <a:r>
            <a:rPr lang="es-ES_tradnl" sz="1800" kern="1200" dirty="0"/>
            <a:t> </a:t>
          </a:r>
          <a:r>
            <a:rPr lang="es-ES_tradnl" sz="1800" u="sng" kern="1200" dirty="0"/>
            <a:t>crecientes </a:t>
          </a:r>
          <a:r>
            <a:rPr lang="es-ES_tradnl" sz="1800" kern="1200" dirty="0"/>
            <a:t>(el 1</a:t>
          </a:r>
          <a:r>
            <a:rPr lang="es-ES_tradnl" sz="1800" kern="1200" baseline="30000" dirty="0"/>
            <a:t>er</a:t>
          </a:r>
          <a:r>
            <a:rPr lang="es-ES_tradnl" sz="1800" kern="1200" dirty="0"/>
            <a:t> elemento es  [</a:t>
          </a:r>
          <a:r>
            <a:rPr lang="es-ES_tradn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i̯</a:t>
          </a:r>
          <a:r>
            <a:rPr lang="es-ES_tradnl" sz="1800" kern="1200" dirty="0"/>
            <a:t>] o [</a:t>
          </a:r>
          <a:r>
            <a:rPr lang="es-ES_tradnl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u̯</a:t>
          </a:r>
          <a:r>
            <a:rPr lang="es-ES_tradnl" sz="1800" kern="1200" dirty="0"/>
            <a:t>] cuatro, cuota, fue, fiel</a:t>
          </a:r>
          <a:br>
            <a:rPr lang="es-ES_tradnl" sz="1800" kern="1200" dirty="0"/>
          </a:br>
          <a:r>
            <a:rPr lang="es-ES_tradnl" sz="1800" kern="1200" dirty="0"/>
            <a:t>Diptongos </a:t>
          </a:r>
          <a:r>
            <a:rPr lang="es-ES_tradnl" sz="1800" u="sng" kern="1200" dirty="0"/>
            <a:t>decrecientes</a:t>
          </a:r>
          <a:r>
            <a:rPr lang="es-ES_tradnl" sz="1800" kern="1200" dirty="0"/>
            <a:t> (el 1</a:t>
          </a:r>
          <a:r>
            <a:rPr lang="es-ES_tradnl" sz="1800" kern="1200" baseline="30000" dirty="0"/>
            <a:t>er</a:t>
          </a:r>
          <a:r>
            <a:rPr lang="es-ES_tradnl" sz="1800" kern="1200" dirty="0"/>
            <a:t> elemento es </a:t>
          </a:r>
          <a:r>
            <a:rPr lang="es-ES_tradnl" sz="1800" i="0" kern="1200" dirty="0"/>
            <a:t>[a], [e], [o])</a:t>
          </a:r>
          <a:r>
            <a:rPr lang="es-ES_tradnl" sz="1800" kern="1200" dirty="0"/>
            <a:t>: causa, Ceuta, hoy</a:t>
          </a:r>
          <a:endParaRPr lang="en-US" sz="1800" kern="1200" dirty="0"/>
        </a:p>
      </dsp:txBody>
      <dsp:txXfrm>
        <a:off x="628720" y="2121619"/>
        <a:ext cx="7186113" cy="844084"/>
      </dsp:txXfrm>
    </dsp:sp>
    <dsp:sp modelId="{EC239AC5-7722-4FA1-B000-2E8B797FAE24}">
      <dsp:nvSpPr>
        <dsp:cNvPr id="0" name=""/>
        <dsp:cNvSpPr/>
      </dsp:nvSpPr>
      <dsp:spPr>
        <a:xfrm>
          <a:off x="-86567" y="3176725"/>
          <a:ext cx="7728267" cy="7937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C15E93-F4A1-495C-9FA9-4B7320D0FEC6}">
      <dsp:nvSpPr>
        <dsp:cNvPr id="0" name=""/>
        <dsp:cNvSpPr/>
      </dsp:nvSpPr>
      <dsp:spPr>
        <a:xfrm>
          <a:off x="153527" y="3355308"/>
          <a:ext cx="437390" cy="43653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B77BBF-1340-4C1F-97DF-DD5333301369}">
      <dsp:nvSpPr>
        <dsp:cNvPr id="0" name=""/>
        <dsp:cNvSpPr/>
      </dsp:nvSpPr>
      <dsp:spPr>
        <a:xfrm>
          <a:off x="831013" y="3176725"/>
          <a:ext cx="6781527" cy="844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32" tIns="89332" rIns="89332" bIns="893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i="0" kern="1200"/>
            <a:t>Triptongos,</a:t>
          </a:r>
          <a:r>
            <a:rPr lang="es-ES_tradnl" sz="1900" kern="1200"/>
            <a:t> formados por semivocal + vocal + semivocal:</a:t>
          </a:r>
          <a:br>
            <a:rPr lang="es-ES_tradnl" sz="1900" kern="1200"/>
          </a:br>
          <a:r>
            <a:rPr lang="es-ES_tradnl" sz="1900" kern="1200"/>
            <a:t>estudiáis </a:t>
          </a:r>
          <a:r>
            <a:rPr lang="en-US" sz="1900" kern="1200"/>
            <a:t>[</a:t>
          </a:r>
          <a:r>
            <a:rPr lang="en-US" sz="1900" kern="1200">
              <a:latin typeface="Times New Roman" panose="02020603050405020304" pitchFamily="18" charset="0"/>
              <a:cs typeface="Times New Roman" panose="02020603050405020304" pitchFamily="18" charset="0"/>
            </a:rPr>
            <a:t>i̯ai̯</a:t>
          </a:r>
          <a:r>
            <a:rPr lang="en-US" sz="1900" kern="1200"/>
            <a:t>]</a:t>
          </a:r>
          <a:r>
            <a:rPr lang="es-ES_tradnl" sz="1900" kern="1200"/>
            <a:t>, Paraguay </a:t>
          </a:r>
          <a:r>
            <a:rPr lang="en-US" sz="1900" kern="1200"/>
            <a:t>[</a:t>
          </a:r>
          <a:r>
            <a:rPr lang="en-US" sz="1900" kern="1200">
              <a:latin typeface="Times New Roman" panose="02020603050405020304" pitchFamily="18" charset="0"/>
              <a:cs typeface="Times New Roman" panose="02020603050405020304" pitchFamily="18" charset="0"/>
            </a:rPr>
            <a:t>u̯ai̯</a:t>
          </a:r>
          <a:r>
            <a:rPr lang="en-US" sz="1900" kern="1200"/>
            <a:t>]</a:t>
          </a:r>
          <a:r>
            <a:rPr lang="es-ES_tradnl" sz="1900" kern="1200"/>
            <a:t>, buey, guau</a:t>
          </a:r>
          <a:endParaRPr lang="en-US" sz="1900" kern="1200"/>
        </a:p>
      </dsp:txBody>
      <dsp:txXfrm>
        <a:off x="831013" y="3176725"/>
        <a:ext cx="6781527" cy="844084"/>
      </dsp:txXfrm>
    </dsp:sp>
    <dsp:sp modelId="{FC331740-B2B2-4F37-9811-C6317E11BF7B}">
      <dsp:nvSpPr>
        <dsp:cNvPr id="0" name=""/>
        <dsp:cNvSpPr/>
      </dsp:nvSpPr>
      <dsp:spPr>
        <a:xfrm>
          <a:off x="-86567" y="4231831"/>
          <a:ext cx="7728267" cy="7937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6392D1-E83A-47F3-9F30-7B99627EDE92}">
      <dsp:nvSpPr>
        <dsp:cNvPr id="0" name=""/>
        <dsp:cNvSpPr/>
      </dsp:nvSpPr>
      <dsp:spPr>
        <a:xfrm>
          <a:off x="153527" y="4410414"/>
          <a:ext cx="437390" cy="43653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42C07F-C0ED-4DBF-AE3E-216116235D9C}">
      <dsp:nvSpPr>
        <dsp:cNvPr id="0" name=""/>
        <dsp:cNvSpPr/>
      </dsp:nvSpPr>
      <dsp:spPr>
        <a:xfrm>
          <a:off x="831013" y="4231831"/>
          <a:ext cx="6781527" cy="844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32" tIns="89332" rIns="89332" bIns="8933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900" kern="1200"/>
            <a:t>El </a:t>
          </a:r>
          <a:r>
            <a:rPr lang="es-ES_tradnl" sz="1900" i="1" kern="1200"/>
            <a:t>hiato</a:t>
          </a:r>
          <a:r>
            <a:rPr lang="es-ES_tradnl" sz="1900" kern="1200"/>
            <a:t>, dos vocales contiguas situadas en sílabas diferentes:  </a:t>
          </a:r>
          <a:br>
            <a:rPr lang="es-ES_tradnl" sz="1900" kern="1200"/>
          </a:br>
          <a:r>
            <a:rPr lang="es-ES_tradnl" sz="1900" kern="1200"/>
            <a:t>co-rrí-a, per-pe-tú-a</a:t>
          </a:r>
          <a:endParaRPr lang="en-US" sz="1900" kern="1200"/>
        </a:p>
      </dsp:txBody>
      <dsp:txXfrm>
        <a:off x="831013" y="4231831"/>
        <a:ext cx="6781527" cy="84408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8C70F7-C6BA-8D44-ADFF-C9E18B755BC5}">
      <dsp:nvSpPr>
        <dsp:cNvPr id="0" name=""/>
        <dsp:cNvSpPr/>
      </dsp:nvSpPr>
      <dsp:spPr>
        <a:xfrm>
          <a:off x="628650" y="4643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tx1"/>
              </a:solidFill>
            </a:rPr>
            <a:t>a) Paraguay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628650" y="4643"/>
        <a:ext cx="1893093" cy="1135856"/>
      </dsp:txXfrm>
    </dsp:sp>
    <dsp:sp modelId="{2E1E8331-5DCC-074D-B210-C02778C250EA}">
      <dsp:nvSpPr>
        <dsp:cNvPr id="0" name=""/>
        <dsp:cNvSpPr/>
      </dsp:nvSpPr>
      <dsp:spPr>
        <a:xfrm>
          <a:off x="2711053" y="4643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tx1"/>
              </a:solidFill>
            </a:rPr>
            <a:t>b) millonario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711053" y="4643"/>
        <a:ext cx="1893093" cy="1135856"/>
      </dsp:txXfrm>
    </dsp:sp>
    <dsp:sp modelId="{4271BFAD-3CE0-E74D-829C-73422716F4DD}">
      <dsp:nvSpPr>
        <dsp:cNvPr id="0" name=""/>
        <dsp:cNvSpPr/>
      </dsp:nvSpPr>
      <dsp:spPr>
        <a:xfrm>
          <a:off x="4793456" y="4643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c)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   hacía	</a:t>
          </a:r>
          <a:endParaRPr lang="en-US" sz="2000" kern="1200">
            <a:solidFill>
              <a:schemeClr val="tx1"/>
            </a:solidFill>
          </a:endParaRPr>
        </a:p>
      </dsp:txBody>
      <dsp:txXfrm>
        <a:off x="4793456" y="4643"/>
        <a:ext cx="1893093" cy="1135856"/>
      </dsp:txXfrm>
    </dsp:sp>
    <dsp:sp modelId="{02981D6B-1CEC-4042-A75E-128D80E716BC}">
      <dsp:nvSpPr>
        <dsp:cNvPr id="0" name=""/>
        <dsp:cNvSpPr/>
      </dsp:nvSpPr>
      <dsp:spPr>
        <a:xfrm>
          <a:off x="628650" y="1329809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d) monstruo</a:t>
          </a:r>
          <a:endParaRPr lang="en-US" sz="2000" kern="1200">
            <a:solidFill>
              <a:schemeClr val="tx1"/>
            </a:solidFill>
          </a:endParaRPr>
        </a:p>
      </dsp:txBody>
      <dsp:txXfrm>
        <a:off x="628650" y="1329809"/>
        <a:ext cx="1893093" cy="1135856"/>
      </dsp:txXfrm>
    </dsp:sp>
    <dsp:sp modelId="{AC18ED84-1154-8540-8E21-55ED5B5B5C22}">
      <dsp:nvSpPr>
        <dsp:cNvPr id="0" name=""/>
        <dsp:cNvSpPr/>
      </dsp:nvSpPr>
      <dsp:spPr>
        <a:xfrm>
          <a:off x="2711053" y="1329809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e)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huevo</a:t>
          </a:r>
          <a:endParaRPr lang="en-US" sz="2000" kern="1200">
            <a:solidFill>
              <a:schemeClr val="tx1"/>
            </a:solidFill>
          </a:endParaRPr>
        </a:p>
      </dsp:txBody>
      <dsp:txXfrm>
        <a:off x="2711053" y="1329809"/>
        <a:ext cx="1893093" cy="1135856"/>
      </dsp:txXfrm>
    </dsp:sp>
    <dsp:sp modelId="{9D7DC9A7-EA09-D347-B6BE-2633D4B692F4}">
      <dsp:nvSpPr>
        <dsp:cNvPr id="0" name=""/>
        <dsp:cNvSpPr/>
      </dsp:nvSpPr>
      <dsp:spPr>
        <a:xfrm>
          <a:off x="4793456" y="1329809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f)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hacia</a:t>
          </a:r>
          <a:endParaRPr lang="en-US" sz="2000" kern="1200">
            <a:solidFill>
              <a:schemeClr val="tx1"/>
            </a:solidFill>
          </a:endParaRPr>
        </a:p>
      </dsp:txBody>
      <dsp:txXfrm>
        <a:off x="4793456" y="1329809"/>
        <a:ext cx="1893093" cy="1135856"/>
      </dsp:txXfrm>
    </dsp:sp>
    <dsp:sp modelId="{2A675218-20E6-4743-AD02-AA2CE0E6C89F}">
      <dsp:nvSpPr>
        <dsp:cNvPr id="0" name=""/>
        <dsp:cNvSpPr/>
      </dsp:nvSpPr>
      <dsp:spPr>
        <a:xfrm>
          <a:off x="628650" y="2654974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g)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miau</a:t>
          </a:r>
          <a:endParaRPr lang="en-US" sz="2000" kern="1200">
            <a:solidFill>
              <a:schemeClr val="tx1"/>
            </a:solidFill>
          </a:endParaRPr>
        </a:p>
      </dsp:txBody>
      <dsp:txXfrm>
        <a:off x="628650" y="2654974"/>
        <a:ext cx="1893093" cy="1135856"/>
      </dsp:txXfrm>
    </dsp:sp>
    <dsp:sp modelId="{5A4F44C5-6EBA-9D46-B4A7-7235FCAFAE90}">
      <dsp:nvSpPr>
        <dsp:cNvPr id="0" name=""/>
        <dsp:cNvSpPr/>
      </dsp:nvSpPr>
      <dsp:spPr>
        <a:xfrm>
          <a:off x="2711053" y="2654974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h)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raíz</a:t>
          </a:r>
          <a:endParaRPr lang="en-US" sz="2000" kern="1200">
            <a:solidFill>
              <a:schemeClr val="tx1"/>
            </a:solidFill>
          </a:endParaRPr>
        </a:p>
      </dsp:txBody>
      <dsp:txXfrm>
        <a:off x="2711053" y="2654974"/>
        <a:ext cx="1893093" cy="1135856"/>
      </dsp:txXfrm>
    </dsp:sp>
    <dsp:sp modelId="{57D4A782-1883-ED4D-90C9-B396020FC7E1}">
      <dsp:nvSpPr>
        <dsp:cNvPr id="0" name=""/>
        <dsp:cNvSpPr/>
      </dsp:nvSpPr>
      <dsp:spPr>
        <a:xfrm>
          <a:off x="4793456" y="2654974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i)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frío</a:t>
          </a:r>
          <a:endParaRPr lang="en-US" sz="2000" kern="1200">
            <a:solidFill>
              <a:schemeClr val="tx1"/>
            </a:solidFill>
          </a:endParaRPr>
        </a:p>
      </dsp:txBody>
      <dsp:txXfrm>
        <a:off x="4793456" y="2654974"/>
        <a:ext cx="1893093" cy="1135856"/>
      </dsp:txXfrm>
    </dsp:sp>
    <dsp:sp modelId="{5EDE80D8-17EB-8540-BAB6-2C9DD85AF518}">
      <dsp:nvSpPr>
        <dsp:cNvPr id="0" name=""/>
        <dsp:cNvSpPr/>
      </dsp:nvSpPr>
      <dsp:spPr>
        <a:xfrm>
          <a:off x="1669851" y="3980140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j)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aloe</a:t>
          </a:r>
          <a:endParaRPr lang="en-US" sz="2000" kern="1200">
            <a:solidFill>
              <a:schemeClr val="tx1"/>
            </a:solidFill>
          </a:endParaRPr>
        </a:p>
      </dsp:txBody>
      <dsp:txXfrm>
        <a:off x="1669851" y="3980140"/>
        <a:ext cx="1893093" cy="1135856"/>
      </dsp:txXfrm>
    </dsp:sp>
    <dsp:sp modelId="{FE51900B-010B-2346-8B6C-2E1512E7FA17}">
      <dsp:nvSpPr>
        <dsp:cNvPr id="0" name=""/>
        <dsp:cNvSpPr/>
      </dsp:nvSpPr>
      <dsp:spPr>
        <a:xfrm>
          <a:off x="3752254" y="3980140"/>
          <a:ext cx="1893093" cy="1135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>
              <a:solidFill>
                <a:schemeClr val="tx1"/>
              </a:solidFill>
            </a:rPr>
            <a:t>k) </a:t>
          </a:r>
          <a:br>
            <a:rPr lang="es-ES" sz="2000" b="1" kern="1200">
              <a:solidFill>
                <a:schemeClr val="tx1"/>
              </a:solidFill>
            </a:rPr>
          </a:br>
          <a:r>
            <a:rPr lang="es-ES" sz="2000" b="1" kern="1200">
              <a:solidFill>
                <a:schemeClr val="tx1"/>
              </a:solidFill>
            </a:rPr>
            <a:t>reír</a:t>
          </a:r>
          <a:endParaRPr lang="en-US" sz="2000" kern="1200">
            <a:solidFill>
              <a:schemeClr val="tx1"/>
            </a:solidFill>
          </a:endParaRPr>
        </a:p>
      </dsp:txBody>
      <dsp:txXfrm>
        <a:off x="3752254" y="3980140"/>
        <a:ext cx="1893093" cy="1135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2AD5A-FA29-F349-BE39-F4BE80C6720B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4D45F-3D0D-C64F-9592-529DC2A8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9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8EA66C8-4F9D-8D4D-9378-AE260AB611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B83949A-8022-1C4E-A1AE-441409CF20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5119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B97D2EDF-F99C-B247-8243-AC5596B47D4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979D2CF5-591C-A74F-8DE9-F5F303DB6C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8080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722E967F-D0CA-7647-B197-294702F8D5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5736308-58EA-584D-A132-5564FA8BC3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4999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609A0D4B-065B-074D-B424-DE785F3D50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67190CA2-A315-D047-8D80-423618AD28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6384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45A0A6-5FE7-AB4C-9407-2FD9AB51D3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E9D30034-F395-784A-B613-2180B9E1DC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10874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45A0A6-5FE7-AB4C-9407-2FD9AB51D3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E9D30034-F395-784A-B613-2180B9E1DC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5277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D45F-3D0D-C64F-9592-529DC2A8069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363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C29133BD-938B-114B-8EC1-2427DC1E27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E416886-ADCD-B74C-AC62-43D1C3F061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1747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698B00CA-04BD-1A40-AF9D-C1BB278B01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8A12F39-EA9E-8149-81DC-244A520034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0557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45A0A6-5FE7-AB4C-9407-2FD9AB51D3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E9D30034-F395-784A-B613-2180B9E1DC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394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2154EE93-2156-564A-BAE6-26D6CFF3D4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850D0483-DB3F-714E-B0A4-3AFBC76FC7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2516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257A4B3E-7A10-0649-85A9-4C4807AC62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15680768-0D10-9447-9416-93AE463D66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7086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4D88BB2-A85B-B948-BE73-6B2C8A5915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D4DB4440-58E4-1C43-9008-244254C6D5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2675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210913D9-39B7-E44D-8D56-61BC72E9FB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318ABC9E-43FA-2049-BA6E-C792BEA85F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087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D45F-3D0D-C64F-9592-529DC2A8069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33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/4.0/deed.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78" name="Rectangle 70">
            <a:extLst>
              <a:ext uri="{FF2B5EF4-FFF2-40B4-BE49-F238E27FC236}">
                <a16:creationId xmlns:a16="http://schemas.microsoft.com/office/drawing/2014/main" id="{57F231E5-F402-49E1-82B4-C762909ED2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9" name="Freeform: Shape 72">
            <a:extLst>
              <a:ext uri="{FF2B5EF4-FFF2-40B4-BE49-F238E27FC236}">
                <a16:creationId xmlns:a16="http://schemas.microsoft.com/office/drawing/2014/main" id="{6F0BA12B-74D1-4DB1-9A3F-C9BA27B81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2580" name="Freeform: Shape 74">
            <a:extLst>
              <a:ext uri="{FF2B5EF4-FFF2-40B4-BE49-F238E27FC236}">
                <a16:creationId xmlns:a16="http://schemas.microsoft.com/office/drawing/2014/main" id="{515FCC40-AA93-4D3B-90D0-69BC824EAD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1284DE95-EA10-B34C-A023-EC896A26003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208489" y="1741542"/>
            <a:ext cx="7315200" cy="3655958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sz="4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Capítulo 3</a:t>
            </a:r>
            <a:br>
              <a:rPr lang="es-ES_tradnl" altLang="en-US" sz="440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sz="4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Fonética y fonología</a:t>
            </a:r>
            <a:br>
              <a:rPr lang="es-ES_tradnl" altLang="en-US" sz="440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br>
              <a:rPr lang="es-ES_tradnl" altLang="en-US" sz="440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sz="2800" i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Principios de lingüística hispánica</a:t>
            </a:r>
            <a:br>
              <a:rPr lang="es-ES_tradnl" altLang="en-US" sz="2800" i="1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Gabriel Rei-Doval &amp; Javier Rivas</a:t>
            </a:r>
            <a:endParaRPr lang="en-US" altLang="en-US" sz="28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231EDB-7E01-440B-B585-E5038FD61D4A}"/>
              </a:ext>
            </a:extLst>
          </p:cNvPr>
          <p:cNvSpPr txBox="1"/>
          <p:nvPr/>
        </p:nvSpPr>
        <p:spPr>
          <a:xfrm>
            <a:off x="4528965" y="5416405"/>
            <a:ext cx="52517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This material is intended for educational use only and is made available under a Creative 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 Attribution-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NonCommercial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NoDerivatives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International License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. For all other types of re- use, please contact Georgetown University Press at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gupress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@ georgetown.edu. Copyright © 2025 Georgetown University Press.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7B2D90-E5A8-4ED6-8EE3-9742995F22F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780" y="5632532"/>
            <a:ext cx="337185" cy="337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8383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A7D68B-0C29-D144-9427-4253CE9D0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>
            <a:normAutofit/>
          </a:bodyPr>
          <a:lstStyle/>
          <a:p>
            <a:r>
              <a:rPr lang="es-ES_tradnl" sz="2400" b="1" dirty="0">
                <a:solidFill>
                  <a:schemeClr val="tx1"/>
                </a:solidFill>
              </a:rPr>
              <a:t>Ejercicio 3.3. </a:t>
            </a:r>
            <a:r>
              <a:rPr lang="es-ES_tradnl" sz="2400" dirty="0">
                <a:solidFill>
                  <a:schemeClr val="tx1"/>
                </a:solidFill>
              </a:rPr>
              <a:t>Indica la descripción articulatoria de las siguientes vocales, indicando desplazamiento, elevación de la lengua y posición de los labios: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DBE9A-F775-0B42-B5D5-C44EF9D1B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535446"/>
            <a:ext cx="8983489" cy="35544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>
                <a:solidFill>
                  <a:schemeClr val="tx1"/>
                </a:solidFill>
              </a:rPr>
              <a:t>Ejemplo: 	[a] 	central 		baja 	alargada</a:t>
            </a:r>
          </a:p>
          <a:p>
            <a:r>
              <a:rPr lang="es-ES_tradnl" dirty="0">
                <a:solidFill>
                  <a:schemeClr val="tx1"/>
                </a:solidFill>
              </a:rPr>
              <a:t>		[e]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s-ES_tradnl" dirty="0">
                <a:solidFill>
                  <a:schemeClr val="tx1"/>
                </a:solidFill>
              </a:rPr>
              <a:t>		[i]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s-ES_tradnl" dirty="0">
                <a:solidFill>
                  <a:schemeClr val="tx1"/>
                </a:solidFill>
              </a:rPr>
              <a:t>		[o]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s-ES_tradnl" dirty="0">
                <a:solidFill>
                  <a:schemeClr val="tx1"/>
                </a:solidFill>
              </a:rPr>
              <a:t>		[u]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09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A73B7AAC-2BDD-E340-805B-37A68EE655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Vocales,</a:t>
            </a:r>
            <a:b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semivocales, diptongos, triptongos e hiatos</a:t>
            </a:r>
          </a:p>
        </p:txBody>
      </p:sp>
      <p:graphicFrame>
        <p:nvGraphicFramePr>
          <p:cNvPr id="31749" name="Rectangle 3">
            <a:extLst>
              <a:ext uri="{FF2B5EF4-FFF2-40B4-BE49-F238E27FC236}">
                <a16:creationId xmlns:a16="http://schemas.microsoft.com/office/drawing/2014/main" id="{3FB9ABFF-C992-4086-981B-CA7409F53F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4269243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4786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22D0B-94DA-B243-9820-9CCDE46F0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Tabla </a:t>
            </a:r>
            <a:r>
              <a:rPr lang="es-ES" altLang="en-US" b="1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2.</a:t>
            </a:r>
            <a:r>
              <a:rPr kumimoji="0" lang="es-E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s-E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Diptongos del español</a:t>
            </a:r>
            <a:endParaRPr kumimoji="0" lang="es-E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B484571-CBEF-834C-A7D8-F67CB3FAB8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471068"/>
              </p:ext>
            </p:extLst>
          </p:nvPr>
        </p:nvGraphicFramePr>
        <p:xfrm>
          <a:off x="3621740" y="905743"/>
          <a:ext cx="8032377" cy="47274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27236">
                  <a:extLst>
                    <a:ext uri="{9D8B030D-6E8A-4147-A177-3AD203B41FA5}">
                      <a16:colId xmlns:a16="http://schemas.microsoft.com/office/drawing/2014/main" val="3125974987"/>
                    </a:ext>
                  </a:extLst>
                </a:gridCol>
                <a:gridCol w="3905141">
                  <a:extLst>
                    <a:ext uri="{9D8B030D-6E8A-4147-A177-3AD203B41FA5}">
                      <a16:colId xmlns:a16="http://schemas.microsoft.com/office/drawing/2014/main" val="1426623442"/>
                    </a:ext>
                  </a:extLst>
                </a:gridCol>
              </a:tblGrid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</a:rPr>
                        <a:t>decrecientes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crecientes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618998428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 aire, hay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i̯a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] hacia, novia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901126357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ei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reina, rey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i̯e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] sierra, pie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2572032577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boina, voy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i̯o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] dio, julio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213764870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s-ES" sz="2800" b="0" i="0" u="none" strike="noStrike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u</a:t>
                      </a:r>
                      <a:r>
                        <a:rPr lang="es-ES" sz="2800" b="0" i="0" u="none" strike="noStrike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aula, causa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i="0" u="none" strike="noStrike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u̯a</a:t>
                      </a: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</a:rPr>
                        <a:t>] cuatro, actual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662170106"/>
                  </a:ext>
                </a:extLst>
              </a:tr>
              <a:tr h="603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deuda, Europa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i="0" u="none" strike="noStrike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u̯e</a:t>
                      </a:r>
                      <a:r>
                        <a:rPr lang="es-ES" sz="2800">
                          <a:solidFill>
                            <a:schemeClr val="tx1"/>
                          </a:solidFill>
                          <a:effectLst/>
                        </a:rPr>
                        <a:t>] buena, cuero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2136691017"/>
                  </a:ext>
                </a:extLst>
              </a:tr>
              <a:tr h="110642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̯</a:t>
                      </a:r>
                      <a:r>
                        <a:rPr lang="es-ES" sz="2800" b="0" dirty="0">
                          <a:solidFill>
                            <a:schemeClr val="tx1"/>
                          </a:solidFill>
                          <a:effectLst/>
                        </a:rPr>
                        <a:t>] estadounidense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2800" b="0" i="0" u="none" strike="noStrike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u̯o</a:t>
                      </a:r>
                      <a:r>
                        <a:rPr lang="es-ES" sz="2800" dirty="0">
                          <a:solidFill>
                            <a:schemeClr val="tx1"/>
                          </a:solidFill>
                          <a:effectLst/>
                        </a:rPr>
                        <a:t>] antiguo, cuota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595" marR="188595" marT="0" marB="0"/>
                </a:tc>
                <a:extLst>
                  <a:ext uri="{0D108BD9-81ED-4DB2-BD59-A6C34878D82A}">
                    <a16:rowId xmlns:a16="http://schemas.microsoft.com/office/drawing/2014/main" val="9333392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68D3E62-D6AA-B5E4-8A58-3542AA3BF03A}"/>
              </a:ext>
            </a:extLst>
          </p:cNvPr>
          <p:cNvSpPr txBox="1"/>
          <p:nvPr/>
        </p:nvSpPr>
        <p:spPr>
          <a:xfrm>
            <a:off x="3599545" y="5718633"/>
            <a:ext cx="8106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/>
              <a:t>* Existen también diptongos acrecientes: c</a:t>
            </a:r>
            <a:r>
              <a:rPr lang="es-ES_tradnl" sz="1600" b="1" u="sng" dirty="0"/>
              <a:t>ui</a:t>
            </a:r>
            <a:r>
              <a:rPr lang="es-ES_tradnl" sz="1600" dirty="0"/>
              <a:t>-dado, </a:t>
            </a:r>
            <a:r>
              <a:rPr lang="es-ES_tradnl" sz="1600" dirty="0" err="1"/>
              <a:t>c</a:t>
            </a:r>
            <a:r>
              <a:rPr lang="es-ES_tradnl" sz="1600" b="1" u="sng" dirty="0" err="1"/>
              <a:t>iu</a:t>
            </a:r>
            <a:r>
              <a:rPr lang="es-ES_tradnl" sz="1600" dirty="0"/>
              <a:t>-dad (normalmente semivocal + vocal).</a:t>
            </a:r>
          </a:p>
        </p:txBody>
      </p:sp>
    </p:spTree>
    <p:extLst>
      <p:ext uri="{BB962C8B-B14F-4D97-AF65-F5344CB8AC3E}">
        <p14:creationId xmlns:p14="http://schemas.microsoft.com/office/powerpoint/2010/main" val="2644818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>
            <a:extLst>
              <a:ext uri="{FF2B5EF4-FFF2-40B4-BE49-F238E27FC236}">
                <a16:creationId xmlns:a16="http://schemas.microsoft.com/office/drawing/2014/main" id="{82FB26DF-1058-4FF2-A7D8-CC9D04982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4" name="Rectangle 13">
            <a:extLst>
              <a:ext uri="{FF2B5EF4-FFF2-40B4-BE49-F238E27FC236}">
                <a16:creationId xmlns:a16="http://schemas.microsoft.com/office/drawing/2014/main" id="{DF663E57-5EFE-40CA-99A5-7BDB95908F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5D1927-E0B9-884E-AF7A-032E846F9666}"/>
              </a:ext>
            </a:extLst>
          </p:cNvPr>
          <p:cNvSpPr txBox="1"/>
          <p:nvPr/>
        </p:nvSpPr>
        <p:spPr>
          <a:xfrm>
            <a:off x="246744" y="1008001"/>
            <a:ext cx="29911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400" b="1" dirty="0"/>
              <a:t>Ejercicio </a:t>
            </a:r>
            <a:r>
              <a:rPr lang="es-ES" sz="2400" b="1" dirty="0"/>
              <a:t>3.4.</a:t>
            </a:r>
            <a:endParaRPr lang="en-ES" sz="2400" b="1" dirty="0"/>
          </a:p>
          <a:p>
            <a:pPr marL="0" indent="0">
              <a:buNone/>
            </a:pPr>
            <a:r>
              <a:rPr lang="es-ES" sz="2400" dirty="0"/>
              <a:t>Transcribe fonéticamente los diptongos, triptongos e hiatos de estas palabras, como en el ejemplo. Indica también si los diptongos son crecientes o decrecientes.</a:t>
            </a:r>
            <a:endParaRPr lang="en-US" sz="2400" dirty="0"/>
          </a:p>
          <a:p>
            <a:pPr marL="0" indent="0">
              <a:buNone/>
            </a:pPr>
            <a:r>
              <a:rPr lang="es-ES" sz="2400" dirty="0"/>
              <a:t>Ejemplo: miedo: [</a:t>
            </a:r>
            <a:r>
              <a:rPr lang="es-E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i̯e</a:t>
            </a:r>
            <a:r>
              <a:rPr lang="es-ES" sz="2400" dirty="0"/>
              <a:t>] diptongo creciente</a:t>
            </a:r>
            <a:endParaRPr lang="en-US" sz="2400" dirty="0"/>
          </a:p>
        </p:txBody>
      </p:sp>
      <p:graphicFrame>
        <p:nvGraphicFramePr>
          <p:cNvPr id="26" name="Content Placeholder 13">
            <a:extLst>
              <a:ext uri="{FF2B5EF4-FFF2-40B4-BE49-F238E27FC236}">
                <a16:creationId xmlns:a16="http://schemas.microsoft.com/office/drawing/2014/main" id="{28AF3064-CA56-9AD0-6872-B2525440A8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5086334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2284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1" name="Rectangle 191">
            <a:extLst>
              <a:ext uri="{FF2B5EF4-FFF2-40B4-BE49-F238E27FC236}">
                <a16:creationId xmlns:a16="http://schemas.microsoft.com/office/drawing/2014/main" id="{13577A01-3DD8-4E33-BEE1-3065F7E6FB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9599"/>
            <a:ext cx="7052486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6701873A-E5FA-8147-887D-BBA42BF97B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9248" y="1123837"/>
            <a:ext cx="6451110" cy="1255469"/>
          </a:xfrm>
        </p:spPr>
        <p:txBody>
          <a:bodyPr>
            <a:noAutofit/>
          </a:bodyPr>
          <a:lstStyle/>
          <a:p>
            <a:pPr eaLnBrk="1" hangingPunct="1"/>
            <a:r>
              <a:rPr lang="es-ES_tradnl" altLang="ja-JP" sz="32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Las consonantes del español:</a:t>
            </a:r>
            <a:r>
              <a:rPr lang="es-ES_tradnl" altLang="ja-JP" sz="29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br>
              <a:rPr lang="es-ES_tradnl" altLang="ja-JP" sz="29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sz="29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punto de articulación, modo de articulación </a:t>
            </a:r>
            <a:br>
              <a:rPr lang="es-ES_tradnl" altLang="ja-JP" sz="29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sz="2900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y sonoridad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97740288-1E0C-CD4F-9374-7B1D985158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89248" y="2510395"/>
            <a:ext cx="6451109" cy="327458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s-ES_tradnl" altLang="ja-JP" b="1" i="1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Punto 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	</a:t>
            </a:r>
            <a:r>
              <a:rPr lang="es-ES_tradnl" altLang="ja-JP" b="1" i="1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Modo</a:t>
            </a:r>
            <a:r>
              <a:rPr lang="es-ES_tradnl" altLang="ja-JP" b="1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</a:t>
            </a:r>
            <a:r>
              <a:rPr lang="es-ES_tradnl" altLang="ja-JP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</a:t>
            </a:r>
            <a:r>
              <a:rPr lang="es-ES_tradnl" altLang="ja-JP" b="1" i="1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Sonoridad</a:t>
            </a:r>
            <a:b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endParaRPr lang="es-ES_tradnl" altLang="ja-JP" sz="8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Labial: 		Oclusiva		Sonora</a:t>
            </a:r>
            <a:b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 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</a:t>
            </a:r>
            <a:r>
              <a:rPr lang="es-ES_tradnl" altLang="ja-JP" noProof="0" dirty="0" err="1">
                <a:solidFill>
                  <a:schemeClr val="tx1"/>
                </a:solidFill>
                <a:ea typeface="ＭＳ Ｐゴシック" panose="020B0600070205080204" pitchFamily="34" charset="-128"/>
              </a:rPr>
              <a:t>ilabial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y	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Fricativa		Sorda</a:t>
            </a:r>
            <a:b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 labiodental	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Africada 	</a:t>
            </a:r>
            <a:b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Dental		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Nasal 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		</a:t>
            </a:r>
            <a:b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Alveolar		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Lateral 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</a:t>
            </a:r>
            <a:b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Palatal		</a:t>
            </a: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Vibrante </a:t>
            </a: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		</a:t>
            </a:r>
            <a:b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Velar			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F9EAEF-586B-DF28-9DD1-AE5FB551D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1884" y="1593326"/>
            <a:ext cx="4405617" cy="367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682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4C9EE1D-12BB-43F7-9A2A-893578DCA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962A31-C54E-4762-B155-59777FED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B086509-1281-468A-AAAC-1BBEDAE75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A73850-2107-4E65-85FE-EDD3F45FCD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300114"/>
            <a:ext cx="4053525" cy="42577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CCCDFB-CFD7-334F-B307-EC1FF6EBB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557" y="1653703"/>
            <a:ext cx="3361953" cy="3484354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altLang="en-US" spc="-100" dirty="0" err="1">
                <a:solidFill>
                  <a:schemeClr val="tx1"/>
                </a:solidFill>
              </a:rPr>
              <a:t>Consonantes</a:t>
            </a:r>
            <a:r>
              <a:rPr lang="en-US" altLang="en-US" spc="-100" dirty="0">
                <a:solidFill>
                  <a:schemeClr val="tx1"/>
                </a:solidFill>
              </a:rPr>
              <a:t> del </a:t>
            </a:r>
            <a:r>
              <a:rPr lang="en-US" altLang="en-US" spc="-100" dirty="0" err="1">
                <a:solidFill>
                  <a:schemeClr val="tx1"/>
                </a:solidFill>
              </a:rPr>
              <a:t>español</a:t>
            </a:r>
            <a:br>
              <a:rPr lang="en-US" altLang="en-US" spc="-100" dirty="0">
                <a:solidFill>
                  <a:schemeClr val="tx1"/>
                </a:solidFill>
              </a:rPr>
            </a:br>
            <a:br>
              <a:rPr lang="en-US" altLang="en-US" spc="-100" dirty="0">
                <a:solidFill>
                  <a:schemeClr val="tx1"/>
                </a:solidFill>
              </a:rPr>
            </a:br>
            <a:r>
              <a:rPr lang="en-US" altLang="en-US" spc="-100" dirty="0" err="1">
                <a:solidFill>
                  <a:schemeClr val="tx1"/>
                </a:solidFill>
              </a:rPr>
              <a:t>Producen</a:t>
            </a:r>
            <a:r>
              <a:rPr lang="en-US" altLang="en-US" spc="-100" dirty="0">
                <a:solidFill>
                  <a:schemeClr val="tx1"/>
                </a:solidFill>
              </a:rPr>
              <a:t> </a:t>
            </a:r>
            <a:r>
              <a:rPr lang="en-US" altLang="en-US" spc="-100" dirty="0" err="1">
                <a:solidFill>
                  <a:schemeClr val="tx1"/>
                </a:solidFill>
              </a:rPr>
              <a:t>obstrucción</a:t>
            </a:r>
            <a:r>
              <a:rPr lang="en-US" altLang="en-US" spc="-100" dirty="0">
                <a:solidFill>
                  <a:schemeClr val="tx1"/>
                </a:solidFill>
              </a:rPr>
              <a:t> </a:t>
            </a:r>
            <a:r>
              <a:rPr lang="en-US" altLang="en-US" spc="-100" dirty="0" err="1">
                <a:solidFill>
                  <a:schemeClr val="tx1"/>
                </a:solidFill>
              </a:rPr>
              <a:t>en</a:t>
            </a:r>
            <a:r>
              <a:rPr lang="en-US" altLang="en-US" spc="-100" dirty="0">
                <a:solidFill>
                  <a:schemeClr val="tx1"/>
                </a:solidFill>
              </a:rPr>
              <a:t> </a:t>
            </a:r>
            <a:r>
              <a:rPr lang="en-US" altLang="en-US" spc="-100" dirty="0" err="1">
                <a:solidFill>
                  <a:schemeClr val="tx1"/>
                </a:solidFill>
              </a:rPr>
              <a:t>algún</a:t>
            </a:r>
            <a:r>
              <a:rPr lang="en-US" altLang="en-US" spc="-100" dirty="0">
                <a:solidFill>
                  <a:schemeClr val="tx1"/>
                </a:solidFill>
              </a:rPr>
              <a:t> </a:t>
            </a:r>
            <a:r>
              <a:rPr lang="en-US" altLang="en-US" spc="-100" dirty="0" err="1">
                <a:solidFill>
                  <a:schemeClr val="tx1"/>
                </a:solidFill>
              </a:rPr>
              <a:t>lugar</a:t>
            </a:r>
            <a:r>
              <a:rPr lang="en-US" altLang="en-US" spc="-100" dirty="0">
                <a:solidFill>
                  <a:schemeClr val="tx1"/>
                </a:solidFill>
              </a:rPr>
              <a:t> de la boca</a:t>
            </a:r>
            <a:endParaRPr lang="en-US" spc="-1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EDC882-B182-2D4B-1712-CF69EC63EA8B}"/>
              </a:ext>
            </a:extLst>
          </p:cNvPr>
          <p:cNvSpPr txBox="1"/>
          <p:nvPr/>
        </p:nvSpPr>
        <p:spPr>
          <a:xfrm>
            <a:off x="5163093" y="986971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/>
              <a:t>Punto de articulación</a:t>
            </a:r>
          </a:p>
        </p:txBody>
      </p:sp>
      <p:pic>
        <p:nvPicPr>
          <p:cNvPr id="7" name="Picture 6" descr="A white sheet with black text&#10;&#10;Description automatically generated">
            <a:extLst>
              <a:ext uri="{FF2B5EF4-FFF2-40B4-BE49-F238E27FC236}">
                <a16:creationId xmlns:a16="http://schemas.microsoft.com/office/drawing/2014/main" id="{2ABCF398-654F-1809-11FB-426DCAF4B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1104" y="1300113"/>
            <a:ext cx="4007277" cy="4244348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E0A672D-0E76-7A79-25E9-04732A9C9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BE64D1-C992-C1A3-D42E-CE4774890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025" y="1851317"/>
            <a:ext cx="3786438" cy="315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919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997C80-6274-6348-A82B-74CC874C8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020" y="914400"/>
            <a:ext cx="9305224" cy="1353312"/>
          </a:xfrm>
        </p:spPr>
        <p:txBody>
          <a:bodyPr>
            <a:noAutofit/>
          </a:bodyPr>
          <a:lstStyle/>
          <a:p>
            <a:r>
              <a:rPr lang="es-ES" sz="2400" b="1" dirty="0">
                <a:solidFill>
                  <a:schemeClr val="tx1"/>
                </a:solidFill>
              </a:rPr>
              <a:t>Ejercicio 3.5.</a:t>
            </a:r>
            <a:br>
              <a:rPr lang="es-ES" sz="2400" b="1" dirty="0">
                <a:solidFill>
                  <a:schemeClr val="tx1"/>
                </a:solidFill>
              </a:rPr>
            </a:br>
            <a:r>
              <a:rPr lang="es-ES" sz="2400" dirty="0">
                <a:solidFill>
                  <a:schemeClr val="tx1"/>
                </a:solidFill>
              </a:rPr>
              <a:t>Indica el punto de articulación (bilabial, labiodental, dental, alveolar, palatal o velar) de las consonantes transcritas en las palabras siguientes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19755-E46F-FF46-9E35-B5462B468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9019" y="2535446"/>
            <a:ext cx="9305223" cy="355445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a) [t] en </a:t>
            </a:r>
            <a:r>
              <a:rPr lang="es-ES" sz="2600" u="sng" dirty="0">
                <a:solidFill>
                  <a:schemeClr val="tx1"/>
                </a:solidFill>
              </a:rPr>
              <a:t>t</a:t>
            </a:r>
            <a:r>
              <a:rPr lang="es-ES" sz="2600" dirty="0">
                <a:solidFill>
                  <a:schemeClr val="tx1"/>
                </a:solidFill>
              </a:rPr>
              <a:t>odo					b) [r] en </a:t>
            </a:r>
            <a:r>
              <a:rPr lang="es-ES" sz="2600" u="sng" dirty="0">
                <a:solidFill>
                  <a:schemeClr val="tx1"/>
                </a:solidFill>
              </a:rPr>
              <a:t>r</a:t>
            </a:r>
            <a:r>
              <a:rPr lang="es-ES" sz="2600" dirty="0">
                <a:solidFill>
                  <a:schemeClr val="tx1"/>
                </a:solidFill>
              </a:rPr>
              <a:t>aro</a:t>
            </a: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c) [</a:t>
            </a:r>
            <a:r>
              <a:rPr lang="es-ES" sz="2600" dirty="0" err="1">
                <a:solidFill>
                  <a:schemeClr val="tx1"/>
                </a:solidFill>
              </a:rPr>
              <a:t>ʝ</a:t>
            </a:r>
            <a:r>
              <a:rPr lang="es-ES" sz="2600" dirty="0">
                <a:solidFill>
                  <a:schemeClr val="tx1"/>
                </a:solidFill>
              </a:rPr>
              <a:t>] en ma</a:t>
            </a:r>
            <a:r>
              <a:rPr lang="es-ES" sz="2600" u="sng" dirty="0">
                <a:solidFill>
                  <a:schemeClr val="tx1"/>
                </a:solidFill>
              </a:rPr>
              <a:t>y</a:t>
            </a:r>
            <a:r>
              <a:rPr lang="es-ES" sz="2600" dirty="0">
                <a:solidFill>
                  <a:schemeClr val="tx1"/>
                </a:solidFill>
              </a:rPr>
              <a:t>o				d) [</a:t>
            </a:r>
            <a:r>
              <a:rPr lang="es-ES" sz="2600" dirty="0" err="1">
                <a:solidFill>
                  <a:schemeClr val="tx1"/>
                </a:solidFill>
              </a:rPr>
              <a:t>ɾ</a:t>
            </a:r>
            <a:r>
              <a:rPr lang="es-ES" sz="2600" dirty="0">
                <a:solidFill>
                  <a:schemeClr val="tx1"/>
                </a:solidFill>
              </a:rPr>
              <a:t>] en ca</a:t>
            </a:r>
            <a:r>
              <a:rPr lang="es-ES" sz="2600" u="sng" dirty="0">
                <a:solidFill>
                  <a:schemeClr val="tx1"/>
                </a:solidFill>
              </a:rPr>
              <a:t>r</a:t>
            </a:r>
            <a:r>
              <a:rPr lang="es-ES" sz="2600" dirty="0">
                <a:solidFill>
                  <a:schemeClr val="tx1"/>
                </a:solidFill>
              </a:rPr>
              <a:t>a</a:t>
            </a: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e) [</a:t>
            </a:r>
            <a:r>
              <a:rPr lang="es-ES" sz="2600" dirty="0" err="1">
                <a:solidFill>
                  <a:schemeClr val="tx1"/>
                </a:solidFill>
              </a:rPr>
              <a:t>tʃ</a:t>
            </a:r>
            <a:r>
              <a:rPr lang="es-ES" sz="2600" dirty="0">
                <a:solidFill>
                  <a:schemeClr val="tx1"/>
                </a:solidFill>
              </a:rPr>
              <a:t>] en </a:t>
            </a:r>
            <a:r>
              <a:rPr lang="es-ES" sz="2600" u="sng" dirty="0">
                <a:solidFill>
                  <a:schemeClr val="tx1"/>
                </a:solidFill>
              </a:rPr>
              <a:t>ch</a:t>
            </a:r>
            <a:r>
              <a:rPr lang="es-ES" sz="2600" dirty="0">
                <a:solidFill>
                  <a:schemeClr val="tx1"/>
                </a:solidFill>
              </a:rPr>
              <a:t>eca				f) [d] en </a:t>
            </a:r>
            <a:r>
              <a:rPr lang="es-ES" sz="2600" u="sng" dirty="0">
                <a:solidFill>
                  <a:schemeClr val="tx1"/>
                </a:solidFill>
              </a:rPr>
              <a:t>d</a:t>
            </a:r>
            <a:r>
              <a:rPr lang="es-ES" sz="2600" dirty="0">
                <a:solidFill>
                  <a:schemeClr val="tx1"/>
                </a:solidFill>
              </a:rPr>
              <a:t>os</a:t>
            </a: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g) [x] en </a:t>
            </a:r>
            <a:r>
              <a:rPr lang="es-ES" sz="2600" u="sng" dirty="0">
                <a:solidFill>
                  <a:schemeClr val="tx1"/>
                </a:solidFill>
              </a:rPr>
              <a:t>j</a:t>
            </a:r>
            <a:r>
              <a:rPr lang="es-ES" sz="2600" dirty="0">
                <a:solidFill>
                  <a:schemeClr val="tx1"/>
                </a:solidFill>
              </a:rPr>
              <a:t>ugar				h) [</a:t>
            </a:r>
            <a:r>
              <a:rPr lang="es-ES" sz="2600" dirty="0" err="1">
                <a:solidFill>
                  <a:schemeClr val="tx1"/>
                </a:solidFill>
              </a:rPr>
              <a:t>dʒ</a:t>
            </a:r>
            <a:r>
              <a:rPr lang="es-ES" sz="2600" dirty="0">
                <a:solidFill>
                  <a:schemeClr val="tx1"/>
                </a:solidFill>
              </a:rPr>
              <a:t>] en </a:t>
            </a:r>
            <a:r>
              <a:rPr lang="es-ES" sz="2600" u="sng" dirty="0">
                <a:solidFill>
                  <a:schemeClr val="tx1"/>
                </a:solidFill>
              </a:rPr>
              <a:t>y</a:t>
            </a:r>
            <a:r>
              <a:rPr lang="es-ES" sz="2600" dirty="0">
                <a:solidFill>
                  <a:schemeClr val="tx1"/>
                </a:solidFill>
              </a:rPr>
              <a:t>o</a:t>
            </a: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i) [b] en </a:t>
            </a:r>
            <a:r>
              <a:rPr lang="es-ES" sz="2600" u="sng" dirty="0">
                <a:solidFill>
                  <a:schemeClr val="tx1"/>
                </a:solidFill>
              </a:rPr>
              <a:t>b</a:t>
            </a:r>
            <a:r>
              <a:rPr lang="es-ES" sz="2600" dirty="0">
                <a:solidFill>
                  <a:schemeClr val="tx1"/>
                </a:solidFill>
              </a:rPr>
              <a:t>arco				j) [t] en </a:t>
            </a:r>
            <a:r>
              <a:rPr lang="es-ES" sz="2600" u="sng" dirty="0">
                <a:solidFill>
                  <a:schemeClr val="tx1"/>
                </a:solidFill>
              </a:rPr>
              <a:t>t</a:t>
            </a:r>
            <a:r>
              <a:rPr lang="es-ES" sz="2600" dirty="0">
                <a:solidFill>
                  <a:schemeClr val="tx1"/>
                </a:solidFill>
              </a:rPr>
              <a:t>odo</a:t>
            </a:r>
          </a:p>
          <a:p>
            <a:pPr marL="0" indent="0">
              <a:buNone/>
            </a:pPr>
            <a:r>
              <a:rPr lang="es-ES" sz="2600" dirty="0">
                <a:solidFill>
                  <a:schemeClr val="tx1"/>
                </a:solidFill>
              </a:rPr>
              <a:t>k) [l] en </a:t>
            </a:r>
            <a:r>
              <a:rPr lang="es-ES" sz="2600" u="sng" dirty="0">
                <a:solidFill>
                  <a:schemeClr val="tx1"/>
                </a:solidFill>
              </a:rPr>
              <a:t>l</a:t>
            </a:r>
            <a:r>
              <a:rPr lang="es-ES" sz="2600" dirty="0">
                <a:solidFill>
                  <a:schemeClr val="tx1"/>
                </a:solidFill>
              </a:rPr>
              <a:t>ado					l) [s] en </a:t>
            </a:r>
            <a:r>
              <a:rPr lang="es-ES" sz="2600" u="sng" dirty="0">
                <a:solidFill>
                  <a:schemeClr val="tx1"/>
                </a:solidFill>
              </a:rPr>
              <a:t>c</a:t>
            </a:r>
            <a:r>
              <a:rPr lang="es-ES" sz="2600" dirty="0">
                <a:solidFill>
                  <a:schemeClr val="tx1"/>
                </a:solidFill>
              </a:rPr>
              <a:t>ena</a:t>
            </a:r>
          </a:p>
          <a:p>
            <a:pPr marL="0" indent="0">
              <a:buNone/>
            </a:pPr>
            <a:endParaRPr lang="es-E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504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>
            <a:extLst>
              <a:ext uri="{FF2B5EF4-FFF2-40B4-BE49-F238E27FC236}">
                <a16:creationId xmlns:a16="http://schemas.microsoft.com/office/drawing/2014/main" id="{DB8424AB-D56B-4256-866A-5B54DE93C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6" name="Rectangle 11">
            <a:extLst>
              <a:ext uri="{FF2B5EF4-FFF2-40B4-BE49-F238E27FC236}">
                <a16:creationId xmlns:a16="http://schemas.microsoft.com/office/drawing/2014/main" id="{FC999C28-AD33-4EB7-A5F1-C06D10A5F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 useBgFill="1">
        <p:nvSpPr>
          <p:cNvPr id="27" name="Rectangle 13">
            <a:extLst>
              <a:ext uri="{FF2B5EF4-FFF2-40B4-BE49-F238E27FC236}">
                <a16:creationId xmlns:a16="http://schemas.microsoft.com/office/drawing/2014/main" id="{0864E5C9-52C9-4572-AC75-548B9B9C2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15">
            <a:extLst>
              <a:ext uri="{FF2B5EF4-FFF2-40B4-BE49-F238E27FC236}">
                <a16:creationId xmlns:a16="http://schemas.microsoft.com/office/drawing/2014/main" id="{45CC6500-4DBD-4C34-BC14-2387FB483B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1394DA-E3CE-FC40-848C-BD5698ED5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977462"/>
            <a:ext cx="3263901" cy="4737538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000" spc="-100" dirty="0" err="1">
                <a:solidFill>
                  <a:schemeClr val="tx1"/>
                </a:solidFill>
              </a:rPr>
              <a:t>Consonantes</a:t>
            </a:r>
            <a:r>
              <a:rPr lang="en-US" sz="4000" spc="-100" dirty="0">
                <a:solidFill>
                  <a:schemeClr val="tx1"/>
                </a:solidFill>
              </a:rPr>
              <a:t> </a:t>
            </a:r>
            <a:r>
              <a:rPr lang="en-US" sz="4000" spc="-100" dirty="0" err="1">
                <a:solidFill>
                  <a:schemeClr val="tx1"/>
                </a:solidFill>
              </a:rPr>
              <a:t>según</a:t>
            </a:r>
            <a:r>
              <a:rPr lang="en-US" sz="4000" spc="-100" dirty="0">
                <a:solidFill>
                  <a:schemeClr val="tx1"/>
                </a:solidFill>
              </a:rPr>
              <a:t> </a:t>
            </a:r>
            <a:r>
              <a:rPr lang="en-US" sz="4000" spc="-100" dirty="0" err="1">
                <a:solidFill>
                  <a:schemeClr val="tx1"/>
                </a:solidFill>
              </a:rPr>
              <a:t>el</a:t>
            </a:r>
            <a:r>
              <a:rPr lang="en-US" sz="4000" spc="-100" dirty="0">
                <a:solidFill>
                  <a:schemeClr val="tx1"/>
                </a:solidFill>
              </a:rPr>
              <a:t> modo de </a:t>
            </a:r>
            <a:r>
              <a:rPr lang="en-US" sz="4000" spc="-100" dirty="0" err="1">
                <a:solidFill>
                  <a:schemeClr val="tx1"/>
                </a:solidFill>
              </a:rPr>
              <a:t>articulación</a:t>
            </a:r>
            <a:br>
              <a:rPr lang="en-US" sz="4600" spc="-100" dirty="0">
                <a:solidFill>
                  <a:schemeClr val="tx1"/>
                </a:solidFill>
              </a:rPr>
            </a:br>
            <a:br>
              <a:rPr lang="en-US" sz="2200" spc="-100" dirty="0">
                <a:solidFill>
                  <a:schemeClr val="tx1"/>
                </a:solidFill>
              </a:rPr>
            </a:br>
            <a:r>
              <a:rPr lang="en-US" sz="2700" spc="-100" dirty="0">
                <a:solidFill>
                  <a:schemeClr val="tx1"/>
                </a:solidFill>
              </a:rPr>
              <a:t>Esta </a:t>
            </a:r>
            <a:r>
              <a:rPr lang="en-US" sz="2700" spc="-100" dirty="0" err="1">
                <a:solidFill>
                  <a:schemeClr val="tx1"/>
                </a:solidFill>
              </a:rPr>
              <a:t>clasificación</a:t>
            </a:r>
            <a:r>
              <a:rPr lang="en-US" sz="2700" spc="-100" dirty="0">
                <a:solidFill>
                  <a:schemeClr val="tx1"/>
                </a:solidFill>
              </a:rPr>
              <a:t> se </a:t>
            </a:r>
            <a:r>
              <a:rPr lang="en-US" sz="2700" spc="-100" dirty="0" err="1">
                <a:solidFill>
                  <a:schemeClr val="tx1"/>
                </a:solidFill>
              </a:rPr>
              <a:t>refiere</a:t>
            </a:r>
            <a:r>
              <a:rPr lang="en-US" sz="2700" spc="-100" dirty="0">
                <a:solidFill>
                  <a:schemeClr val="tx1"/>
                </a:solidFill>
              </a:rPr>
              <a:t>  a </a:t>
            </a:r>
            <a:r>
              <a:rPr lang="en-US" sz="2700" spc="-100" dirty="0" err="1">
                <a:solidFill>
                  <a:schemeClr val="tx1"/>
                </a:solidFill>
              </a:rPr>
              <a:t>cómo</a:t>
            </a:r>
            <a:r>
              <a:rPr lang="en-US" sz="2700" spc="-100" dirty="0">
                <a:solidFill>
                  <a:schemeClr val="tx1"/>
                </a:solidFill>
              </a:rPr>
              <a:t> se reduce </a:t>
            </a:r>
            <a:r>
              <a:rPr lang="en-US" sz="2700" spc="-100" dirty="0" err="1">
                <a:solidFill>
                  <a:schemeClr val="tx1"/>
                </a:solidFill>
              </a:rPr>
              <a:t>el</a:t>
            </a:r>
            <a:r>
              <a:rPr lang="en-US" sz="2700" spc="-100" dirty="0">
                <a:solidFill>
                  <a:schemeClr val="tx1"/>
                </a:solidFill>
              </a:rPr>
              <a:t> canal  </a:t>
            </a:r>
            <a:r>
              <a:rPr lang="en-US" sz="2700" spc="-100" dirty="0" err="1">
                <a:solidFill>
                  <a:schemeClr val="tx1"/>
                </a:solidFill>
              </a:rPr>
              <a:t>por</a:t>
            </a:r>
            <a:r>
              <a:rPr lang="en-US" sz="2700" spc="-100" dirty="0">
                <a:solidFill>
                  <a:schemeClr val="tx1"/>
                </a:solidFill>
              </a:rPr>
              <a:t>  </a:t>
            </a:r>
            <a:r>
              <a:rPr lang="en-US" sz="2700" spc="-100" dirty="0" err="1">
                <a:solidFill>
                  <a:schemeClr val="tx1"/>
                </a:solidFill>
              </a:rPr>
              <a:t>donde</a:t>
            </a:r>
            <a:r>
              <a:rPr lang="en-US" sz="2700" spc="-100" dirty="0">
                <a:solidFill>
                  <a:schemeClr val="tx1"/>
                </a:solidFill>
              </a:rPr>
              <a:t> sale </a:t>
            </a:r>
            <a:r>
              <a:rPr lang="en-US" sz="2700" spc="-100" dirty="0" err="1">
                <a:solidFill>
                  <a:schemeClr val="tx1"/>
                </a:solidFill>
              </a:rPr>
              <a:t>el</a:t>
            </a:r>
            <a:r>
              <a:rPr lang="en-US" sz="2700" spc="-100" dirty="0">
                <a:solidFill>
                  <a:schemeClr val="tx1"/>
                </a:solidFill>
              </a:rPr>
              <a:t> </a:t>
            </a:r>
            <a:r>
              <a:rPr lang="en-US" sz="2700" spc="-100" dirty="0" err="1">
                <a:solidFill>
                  <a:schemeClr val="tx1"/>
                </a:solidFill>
              </a:rPr>
              <a:t>aire</a:t>
            </a:r>
            <a:r>
              <a:rPr lang="en-US" sz="2700" spc="-100" dirty="0">
                <a:solidFill>
                  <a:schemeClr val="tx1"/>
                </a:solidFill>
              </a:rPr>
              <a:t> (</a:t>
            </a:r>
            <a:r>
              <a:rPr lang="en-US" sz="2700" spc="-100" dirty="0" err="1">
                <a:solidFill>
                  <a:schemeClr val="tx1"/>
                </a:solidFill>
              </a:rPr>
              <a:t>cierre</a:t>
            </a:r>
            <a:r>
              <a:rPr lang="en-US" sz="2700" spc="-100" dirty="0">
                <a:solidFill>
                  <a:schemeClr val="tx1"/>
                </a:solidFill>
              </a:rPr>
              <a:t> , </a:t>
            </a:r>
            <a:r>
              <a:rPr lang="en-US" sz="2700" spc="-100" dirty="0" err="1">
                <a:solidFill>
                  <a:schemeClr val="tx1"/>
                </a:solidFill>
              </a:rPr>
              <a:t>estrechamiento</a:t>
            </a:r>
            <a:r>
              <a:rPr lang="en-US" sz="2700" spc="-100" dirty="0">
                <a:solidFill>
                  <a:schemeClr val="tx1"/>
                </a:solidFill>
              </a:rPr>
              <a:t>  u </a:t>
            </a:r>
            <a:r>
              <a:rPr lang="en-US" sz="2700" spc="-100" dirty="0" err="1">
                <a:solidFill>
                  <a:schemeClr val="tx1"/>
                </a:solidFill>
              </a:rPr>
              <a:t>otro</a:t>
            </a:r>
            <a:r>
              <a:rPr lang="en-US" sz="2700" spc="-100" dirty="0">
                <a:solidFill>
                  <a:schemeClr val="tx1"/>
                </a:solidFill>
              </a:rPr>
              <a:t> modo)</a:t>
            </a:r>
            <a:br>
              <a:rPr lang="en-US" sz="2700" spc="-100" dirty="0">
                <a:solidFill>
                  <a:schemeClr val="tx1"/>
                </a:solidFill>
              </a:rPr>
            </a:br>
            <a:r>
              <a:rPr lang="en-US" sz="2700" spc="-100" dirty="0">
                <a:solidFill>
                  <a:schemeClr val="tx1"/>
                </a:solidFill>
              </a:rPr>
              <a:t>También </a:t>
            </a:r>
            <a:r>
              <a:rPr lang="en-US" sz="2700" spc="-100" dirty="0" err="1">
                <a:solidFill>
                  <a:schemeClr val="tx1"/>
                </a:solidFill>
              </a:rPr>
              <a:t>consideramos</a:t>
            </a:r>
            <a:r>
              <a:rPr lang="en-US" sz="2700" spc="-100" dirty="0">
                <a:solidFill>
                  <a:schemeClr val="tx1"/>
                </a:solidFill>
              </a:rPr>
              <a:t> la </a:t>
            </a:r>
            <a:r>
              <a:rPr lang="en-US" sz="2700" spc="-100" dirty="0" err="1">
                <a:solidFill>
                  <a:schemeClr val="tx1"/>
                </a:solidFill>
              </a:rPr>
              <a:t>vibración</a:t>
            </a:r>
            <a:r>
              <a:rPr lang="en-US" sz="2700" spc="-100" dirty="0">
                <a:solidFill>
                  <a:schemeClr val="tx1"/>
                </a:solidFill>
              </a:rPr>
              <a:t> de las </a:t>
            </a:r>
            <a:r>
              <a:rPr lang="en-US" sz="2700" spc="-100" dirty="0" err="1">
                <a:solidFill>
                  <a:schemeClr val="tx1"/>
                </a:solidFill>
              </a:rPr>
              <a:t>cuerdas</a:t>
            </a:r>
            <a:r>
              <a:rPr lang="en-US" sz="2700" spc="-100" dirty="0">
                <a:solidFill>
                  <a:schemeClr val="tx1"/>
                </a:solidFill>
              </a:rPr>
              <a:t> </a:t>
            </a:r>
            <a:r>
              <a:rPr lang="en-US" sz="2700" spc="-100" dirty="0" err="1">
                <a:solidFill>
                  <a:schemeClr val="tx1"/>
                </a:solidFill>
              </a:rPr>
              <a:t>vocales</a:t>
            </a:r>
            <a:endParaRPr lang="en-US" sz="2700" spc="-100" dirty="0">
              <a:solidFill>
                <a:schemeClr val="tx1"/>
              </a:solidFill>
            </a:endParaRPr>
          </a:p>
        </p:txBody>
      </p:sp>
      <p:sp>
        <p:nvSpPr>
          <p:cNvPr id="29" name="Rectangle 17">
            <a:extLst>
              <a:ext uri="{FF2B5EF4-FFF2-40B4-BE49-F238E27FC236}">
                <a16:creationId xmlns:a16="http://schemas.microsoft.com/office/drawing/2014/main" id="{4E34A3B6-BAD2-4156-BDC6-4736248BF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45ABA6-14CD-EC7D-67EB-9C642E7B3C8F}"/>
              </a:ext>
            </a:extLst>
          </p:cNvPr>
          <p:cNvSpPr txBox="1"/>
          <p:nvPr/>
        </p:nvSpPr>
        <p:spPr>
          <a:xfrm rot="16200000">
            <a:off x="3701151" y="3178626"/>
            <a:ext cx="21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/>
              <a:t>Modo de articulación</a:t>
            </a:r>
          </a:p>
        </p:txBody>
      </p:sp>
      <p:pic>
        <p:nvPicPr>
          <p:cNvPr id="8" name="Content Placeholder 7" descr="A white sheet with black text&#10;&#10;Description automatically generated">
            <a:extLst>
              <a:ext uri="{FF2B5EF4-FFF2-40B4-BE49-F238E27FC236}">
                <a16:creationId xmlns:a16="http://schemas.microsoft.com/office/drawing/2014/main" id="{18285D87-FD17-0DCF-FA2A-C531932B30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23136" y="758952"/>
            <a:ext cx="5003190" cy="5330952"/>
          </a:xfrm>
        </p:spPr>
      </p:pic>
    </p:spTree>
    <p:extLst>
      <p:ext uri="{BB962C8B-B14F-4D97-AF65-F5344CB8AC3E}">
        <p14:creationId xmlns:p14="http://schemas.microsoft.com/office/powerpoint/2010/main" val="3721495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F5D4AA-D7A8-0C41-9052-8AD5B9C47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023" y="768097"/>
            <a:ext cx="9619953" cy="1641987"/>
          </a:xfrm>
        </p:spPr>
        <p:txBody>
          <a:bodyPr>
            <a:normAutofit/>
          </a:bodyPr>
          <a:lstStyle/>
          <a:p>
            <a:r>
              <a:rPr lang="es-ES_tradnl" sz="2400" b="1" dirty="0">
                <a:solidFill>
                  <a:schemeClr val="tx1"/>
                </a:solidFill>
              </a:rPr>
              <a:t>Ejercicio 3.6.</a:t>
            </a:r>
            <a:br>
              <a:rPr lang="es-ES_tradnl" sz="2400" b="1" dirty="0">
                <a:solidFill>
                  <a:schemeClr val="tx1"/>
                </a:solidFill>
              </a:rPr>
            </a:br>
            <a:r>
              <a:rPr lang="es-ES_tradnl" sz="2400" dirty="0">
                <a:solidFill>
                  <a:schemeClr val="tx1"/>
                </a:solidFill>
              </a:rPr>
              <a:t>Indica el modo de articulación (oclusiva, fricativa, africada, nasal, lateral, vibrante) de las consonantes transcritas en las palabras siguientes: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1F5F4-03ED-D743-984D-C5B300F72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798064"/>
            <a:ext cx="8983489" cy="3291839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a) [m] en </a:t>
            </a:r>
            <a:r>
              <a:rPr lang="es-ES_tradnl" sz="2400" u="sng" dirty="0">
                <a:solidFill>
                  <a:schemeClr val="tx1"/>
                </a:solidFill>
              </a:rPr>
              <a:t>m</a:t>
            </a:r>
            <a:r>
              <a:rPr lang="es-ES_tradnl" sz="2400" dirty="0">
                <a:solidFill>
                  <a:schemeClr val="tx1"/>
                </a:solidFill>
              </a:rPr>
              <a:t>echa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b) [r] en go</a:t>
            </a:r>
            <a:r>
              <a:rPr lang="es-ES_tradnl" sz="2400" u="sng" dirty="0">
                <a:solidFill>
                  <a:schemeClr val="tx1"/>
                </a:solidFill>
              </a:rPr>
              <a:t>rr</a:t>
            </a:r>
            <a:r>
              <a:rPr lang="es-ES_tradnl" sz="2400" dirty="0">
                <a:solidFill>
                  <a:schemeClr val="tx1"/>
                </a:solidFill>
              </a:rPr>
              <a:t>o   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c) [k] en be</a:t>
            </a:r>
            <a:r>
              <a:rPr lang="es-ES_tradnl" sz="2400" u="sng" dirty="0">
                <a:solidFill>
                  <a:schemeClr val="tx1"/>
                </a:solidFill>
              </a:rPr>
              <a:t>c</a:t>
            </a:r>
            <a:r>
              <a:rPr lang="es-ES_tradnl" sz="2400" dirty="0">
                <a:solidFill>
                  <a:schemeClr val="tx1"/>
                </a:solidFill>
              </a:rPr>
              <a:t>a     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d) [</a:t>
            </a:r>
            <a:r>
              <a:rPr lang="es-ES_tradnl" sz="2400" dirty="0" err="1">
                <a:solidFill>
                  <a:schemeClr val="tx1"/>
                </a:solidFill>
              </a:rPr>
              <a:t>ð</a:t>
            </a:r>
            <a:r>
              <a:rPr lang="es-ES_tradnl" sz="2400" dirty="0">
                <a:solidFill>
                  <a:schemeClr val="tx1"/>
                </a:solidFill>
              </a:rPr>
              <a:t>] en lo</a:t>
            </a:r>
            <a:r>
              <a:rPr lang="es-ES_tradnl" sz="2400" u="sng" dirty="0">
                <a:solidFill>
                  <a:schemeClr val="tx1"/>
                </a:solidFill>
              </a:rPr>
              <a:t>d</a:t>
            </a:r>
            <a:r>
              <a:rPr lang="es-ES_tradnl" sz="2400" dirty="0">
                <a:solidFill>
                  <a:schemeClr val="tx1"/>
                </a:solidFill>
              </a:rPr>
              <a:t>o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e) [</a:t>
            </a:r>
            <a:r>
              <a:rPr lang="es-ES_tradnl" sz="2400" dirty="0" err="1">
                <a:solidFill>
                  <a:schemeClr val="tx1"/>
                </a:solidFill>
              </a:rPr>
              <a:t>ɲ</a:t>
            </a:r>
            <a:r>
              <a:rPr lang="es-ES_tradnl" sz="2400" dirty="0">
                <a:solidFill>
                  <a:schemeClr val="tx1"/>
                </a:solidFill>
              </a:rPr>
              <a:t>] en sue</a:t>
            </a:r>
            <a:r>
              <a:rPr lang="es-ES_tradnl" sz="2400" u="sng" dirty="0">
                <a:solidFill>
                  <a:schemeClr val="tx1"/>
                </a:solidFill>
              </a:rPr>
              <a:t>ñ</a:t>
            </a:r>
            <a:r>
              <a:rPr lang="es-ES_tradnl" sz="2400" dirty="0">
                <a:solidFill>
                  <a:schemeClr val="tx1"/>
                </a:solidFill>
              </a:rPr>
              <a:t>o  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f) [x] en ro</a:t>
            </a:r>
            <a:r>
              <a:rPr lang="es-ES_tradnl" sz="2400" u="sng" dirty="0">
                <a:solidFill>
                  <a:schemeClr val="tx1"/>
                </a:solidFill>
              </a:rPr>
              <a:t>j</a:t>
            </a:r>
            <a:r>
              <a:rPr lang="es-ES_tradnl" sz="2400" dirty="0">
                <a:solidFill>
                  <a:schemeClr val="tx1"/>
                </a:solidFill>
              </a:rPr>
              <a:t>o 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g) [p] en </a:t>
            </a:r>
            <a:r>
              <a:rPr lang="es-ES_tradnl" sz="2400" u="sng" dirty="0">
                <a:solidFill>
                  <a:schemeClr val="tx1"/>
                </a:solidFill>
              </a:rPr>
              <a:t>p</a:t>
            </a:r>
            <a:r>
              <a:rPr lang="es-ES_tradnl" sz="2400" dirty="0">
                <a:solidFill>
                  <a:schemeClr val="tx1"/>
                </a:solidFill>
              </a:rPr>
              <a:t>oro      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h) [z] en de</a:t>
            </a:r>
            <a:r>
              <a:rPr lang="es-ES_tradnl" sz="2400" u="sng" dirty="0">
                <a:solidFill>
                  <a:schemeClr val="tx1"/>
                </a:solidFill>
              </a:rPr>
              <a:t>s</a:t>
            </a:r>
            <a:r>
              <a:rPr lang="es-ES_tradnl" sz="2400" dirty="0">
                <a:solidFill>
                  <a:schemeClr val="tx1"/>
                </a:solidFill>
              </a:rPr>
              <a:t>de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i) [</a:t>
            </a:r>
            <a:r>
              <a:rPr lang="es-ES_tradnl" sz="2400" dirty="0" err="1">
                <a:solidFill>
                  <a:schemeClr val="tx1"/>
                </a:solidFill>
              </a:rPr>
              <a:t>dʒ</a:t>
            </a:r>
            <a:r>
              <a:rPr lang="es-ES_tradnl" sz="2400" dirty="0">
                <a:solidFill>
                  <a:schemeClr val="tx1"/>
                </a:solidFill>
              </a:rPr>
              <a:t>] en </a:t>
            </a:r>
            <a:r>
              <a:rPr lang="es-ES_tradnl" sz="2400" u="sng" dirty="0">
                <a:solidFill>
                  <a:schemeClr val="tx1"/>
                </a:solidFill>
              </a:rPr>
              <a:t>ll</a:t>
            </a:r>
            <a:r>
              <a:rPr lang="es-ES_tradnl" sz="2400" dirty="0">
                <a:solidFill>
                  <a:schemeClr val="tx1"/>
                </a:solidFill>
              </a:rPr>
              <a:t>ave 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j) [</a:t>
            </a:r>
            <a:r>
              <a:rPr lang="es-ES_tradnl" sz="2400" dirty="0" err="1">
                <a:solidFill>
                  <a:schemeClr val="tx1"/>
                </a:solidFill>
              </a:rPr>
              <a:t>tʃ</a:t>
            </a:r>
            <a:r>
              <a:rPr lang="es-ES_tradnl" sz="2400" dirty="0">
                <a:solidFill>
                  <a:schemeClr val="tx1"/>
                </a:solidFill>
              </a:rPr>
              <a:t>] en </a:t>
            </a:r>
            <a:r>
              <a:rPr lang="es-ES_tradnl" sz="2400" u="sng" dirty="0">
                <a:solidFill>
                  <a:schemeClr val="tx1"/>
                </a:solidFill>
              </a:rPr>
              <a:t>ch</a:t>
            </a:r>
            <a:r>
              <a:rPr lang="es-ES_tradnl" sz="2400" dirty="0">
                <a:solidFill>
                  <a:schemeClr val="tx1"/>
                </a:solidFill>
              </a:rPr>
              <a:t>ico	</a:t>
            </a:r>
          </a:p>
          <a:p>
            <a:pPr marL="0" indent="0">
              <a:buNone/>
            </a:pPr>
            <a:r>
              <a:rPr lang="es-ES_tradnl" sz="2400" dirty="0">
                <a:solidFill>
                  <a:schemeClr val="tx1"/>
                </a:solidFill>
              </a:rPr>
              <a:t>k) [</a:t>
            </a:r>
            <a:r>
              <a:rPr lang="el-GR" sz="2400" dirty="0">
                <a:solidFill>
                  <a:schemeClr val="tx1"/>
                </a:solidFill>
              </a:rPr>
              <a:t>γ] </a:t>
            </a:r>
            <a:r>
              <a:rPr lang="es-ES_tradnl" sz="2400" dirty="0">
                <a:solidFill>
                  <a:schemeClr val="tx1"/>
                </a:solidFill>
              </a:rPr>
              <a:t>en a</a:t>
            </a:r>
            <a:r>
              <a:rPr lang="es-ES_tradnl" sz="2400" u="sng" dirty="0">
                <a:solidFill>
                  <a:schemeClr val="tx1"/>
                </a:solidFill>
              </a:rPr>
              <a:t>g</a:t>
            </a:r>
            <a:r>
              <a:rPr lang="es-ES_tradnl" sz="2400" dirty="0">
                <a:solidFill>
                  <a:schemeClr val="tx1"/>
                </a:solidFill>
              </a:rPr>
              <a:t>ua	</a:t>
            </a:r>
          </a:p>
        </p:txBody>
      </p:sp>
    </p:spTree>
    <p:extLst>
      <p:ext uri="{BB962C8B-B14F-4D97-AF65-F5344CB8AC3E}">
        <p14:creationId xmlns:p14="http://schemas.microsoft.com/office/powerpoint/2010/main" val="18444903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D1616683-4715-9346-B85B-C79934BA88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Consonantes sonoras </a:t>
            </a:r>
            <a:b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y </a:t>
            </a:r>
            <a:b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consonantes sordas</a:t>
            </a:r>
          </a:p>
        </p:txBody>
      </p:sp>
      <p:graphicFrame>
        <p:nvGraphicFramePr>
          <p:cNvPr id="35845" name="Rectangle 3">
            <a:extLst>
              <a:ext uri="{FF2B5EF4-FFF2-40B4-BE49-F238E27FC236}">
                <a16:creationId xmlns:a16="http://schemas.microsoft.com/office/drawing/2014/main" id="{63CB783E-9060-10A9-32B7-DA0D255E46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225443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6771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452EE8-57E3-C642-954B-40AA8DC06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5775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Objetivos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3B23759-8B06-42C0-A23F-D12DA63F11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3137687"/>
              </p:ext>
            </p:extLst>
          </p:nvPr>
        </p:nvGraphicFramePr>
        <p:xfrm>
          <a:off x="866647" y="933854"/>
          <a:ext cx="7293610" cy="504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623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3A1554-BAE6-E647-8624-40409038D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019" y="1087374"/>
            <a:ext cx="9626958" cy="1000978"/>
          </a:xfrm>
        </p:spPr>
        <p:txBody>
          <a:bodyPr>
            <a:noAutofit/>
          </a:bodyPr>
          <a:lstStyle/>
          <a:p>
            <a:r>
              <a:rPr lang="es-ES" sz="2400" b="1" dirty="0">
                <a:solidFill>
                  <a:schemeClr val="tx1"/>
                </a:solidFill>
              </a:rPr>
              <a:t>Ejercicio 3.7.</a:t>
            </a:r>
            <a:br>
              <a:rPr lang="es-ES" sz="2400" b="1" dirty="0">
                <a:solidFill>
                  <a:schemeClr val="tx1"/>
                </a:solidFill>
              </a:rPr>
            </a:br>
            <a:r>
              <a:rPr lang="es-ES" sz="2400" dirty="0">
                <a:solidFill>
                  <a:schemeClr val="tx1"/>
                </a:solidFill>
              </a:rPr>
              <a:t>Escribe el símbolo fonético correspondiente a cada descripción articulatoria y una palabra que lo tenga en posición inicial, como en el ejemplo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B20C3-F00A-0746-91C0-B6AE18DF9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535446"/>
            <a:ext cx="8983489" cy="3554457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chemeClr val="tx1"/>
                </a:solidFill>
                <a:sym typeface="Symbol" pitchFamily="2" charset="2"/>
              </a:rPr>
              <a:t></a:t>
            </a:r>
            <a:r>
              <a:rPr lang="es-ES" dirty="0">
                <a:solidFill>
                  <a:schemeClr val="tx1"/>
                </a:solidFill>
              </a:rPr>
              <a:t>fricativa velar sorda			[x] 		</a:t>
            </a:r>
            <a:r>
              <a:rPr lang="es-ES" b="1" u="sng" dirty="0">
                <a:solidFill>
                  <a:schemeClr val="tx1"/>
                </a:solidFill>
              </a:rPr>
              <a:t>j</a:t>
            </a:r>
            <a:r>
              <a:rPr lang="es-ES" dirty="0">
                <a:solidFill>
                  <a:schemeClr val="tx1"/>
                </a:solidFill>
              </a:rPr>
              <a:t>ugar</a:t>
            </a:r>
            <a:br>
              <a:rPr lang="es-E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s-ES" dirty="0">
                <a:solidFill>
                  <a:schemeClr val="tx1"/>
                </a:solidFill>
              </a:rPr>
              <a:t>a) bilabial oclusiva sonora			[   ] 		____________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b) bilabial nasal sonora			[   ]		____________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c) palatal nasal sonora			[   ] 		____________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d) alveolar lateral sonora			[   ] 		____________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e) labiodental fricativa sorda		[   ] 		____________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f) palatal africada sorda			[   ] 		____________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g) dental oclusiva sonora	   		[   ]		____________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h) alveolar </a:t>
            </a:r>
            <a:r>
              <a:rPr lang="en-US" dirty="0" err="1">
                <a:solidFill>
                  <a:schemeClr val="tx1"/>
                </a:solidFill>
              </a:rPr>
              <a:t>vibrante</a:t>
            </a:r>
            <a:r>
              <a:rPr lang="en-US" dirty="0">
                <a:solidFill>
                  <a:schemeClr val="tx1"/>
                </a:solidFill>
              </a:rPr>
              <a:t> multiple </a:t>
            </a:r>
            <a:r>
              <a:rPr lang="en-US" dirty="0" err="1">
                <a:solidFill>
                  <a:schemeClr val="tx1"/>
                </a:solidFill>
              </a:rPr>
              <a:t>sonora</a:t>
            </a:r>
            <a:r>
              <a:rPr lang="en-US" dirty="0">
                <a:solidFill>
                  <a:schemeClr val="tx1"/>
                </a:solidFill>
              </a:rPr>
              <a:t>	[   ]		____________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938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8" name="Rectangle 67">
            <a:extLst>
              <a:ext uri="{FF2B5EF4-FFF2-40B4-BE49-F238E27FC236}">
                <a16:creationId xmlns:a16="http://schemas.microsoft.com/office/drawing/2014/main" id="{B09E1670-83B7-48FC-9C47-C7318A21CD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D9C30EE-515E-4D1E-8044-1E02EBC14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72832"/>
            <a:ext cx="1194619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7A34BAF-52BF-49D4-B4CA-F56A96FC8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4" y="758952"/>
            <a:ext cx="4665257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B3F8D9-74B8-DC4D-93B3-56B4577BE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2393" y="1104899"/>
            <a:ext cx="3801594" cy="4707322"/>
          </a:xfrm>
        </p:spPr>
        <p:txBody>
          <a:bodyPr anchor="b">
            <a:normAutofit fontScale="90000"/>
          </a:bodyPr>
          <a:lstStyle/>
          <a:p>
            <a:r>
              <a:rPr lang="es-ES_tradnl" b="1" dirty="0">
                <a:solidFill>
                  <a:schemeClr val="tx1"/>
                </a:solidFill>
              </a:rPr>
              <a:t>Ejercicio 3.8.</a:t>
            </a:r>
            <a:br>
              <a:rPr lang="es-ES_tradnl" b="1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Indica qué característica o características articulatorias comparten los siguientes sonidos, como en el ejemplo: </a:t>
            </a:r>
            <a:br>
              <a:rPr lang="es-ES" sz="2800" dirty="0"/>
            </a:br>
            <a:br>
              <a:rPr lang="es-ES" sz="2800" dirty="0"/>
            </a:br>
            <a:r>
              <a:rPr lang="es-ES" sz="2800" dirty="0">
                <a:solidFill>
                  <a:schemeClr val="tx1"/>
                </a:solidFill>
              </a:rPr>
              <a:t>[m], [p]: </a:t>
            </a:r>
            <a:r>
              <a:rPr lang="es-ES" sz="2800" i="1" dirty="0">
                <a:solidFill>
                  <a:schemeClr val="tx1"/>
                </a:solidFill>
              </a:rPr>
              <a:t>punto de articulación bilabial </a:t>
            </a:r>
            <a:endParaRPr lang="es-ES_tradnl" sz="2800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3FAE8-4F52-BC4D-99A4-9BE16DF45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2658" y="1238255"/>
            <a:ext cx="5700264" cy="4673607"/>
          </a:xfrm>
        </p:spPr>
        <p:txBody>
          <a:bodyPr anchor="b">
            <a:noAutofit/>
          </a:bodyPr>
          <a:lstStyle/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a)	[</a:t>
            </a:r>
            <a:r>
              <a:rPr lang="es-ES_tradnl" dirty="0" err="1">
                <a:solidFill>
                  <a:schemeClr val="tx1"/>
                </a:solidFill>
              </a:rPr>
              <a:t>ɣ</a:t>
            </a:r>
            <a:r>
              <a:rPr lang="es-ES" dirty="0">
                <a:solidFill>
                  <a:schemeClr val="tx1"/>
                </a:solidFill>
              </a:rPr>
              <a:t>], [k], [x]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b)	[</a:t>
            </a:r>
            <a:r>
              <a:rPr lang="es-ES_tradnl" dirty="0" err="1">
                <a:solidFill>
                  <a:schemeClr val="tx1"/>
                </a:solidFill>
              </a:rPr>
              <a:t>ʝ</a:t>
            </a:r>
            <a:r>
              <a:rPr lang="es-ES" dirty="0">
                <a:solidFill>
                  <a:schemeClr val="tx1"/>
                </a:solidFill>
              </a:rPr>
              <a:t>], [</a:t>
            </a:r>
            <a:r>
              <a:rPr lang="es-ES_tradnl" dirty="0" err="1">
                <a:solidFill>
                  <a:schemeClr val="tx1"/>
                </a:solidFill>
              </a:rPr>
              <a:t>dʒ</a:t>
            </a:r>
            <a:r>
              <a:rPr lang="es-ES" dirty="0">
                <a:solidFill>
                  <a:schemeClr val="tx1"/>
                </a:solidFill>
              </a:rPr>
              <a:t>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c)	[l], [</a:t>
            </a:r>
            <a:r>
              <a:rPr lang="es-ES_tradnl" dirty="0" err="1">
                <a:solidFill>
                  <a:schemeClr val="tx1"/>
                </a:solidFill>
              </a:rPr>
              <a:t>dʒ</a:t>
            </a:r>
            <a:r>
              <a:rPr lang="es-ES_tradnl" dirty="0">
                <a:solidFill>
                  <a:schemeClr val="tx1"/>
                </a:solidFill>
              </a:rPr>
              <a:t>], [</a:t>
            </a:r>
            <a:r>
              <a:rPr lang="es-ES" dirty="0">
                <a:solidFill>
                  <a:schemeClr val="tx1"/>
                </a:solidFill>
              </a:rPr>
              <a:t>r], [z]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d)	[</a:t>
            </a:r>
            <a:r>
              <a:rPr lang="es-ES" dirty="0" err="1">
                <a:solidFill>
                  <a:schemeClr val="tx1"/>
                </a:solidFill>
              </a:rPr>
              <a:t>ß</a:t>
            </a:r>
            <a:r>
              <a:rPr lang="es-ES" dirty="0">
                <a:solidFill>
                  <a:schemeClr val="tx1"/>
                </a:solidFill>
              </a:rPr>
              <a:t>], [</a:t>
            </a:r>
            <a:r>
              <a:rPr lang="es-ES" dirty="0" err="1">
                <a:solidFill>
                  <a:schemeClr val="tx1"/>
                </a:solidFill>
              </a:rPr>
              <a:t>ð</a:t>
            </a:r>
            <a:r>
              <a:rPr lang="es-ES" dirty="0">
                <a:solidFill>
                  <a:schemeClr val="tx1"/>
                </a:solidFill>
              </a:rPr>
              <a:t>], [</a:t>
            </a:r>
            <a:r>
              <a:rPr lang="es-ES" dirty="0" err="1">
                <a:solidFill>
                  <a:schemeClr val="tx1"/>
                </a:solidFill>
              </a:rPr>
              <a:t>ɣ</a:t>
            </a:r>
            <a:r>
              <a:rPr lang="es-ES" dirty="0">
                <a:solidFill>
                  <a:schemeClr val="tx1"/>
                </a:solidFill>
              </a:rPr>
              <a:t>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e)	[o], [u]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f)	[p], [b], [m]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tx1"/>
                </a:solidFill>
              </a:rPr>
              <a:t>g)	[</a:t>
            </a:r>
            <a:r>
              <a:rPr lang="en-US" dirty="0" err="1">
                <a:solidFill>
                  <a:schemeClr val="tx1"/>
                </a:solidFill>
              </a:rPr>
              <a:t>tʃ</a:t>
            </a:r>
            <a:r>
              <a:rPr lang="en-US" dirty="0">
                <a:solidFill>
                  <a:schemeClr val="tx1"/>
                </a:solidFill>
              </a:rPr>
              <a:t>], [x], </a:t>
            </a:r>
            <a:r>
              <a:rPr lang="es-ES" dirty="0">
                <a:solidFill>
                  <a:schemeClr val="tx1"/>
                </a:solidFill>
              </a:rPr>
              <a:t>[s]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h)	[</a:t>
            </a:r>
            <a:r>
              <a:rPr lang="es-ES" dirty="0" err="1">
                <a:solidFill>
                  <a:schemeClr val="tx1"/>
                </a:solidFill>
              </a:rPr>
              <a:t>ɲ</a:t>
            </a:r>
            <a:r>
              <a:rPr lang="es-ES" dirty="0">
                <a:solidFill>
                  <a:schemeClr val="tx1"/>
                </a:solidFill>
              </a:rPr>
              <a:t>], [</a:t>
            </a:r>
            <a:r>
              <a:rPr lang="es-ES_tradnl" dirty="0" err="1">
                <a:solidFill>
                  <a:schemeClr val="tx1"/>
                </a:solidFill>
              </a:rPr>
              <a:t>ʝ</a:t>
            </a:r>
            <a:r>
              <a:rPr lang="es-ES" dirty="0">
                <a:solidFill>
                  <a:schemeClr val="tx1"/>
                </a:solidFill>
              </a:rPr>
              <a:t>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i)	[p], [b], [d], [t], [k], [g]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j)	[f], [x], [z]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k)	[a], [e], [i]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s-ES" dirty="0">
                <a:solidFill>
                  <a:schemeClr val="tx1"/>
                </a:solidFill>
              </a:rPr>
              <a:t>l)	[m], [n], [</a:t>
            </a:r>
            <a:r>
              <a:rPr lang="es-ES_tradnl" dirty="0" err="1">
                <a:solidFill>
                  <a:schemeClr val="tx1"/>
                </a:solidFill>
              </a:rPr>
              <a:t>ɲ</a:t>
            </a:r>
            <a:r>
              <a:rPr lang="es-ES_tradnl" dirty="0">
                <a:solidFill>
                  <a:schemeClr val="tx1"/>
                </a:solidFill>
              </a:rPr>
              <a:t>]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226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8B62F-4B08-4145-999A-088BF841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8408"/>
            <a:ext cx="2947482" cy="4601183"/>
          </a:xfrm>
        </p:spPr>
        <p:txBody>
          <a:bodyPr>
            <a:normAutofit/>
          </a:bodyPr>
          <a:lstStyle/>
          <a:p>
            <a:r>
              <a:rPr lang="es-ES" altLang="en-US" sz="26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Tabla 5. </a:t>
            </a:r>
            <a:r>
              <a:rPr lang="es-ES" altLang="en-US" sz="2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Correspondencias entre sonidos </a:t>
            </a:r>
            <a:br>
              <a:rPr lang="es-ES" altLang="en-US" sz="2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s-ES" altLang="en-US" sz="2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y letras </a:t>
            </a:r>
            <a:br>
              <a:rPr lang="es-ES" altLang="en-US" sz="2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s-ES" altLang="en-US" sz="2600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(español estándar latinoamericano)</a:t>
            </a:r>
            <a:br>
              <a:rPr lang="es-ES" altLang="en-US" sz="2600" dirty="0">
                <a:solidFill>
                  <a:schemeClr val="tx1"/>
                </a:solidFill>
              </a:rPr>
            </a:br>
            <a:endParaRPr lang="es-ES_tradnl" sz="26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5A61810-FBBA-404B-8D4D-FE6A136D8D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315965"/>
              </p:ext>
            </p:extLst>
          </p:nvPr>
        </p:nvGraphicFramePr>
        <p:xfrm>
          <a:off x="3931921" y="807753"/>
          <a:ext cx="7193878" cy="52424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2221">
                  <a:extLst>
                    <a:ext uri="{9D8B030D-6E8A-4147-A177-3AD203B41FA5}">
                      <a16:colId xmlns:a16="http://schemas.microsoft.com/office/drawing/2014/main" val="660046362"/>
                    </a:ext>
                  </a:extLst>
                </a:gridCol>
                <a:gridCol w="3301721">
                  <a:extLst>
                    <a:ext uri="{9D8B030D-6E8A-4147-A177-3AD203B41FA5}">
                      <a16:colId xmlns:a16="http://schemas.microsoft.com/office/drawing/2014/main" val="3772861777"/>
                    </a:ext>
                  </a:extLst>
                </a:gridCol>
                <a:gridCol w="2799936">
                  <a:extLst>
                    <a:ext uri="{9D8B030D-6E8A-4147-A177-3AD203B41FA5}">
                      <a16:colId xmlns:a16="http://schemas.microsoft.com/office/drawing/2014/main" val="1389861550"/>
                    </a:ext>
                  </a:extLst>
                </a:gridCol>
              </a:tblGrid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small" err="1">
                          <a:solidFill>
                            <a:schemeClr val="tx1"/>
                          </a:solidFill>
                          <a:effectLst/>
                        </a:rPr>
                        <a:t>sonido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cap="small">
                          <a:solidFill>
                            <a:schemeClr val="tx1"/>
                          </a:solidFill>
                          <a:effectLst/>
                        </a:rPr>
                        <a:t>letras/grafemas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600" cap="small">
                          <a:solidFill>
                            <a:schemeClr val="tx1"/>
                          </a:solidFill>
                          <a:effectLst/>
                        </a:rPr>
                        <a:t>ejemplos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279553249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[p]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“p”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para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277442859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[b]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“b, v”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bueno, vino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604415071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ß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“b, v”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cantaba, lava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379161304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[m]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“m”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mono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687643263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[f]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“f”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fin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690127680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[t]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“t”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todo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760134390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[d]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“d”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dar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2765878291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ð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“d”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cada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697140283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[s]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“s, c (ce, ci), z”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sin, cena, zapato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2025740539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[z]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“s, z”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desde, mazmorra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417927824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[n]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“n”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305441058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[l]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lado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2122477965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ɾ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“r”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caro, carta, letra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985193874"/>
                  </a:ext>
                </a:extLst>
              </a:tr>
              <a:tr h="399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“r (principio de palabra y después de “n”, “l” y “s”), rr”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carro, rico, honra, israelita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540844807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tʃ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“ch”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chica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2357248931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ʝ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“ll, y”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calle, mayo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846731870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dʒ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“ll, y”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lluvia, yate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798200960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ɲ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“ñ”	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caña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2498832722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[k]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“c (ca, co, cu), qu, k”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casa, queso, kiosko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654920214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[g]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“g (ga, go, gu), gu (gue, gui)”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gana, guerra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1434327631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[x]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“j, g (ge, gi), x (topónimos)”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juego, gente, México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3065151209"/>
                  </a:ext>
                </a:extLst>
              </a:tr>
              <a:tr h="2177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US" sz="1400" err="1">
                          <a:solidFill>
                            <a:schemeClr val="tx1"/>
                          </a:solidFill>
                          <a:effectLst/>
                        </a:rPr>
                        <a:t>ɣ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“g (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ga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go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gu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), 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gu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gue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gui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hago, águila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704" marR="66704" marT="0" marB="0"/>
                </a:tc>
                <a:extLst>
                  <a:ext uri="{0D108BD9-81ED-4DB2-BD59-A6C34878D82A}">
                    <a16:rowId xmlns:a16="http://schemas.microsoft.com/office/drawing/2014/main" val="959561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013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5EB14-0CF2-6343-AD8B-CA425C0A5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Tabla 6. </a:t>
            </a:r>
            <a:br>
              <a:rPr kumimoji="0" lang="es-E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kumimoji="0" lang="es-ES" altLang="en-U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sonidos dialectales</a:t>
            </a:r>
            <a:endParaRPr kumimoji="0" lang="es-ES" altLang="en-US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B3D81AB-ED3A-674D-959B-818E56FC95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639129"/>
              </p:ext>
            </p:extLst>
          </p:nvPr>
        </p:nvGraphicFramePr>
        <p:xfrm>
          <a:off x="3605348" y="762305"/>
          <a:ext cx="8072845" cy="5324246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1004389">
                  <a:extLst>
                    <a:ext uri="{9D8B030D-6E8A-4147-A177-3AD203B41FA5}">
                      <a16:colId xmlns:a16="http://schemas.microsoft.com/office/drawing/2014/main" val="10246144"/>
                    </a:ext>
                  </a:extLst>
                </a:gridCol>
                <a:gridCol w="1399176">
                  <a:extLst>
                    <a:ext uri="{9D8B030D-6E8A-4147-A177-3AD203B41FA5}">
                      <a16:colId xmlns:a16="http://schemas.microsoft.com/office/drawing/2014/main" val="1520171139"/>
                    </a:ext>
                  </a:extLst>
                </a:gridCol>
                <a:gridCol w="2172761">
                  <a:extLst>
                    <a:ext uri="{9D8B030D-6E8A-4147-A177-3AD203B41FA5}">
                      <a16:colId xmlns:a16="http://schemas.microsoft.com/office/drawing/2014/main" val="3283471856"/>
                    </a:ext>
                  </a:extLst>
                </a:gridCol>
                <a:gridCol w="936354">
                  <a:extLst>
                    <a:ext uri="{9D8B030D-6E8A-4147-A177-3AD203B41FA5}">
                      <a16:colId xmlns:a16="http://schemas.microsoft.com/office/drawing/2014/main" val="1058170175"/>
                    </a:ext>
                  </a:extLst>
                </a:gridCol>
                <a:gridCol w="2560165">
                  <a:extLst>
                    <a:ext uri="{9D8B030D-6E8A-4147-A177-3AD203B41FA5}">
                      <a16:colId xmlns:a16="http://schemas.microsoft.com/office/drawing/2014/main" val="457364733"/>
                    </a:ext>
                  </a:extLst>
                </a:gridCol>
              </a:tblGrid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sonido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descripción articulatoria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letras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español estándar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zona dialectal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3429026858"/>
                  </a:ext>
                </a:extLst>
              </a:tr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</a:t>
                      </a:r>
                      <a:r>
                        <a:rPr lang="es-ES_tradnl" sz="1400">
                          <a:effectLst/>
                          <a:sym typeface="Symbol" pitchFamily="2" charset="2"/>
                        </a:rPr>
                        <a:t></a:t>
                      </a:r>
                      <a:r>
                        <a:rPr lang="es-ES_tradnl" sz="1400">
                          <a:effectLst/>
                        </a:rPr>
                        <a:t>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interdental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“c, z”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cena, zapato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[s]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Norte y centro de España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1896438846"/>
                  </a:ext>
                </a:extLst>
              </a:tr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[ś]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apicoalveolar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“s”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sin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064636"/>
                  </a:ext>
                </a:extLst>
              </a:tr>
              <a:tr h="6327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[ʎ]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palatal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lateral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sonoro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“ll”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lluvia, calle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</a:t>
                      </a:r>
                      <a:r>
                        <a:rPr lang="es-ES_tradnl" sz="1400" err="1">
                          <a:effectLst/>
                        </a:rPr>
                        <a:t>dʒ</a:t>
                      </a:r>
                      <a:r>
                        <a:rPr lang="es-ES_tradnl" sz="1400">
                          <a:effectLst/>
                        </a:rPr>
                        <a:t>] o [</a:t>
                      </a:r>
                      <a:r>
                        <a:rPr lang="es-ES_tradnl" sz="1400" err="1">
                          <a:effectLst/>
                        </a:rPr>
                        <a:t>ʝ</a:t>
                      </a:r>
                      <a:r>
                        <a:rPr lang="es-ES_tradnl" sz="1400">
                          <a:effectLst/>
                        </a:rPr>
                        <a:t>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Norte y centro de España, Perú, Bolivia y Paraguay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895617326"/>
                  </a:ext>
                </a:extLst>
              </a:tr>
              <a:tr h="6327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[ʒ]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palatal fricativo sonoro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“ll, y”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lluvia, calle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yate, mayo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</a:t>
                      </a:r>
                      <a:r>
                        <a:rPr lang="es-ES_tradnl" sz="1400">
                          <a:effectLst/>
                        </a:rPr>
                        <a:t>dʒ] o [ʝ]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Argentina y Uruguay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2890079669"/>
                  </a:ext>
                </a:extLst>
              </a:tr>
              <a:tr h="6327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[ʃ]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palatal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“ll, y”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lluvia, calle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yate, mayo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</a:t>
                      </a:r>
                      <a:r>
                        <a:rPr lang="es-ES_tradnl" sz="1400" err="1">
                          <a:effectLst/>
                        </a:rPr>
                        <a:t>dʒ</a:t>
                      </a:r>
                      <a:r>
                        <a:rPr lang="es-ES_tradnl" sz="1400">
                          <a:effectLst/>
                        </a:rPr>
                        <a:t>] o [</a:t>
                      </a:r>
                      <a:r>
                        <a:rPr lang="es-ES_tradnl" sz="1400" err="1">
                          <a:effectLst/>
                        </a:rPr>
                        <a:t>ʝ</a:t>
                      </a:r>
                      <a:r>
                        <a:rPr lang="es-ES_tradnl" sz="1400">
                          <a:effectLst/>
                        </a:rPr>
                        <a:t>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Argentina y Uruguay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1068681769"/>
                  </a:ext>
                </a:extLst>
              </a:tr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[ʃ]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palatal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“ch”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chica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</a:t>
                      </a:r>
                      <a:r>
                        <a:rPr lang="es-ES_tradnl" sz="1400" err="1">
                          <a:effectLst/>
                        </a:rPr>
                        <a:t>tʃ</a:t>
                      </a:r>
                      <a:r>
                        <a:rPr lang="es-ES_tradnl" sz="1400">
                          <a:effectLst/>
                        </a:rPr>
                        <a:t>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Andalucía, Chihuahua y Sonora (México), Chile.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940476033"/>
                  </a:ext>
                </a:extLst>
              </a:tr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[ʀ]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uvular vibrante sonoro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“r, rr”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carro, rico, honra, israelita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[r]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Zonas rurales de Puerto Rico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4283729429"/>
                  </a:ext>
                </a:extLst>
              </a:tr>
              <a:tr h="4218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[h]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glotal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“j, g (e, i), x (topónimos)”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juego, gente, México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[x]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Andalucía, Caribe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674978814"/>
                  </a:ext>
                </a:extLst>
              </a:tr>
              <a:tr h="8436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[h]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glotal fricativo sordo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“s, z” a final de palabra o sílaba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ma</a:t>
                      </a:r>
                      <a:r>
                        <a:rPr lang="es-ES_tradnl" sz="1400" u="sng">
                          <a:effectLst/>
                        </a:rPr>
                        <a:t>s</a:t>
                      </a:r>
                      <a:r>
                        <a:rPr lang="es-ES_tradnl" sz="1400">
                          <a:effectLst/>
                        </a:rPr>
                        <a:t>, ve</a:t>
                      </a:r>
                      <a:r>
                        <a:rPr lang="es-ES_tradnl" sz="1400" u="sng">
                          <a:effectLst/>
                        </a:rPr>
                        <a:t>z</a:t>
                      </a:r>
                      <a:r>
                        <a:rPr lang="es-ES_tradnl" sz="1400">
                          <a:effectLst/>
                        </a:rPr>
                        <a:t>,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r>
                        <a:rPr lang="es-ES_tradnl" sz="1400">
                          <a:effectLst/>
                        </a:rPr>
                        <a:t>e</a:t>
                      </a:r>
                      <a:r>
                        <a:rPr lang="es-ES_tradnl" sz="1400" u="sng">
                          <a:effectLst/>
                        </a:rPr>
                        <a:t>s</a:t>
                      </a:r>
                      <a:r>
                        <a:rPr lang="es-ES_tradnl" sz="1400">
                          <a:effectLst/>
                        </a:rPr>
                        <a:t>te, me</a:t>
                      </a:r>
                      <a:r>
                        <a:rPr lang="es-ES_tradnl" sz="1400" u="sng">
                          <a:effectLst/>
                        </a:rPr>
                        <a:t>z</a:t>
                      </a:r>
                      <a:r>
                        <a:rPr lang="es-ES_tradnl" sz="1400">
                          <a:effectLst/>
                        </a:rPr>
                        <a:t>cla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[s]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</a:rPr>
                        <a:t>Andalucía, Caribe, Argentina, Uruguay, Chile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29" marR="61529" marT="0" marB="0" anchor="ctr"/>
                </a:tc>
                <a:extLst>
                  <a:ext uri="{0D108BD9-81ED-4DB2-BD59-A6C34878D82A}">
                    <a16:rowId xmlns:a16="http://schemas.microsoft.com/office/drawing/2014/main" val="3460071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1625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7">
            <a:extLst>
              <a:ext uri="{FF2B5EF4-FFF2-40B4-BE49-F238E27FC236}">
                <a16:creationId xmlns:a16="http://schemas.microsoft.com/office/drawing/2014/main" id="{64D545DB-8A58-4FDC-8FF8-F99D917C37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id="{53F02532-0429-47BE-B7D5-89B31C0C80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6729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38B711-AC1F-D249-A21B-97E6454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4067" y="1123837"/>
            <a:ext cx="3274467" cy="4601183"/>
          </a:xfrm>
        </p:spPr>
        <p:txBody>
          <a:bodyPr>
            <a:noAutofit/>
          </a:bodyPr>
          <a:lstStyle/>
          <a:p>
            <a:r>
              <a:rPr lang="es-ES" sz="3200" b="1" dirty="0">
                <a:solidFill>
                  <a:schemeClr val="tx1"/>
                </a:solidFill>
              </a:rPr>
              <a:t>Ejercicio 3.10.</a:t>
            </a:r>
            <a:br>
              <a:rPr lang="es-ES" sz="3200" dirty="0">
                <a:solidFill>
                  <a:schemeClr val="tx1"/>
                </a:solidFill>
              </a:rPr>
            </a:br>
            <a:r>
              <a:rPr lang="es-ES" sz="3200" dirty="0">
                <a:solidFill>
                  <a:schemeClr val="tx1"/>
                </a:solidFill>
              </a:rPr>
              <a:t>En cada una de las siguientes secuencias hay UN fenómeno dialectal. Identifícalo e indica en qué zonas del mundo hispánico aparece</a:t>
            </a:r>
            <a:endParaRPr lang="es-ES_tradnl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87E3B-0A53-114D-B6BF-A3C1F4323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6" y="864108"/>
            <a:ext cx="6987135" cy="5120640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laz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λ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a.ßez.ðe.la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ka.sa.ðe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xoɾ.xe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[en.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ʃo.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ʃe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ɣa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ɾon.laz.ɣa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ßi̯o.tas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[lo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s.ˈ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θi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n.ko.eɾ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ma.no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z.ðe.ˈpe.pe]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dʒe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.ˈßa.ßa.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moh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.ˈt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ɾa.xeh.sen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ʝoh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[loz.mu.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ˈʃa.ʃos.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mi.a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n.kon.la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xe.fa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[me.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ʀo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</a:t>
            </a:r>
            <a:r>
              <a:rPr lang="es-ES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ßa.ɾon.mi</a:t>
            </a:r>
            <a:r>
              <a:rPr lang="es-E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ˈɣo.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ʀo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.ˈ</a:t>
            </a:r>
            <a:r>
              <a:rPr lang="es-ES_tradnl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ʀo.xo</a:t>
            </a:r>
            <a:r>
              <a:rPr lang="es-ES_tradnl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tangle 11">
            <a:extLst>
              <a:ext uri="{FF2B5EF4-FFF2-40B4-BE49-F238E27FC236}">
                <a16:creationId xmlns:a16="http://schemas.microsoft.com/office/drawing/2014/main" id="{E3401C9A-B20D-42B0-B7C0-0E4D1CE585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406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8870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A6EC6FBA-F02F-A640-8CE5-71E2D643EC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La sílaba</a:t>
            </a:r>
          </a:p>
        </p:txBody>
      </p:sp>
      <p:graphicFrame>
        <p:nvGraphicFramePr>
          <p:cNvPr id="29703" name="Rectangle 3">
            <a:extLst>
              <a:ext uri="{FF2B5EF4-FFF2-40B4-BE49-F238E27FC236}">
                <a16:creationId xmlns:a16="http://schemas.microsoft.com/office/drawing/2014/main" id="{F961A7D9-1872-43C9-8A1F-77085C72E3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9698405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04822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9DC5A77-10C9-4ECF-B7EB-8D917F36A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FFE28B5-FB16-49A9-B851-3C35FAC0C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945E7-FC8E-A849-B749-6CFE43853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Partes de la </a:t>
            </a:r>
            <a:r>
              <a:rPr lang="en-US" sz="4000" dirty="0" err="1">
                <a:solidFill>
                  <a:schemeClr val="tx1"/>
                </a:solidFill>
              </a:rPr>
              <a:t>sílaba</a:t>
            </a:r>
            <a:br>
              <a:rPr lang="en-US" sz="3300" dirty="0">
                <a:solidFill>
                  <a:schemeClr val="tx1"/>
                </a:solidFill>
              </a:rPr>
            </a:br>
            <a:endParaRPr lang="en-US" sz="330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014442-855A-4E0F-8D09-C314661A4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B1ABF09-86CF-414E-88A5-2B84CC723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FE91770-CDBB-4D24-94E5-AD484F36C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59E7AE5-FBF9-0841-A936-3886FF787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675146"/>
            <a:ext cx="9305224" cy="3554457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[CABEZA]		NÚCLEO				[CODA]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[</a:t>
            </a:r>
            <a:r>
              <a:rPr lang="en-US" dirty="0" err="1">
                <a:solidFill>
                  <a:schemeClr val="tx1"/>
                </a:solidFill>
              </a:rPr>
              <a:t>consonante</a:t>
            </a:r>
            <a:r>
              <a:rPr lang="en-US" dirty="0">
                <a:solidFill>
                  <a:schemeClr val="tx1"/>
                </a:solidFill>
              </a:rPr>
              <a:t>]	[r/l]	[</a:t>
            </a:r>
            <a:r>
              <a:rPr lang="en-US" dirty="0" err="1">
                <a:solidFill>
                  <a:schemeClr val="tx1"/>
                </a:solidFill>
              </a:rPr>
              <a:t>semivocal</a:t>
            </a:r>
            <a:r>
              <a:rPr lang="en-US" dirty="0">
                <a:solidFill>
                  <a:schemeClr val="tx1"/>
                </a:solidFill>
              </a:rPr>
              <a:t>] vocal	[</a:t>
            </a:r>
            <a:r>
              <a:rPr lang="en-US" dirty="0" err="1">
                <a:solidFill>
                  <a:schemeClr val="tx1"/>
                </a:solidFill>
              </a:rPr>
              <a:t>semivocal</a:t>
            </a:r>
            <a:r>
              <a:rPr lang="en-US" dirty="0">
                <a:solidFill>
                  <a:schemeClr val="tx1"/>
                </a:solidFill>
              </a:rPr>
              <a:t>]	[</a:t>
            </a:r>
            <a:r>
              <a:rPr lang="en-US" dirty="0" err="1">
                <a:solidFill>
                  <a:schemeClr val="tx1"/>
                </a:solidFill>
              </a:rPr>
              <a:t>consonante</a:t>
            </a:r>
            <a:r>
              <a:rPr lang="en-US" dirty="0">
                <a:solidFill>
                  <a:schemeClr val="tx1"/>
                </a:solidFill>
              </a:rPr>
              <a:t>]	[s]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d			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	       o			s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d				       o	y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g			</a:t>
            </a:r>
            <a:r>
              <a:rPr lang="en-US" b="1" dirty="0" err="1">
                <a:solidFill>
                  <a:schemeClr val="tx1"/>
                </a:solidFill>
              </a:rPr>
              <a:t>ü</a:t>
            </a:r>
            <a:r>
              <a:rPr lang="en-US" b="1" dirty="0">
                <a:solidFill>
                  <a:schemeClr val="tx1"/>
                </a:solidFill>
              </a:rPr>
              <a:t>	       e	y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l				       e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b		r		       </a:t>
            </a:r>
            <a:r>
              <a:rPr lang="en-US" b="1" dirty="0" err="1">
                <a:solidFill>
                  <a:schemeClr val="tx1"/>
                </a:solidFill>
              </a:rPr>
              <a:t>i</a:t>
            </a:r>
            <a:r>
              <a:rPr lang="en-US" b="1" dirty="0">
                <a:solidFill>
                  <a:schemeClr val="tx1"/>
                </a:solidFill>
              </a:rPr>
              <a:t>			r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c		r		       e</a:t>
            </a:r>
          </a:p>
          <a:p>
            <a:pPr marL="3657600" lvl="8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       </a:t>
            </a:r>
            <a:r>
              <a:rPr lang="en-US" sz="2000" b="1" dirty="0" err="1">
                <a:solidFill>
                  <a:schemeClr val="tx1"/>
                </a:solidFill>
              </a:rPr>
              <a:t>i</a:t>
            </a:r>
            <a:r>
              <a:rPr lang="en-US" sz="2000" b="1" dirty="0">
                <a:solidFill>
                  <a:schemeClr val="tx1"/>
                </a:solidFill>
              </a:rPr>
              <a:t>			n		s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1592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86994-A928-6D47-9700-013326EB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3.11.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Separa</a:t>
            </a:r>
            <a:r>
              <a:rPr lang="en-US" dirty="0">
                <a:solidFill>
                  <a:schemeClr val="tx1"/>
                </a:solidFill>
              </a:rPr>
              <a:t> las </a:t>
            </a:r>
            <a:r>
              <a:rPr lang="en-US" dirty="0" err="1">
                <a:solidFill>
                  <a:schemeClr val="tx1"/>
                </a:solidFill>
              </a:rPr>
              <a:t>siguientes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secuencias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sílabas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4C4E1A7-7E93-4D17-A496-EBF72EA293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0363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27339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18D94D42-2791-CE4C-940D-45B71D8DAF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Acentuación fónica y acentuación gráfica</a:t>
            </a:r>
          </a:p>
        </p:txBody>
      </p:sp>
      <p:graphicFrame>
        <p:nvGraphicFramePr>
          <p:cNvPr id="41989" name="Rectangle 3">
            <a:extLst>
              <a:ext uri="{FF2B5EF4-FFF2-40B4-BE49-F238E27FC236}">
                <a16:creationId xmlns:a16="http://schemas.microsoft.com/office/drawing/2014/main" id="{6D25BB51-4F88-405F-A874-071425CA2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311402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857165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6BE20-F6BD-E140-9E47-4B64AAB46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Acentuación ortográfica: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reglas según la sílaba tónica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B3FA8D0-0372-44C6-AFA5-3428C6A6F7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439511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3928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A605787-CFED-0843-A996-188627E3AC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Fonética</a:t>
            </a:r>
            <a:b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y fonología</a:t>
            </a:r>
          </a:p>
        </p:txBody>
      </p:sp>
      <p:graphicFrame>
        <p:nvGraphicFramePr>
          <p:cNvPr id="17415" name="Rectangle 3">
            <a:extLst>
              <a:ext uri="{FF2B5EF4-FFF2-40B4-BE49-F238E27FC236}">
                <a16:creationId xmlns:a16="http://schemas.microsoft.com/office/drawing/2014/main" id="{FB32D485-9D59-4B29-A157-9F6433DF85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1275713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95620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C7A0F-11A2-5E4F-A5A6-3EBD7D196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860911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3.12.</a:t>
            </a:r>
            <a:br>
              <a:rPr lang="es-ES" b="1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En las siguientes palabras, indica si son agudas, graves, esdrújulas o sobreesdrújulas, como en el ejemplo:</a:t>
            </a:r>
            <a:br>
              <a:rPr lang="es-ES" dirty="0">
                <a:solidFill>
                  <a:schemeClr val="tx1"/>
                </a:solidFill>
              </a:rPr>
            </a:br>
            <a:br>
              <a:rPr lang="es-ES" dirty="0">
                <a:solidFill>
                  <a:schemeClr val="tx1"/>
                </a:solidFill>
              </a:rPr>
            </a:br>
            <a:r>
              <a:rPr lang="es-ES" dirty="0" err="1">
                <a:solidFill>
                  <a:schemeClr val="tx1"/>
                </a:solidFill>
              </a:rPr>
              <a:t>mirada</a:t>
            </a:r>
            <a:r>
              <a:rPr lang="es-ES" dirty="0" err="1">
                <a:solidFill>
                  <a:schemeClr val="tx1"/>
                </a:solidFill>
                <a:sym typeface="Symbol" pitchFamily="2" charset="2"/>
              </a:rPr>
              <a:t></a:t>
            </a:r>
            <a:r>
              <a:rPr lang="es-ES" dirty="0" err="1">
                <a:solidFill>
                  <a:schemeClr val="tx1"/>
                </a:solidFill>
              </a:rPr>
              <a:t>grave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s-ES_tradnl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15163-C08E-8248-A678-059360905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7" y="864108"/>
            <a:ext cx="3585891" cy="512064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s-ES" sz="2800" dirty="0">
                <a:solidFill>
                  <a:schemeClr val="tx1"/>
                </a:solidFill>
              </a:rPr>
              <a:t>a)  literal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b)  cómodo 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c)  bébetelo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d)  azul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e)  hacia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f)  todo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g)  camión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h)  mimo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i)  huevo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j)  píntaselo</a:t>
            </a:r>
            <a:br>
              <a:rPr lang="en-US" sz="2800" dirty="0">
                <a:solidFill>
                  <a:schemeClr val="tx1"/>
                </a:solidFill>
                <a:sym typeface="Symbol" pitchFamily="2" charset="2"/>
              </a:rPr>
            </a:br>
            <a:r>
              <a:rPr lang="es-ES" sz="2800" dirty="0">
                <a:solidFill>
                  <a:schemeClr val="tx1"/>
                </a:solidFill>
              </a:rPr>
              <a:t>k)  buitre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l)  clavel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6" name="Picture 25" descr="A close-up of a road&#10;&#10;Description automatically generated">
            <a:extLst>
              <a:ext uri="{FF2B5EF4-FFF2-40B4-BE49-F238E27FC236}">
                <a16:creationId xmlns:a16="http://schemas.microsoft.com/office/drawing/2014/main" id="{54DD0589-86DD-3960-CADB-CA35F004F9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206" r="35624" b="-1"/>
          <a:stretch/>
        </p:blipFill>
        <p:spPr>
          <a:xfrm>
            <a:off x="7818120" y="758952"/>
            <a:ext cx="3617432" cy="533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56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24454C-2E66-2E4A-8BBC-196DDAA1E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3.13.</a:t>
            </a:r>
            <a:br>
              <a:rPr lang="es-ES" b="1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Escribe los acentos ortográficos necesarios en estas oraciones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0F4EF4F-91F2-4836-982C-087B0E8712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0689157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75266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La fonología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EED665-B596-42C7-A3D1-B62965A28E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6368904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392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762000"/>
            <a:ext cx="2947482" cy="5347855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Fonemas: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cómo identificarlos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EED665-B596-42C7-A3D1-B62965A28E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5813579"/>
              </p:ext>
            </p:extLst>
          </p:nvPr>
        </p:nvGraphicFramePr>
        <p:xfrm>
          <a:off x="3759896" y="885459"/>
          <a:ext cx="8030322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22704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Fonemas y pares mínimos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EED665-B596-42C7-A3D1-B62965A28E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7701832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07574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Fonemas y sonidos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EED665-B596-42C7-A3D1-B62965A28E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7372304"/>
              </p:ext>
            </p:extLst>
          </p:nvPr>
        </p:nvGraphicFramePr>
        <p:xfrm>
          <a:off x="3486150" y="736600"/>
          <a:ext cx="8286750" cy="523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70941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FA82-2A79-294E-A767-3F2C9E0C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Alófonos y fonemas en inglés y en español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EED665-B596-42C7-A3D1-B62965A28E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3871329"/>
              </p:ext>
            </p:extLst>
          </p:nvPr>
        </p:nvGraphicFramePr>
        <p:xfrm>
          <a:off x="3486150" y="885459"/>
          <a:ext cx="8286750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79401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A10D6-8060-7A42-8661-1D1F4C99F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3.14. </a:t>
            </a:r>
            <a:r>
              <a:rPr lang="es-ES" dirty="0">
                <a:solidFill>
                  <a:schemeClr val="tx1"/>
                </a:solidFill>
              </a:rPr>
              <a:t>Busca un par mínimo para cada uno de los siguientes contrastes fonológicos:</a:t>
            </a:r>
            <a:endParaRPr lang="en-E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E0AE6A1-EFAD-4330-996B-E2D063C0CF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2313263"/>
              </p:ext>
            </p:extLst>
          </p:nvPr>
        </p:nvGraphicFramePr>
        <p:xfrm>
          <a:off x="3869267" y="864108"/>
          <a:ext cx="3585891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50198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1E2903E-F8A5-4144-9D62-A9EF40417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Relación entre fonemas y alófonos en español</a:t>
            </a:r>
          </a:p>
        </p:txBody>
      </p:sp>
      <p:graphicFrame>
        <p:nvGraphicFramePr>
          <p:cNvPr id="21509" name="Rectangle 3">
            <a:extLst>
              <a:ext uri="{FF2B5EF4-FFF2-40B4-BE49-F238E27FC236}">
                <a16:creationId xmlns:a16="http://schemas.microsoft.com/office/drawing/2014/main" id="{06478579-5EC3-460C-89B2-80C3B2CEA4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3119851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4F8DE57-FAAB-DB4E-A021-2C3DDFCAC408}"/>
              </a:ext>
            </a:extLst>
          </p:cNvPr>
          <p:cNvSpPr/>
          <p:nvPr/>
        </p:nvSpPr>
        <p:spPr>
          <a:xfrm>
            <a:off x="588424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effectLst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110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1E2903E-F8A5-4144-9D62-A9EF40417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773" y="1126179"/>
            <a:ext cx="3195131" cy="4605642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Alófonos en distribución complementaria</a:t>
            </a:r>
            <a:b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(según el sonido precedente)</a:t>
            </a:r>
          </a:p>
        </p:txBody>
      </p:sp>
      <p:graphicFrame>
        <p:nvGraphicFramePr>
          <p:cNvPr id="21509" name="Rectangle 3">
            <a:extLst>
              <a:ext uri="{FF2B5EF4-FFF2-40B4-BE49-F238E27FC236}">
                <a16:creationId xmlns:a16="http://schemas.microsoft.com/office/drawing/2014/main" id="{06478579-5EC3-460C-89B2-80C3B2CEA4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998285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4F8DE57-FAAB-DB4E-A021-2C3DDFCAC408}"/>
              </a:ext>
            </a:extLst>
          </p:cNvPr>
          <p:cNvSpPr/>
          <p:nvPr/>
        </p:nvSpPr>
        <p:spPr>
          <a:xfrm>
            <a:off x="588424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effectLst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05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F1EDBED-8C24-7C4A-9661-5523107E35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Problemas de la ortografía convencional</a:t>
            </a:r>
          </a:p>
        </p:txBody>
      </p:sp>
      <p:graphicFrame>
        <p:nvGraphicFramePr>
          <p:cNvPr id="19465" name="Rectangle 3">
            <a:extLst>
              <a:ext uri="{FF2B5EF4-FFF2-40B4-BE49-F238E27FC236}">
                <a16:creationId xmlns:a16="http://schemas.microsoft.com/office/drawing/2014/main" id="{40ADECE9-2961-4007-BD2F-7606DC9B02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43514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13454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DB23C2B-2054-4D8B-9E98-9190F8E0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9">
            <a:extLst>
              <a:ext uri="{FF2B5EF4-FFF2-40B4-BE49-F238E27FC236}">
                <a16:creationId xmlns:a16="http://schemas.microsoft.com/office/drawing/2014/main" id="{8797B5BC-9873-45F9-97D6-298FB5AF08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B0CF30-EF56-E44F-B9E1-61E0D71DB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60" y="1683144"/>
            <a:ext cx="2774922" cy="3491712"/>
          </a:xfrm>
        </p:spPr>
        <p:txBody>
          <a:bodyPr>
            <a:no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3.15. </a:t>
            </a:r>
            <a:r>
              <a:rPr lang="es-ES_tradnl" dirty="0">
                <a:solidFill>
                  <a:schemeClr val="tx1"/>
                </a:solidFill>
              </a:rPr>
              <a:t>Identifica los alófonos </a:t>
            </a:r>
            <a:br>
              <a:rPr lang="es-ES_tradnl" dirty="0">
                <a:solidFill>
                  <a:schemeClr val="tx1"/>
                </a:solidFill>
              </a:rPr>
            </a:br>
            <a:r>
              <a:rPr lang="es-ES_tradnl" dirty="0">
                <a:solidFill>
                  <a:schemeClr val="tx1"/>
                </a:solidFill>
              </a:rPr>
              <a:t>[b, d, g] en el siguiente fragmento:</a:t>
            </a:r>
            <a:endParaRPr lang="en-ES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20A62-AAFF-F046-831D-4EBB87E39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1606" y="1683143"/>
            <a:ext cx="6627377" cy="34917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E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_tradnl" sz="3200" dirty="0">
                <a:solidFill>
                  <a:schemeClr val="tx1"/>
                </a:solidFill>
              </a:rPr>
              <a:t>Gustavo González vendió el gato siamés que un amigo le mandó desde Gran Bretaña.</a:t>
            </a:r>
            <a:endParaRPr lang="en-ES" sz="3200" dirty="0">
              <a:solidFill>
                <a:schemeClr val="tx1"/>
              </a:solidFill>
            </a:endParaRPr>
          </a:p>
        </p:txBody>
      </p:sp>
      <p:sp>
        <p:nvSpPr>
          <p:cNvPr id="18" name="Freeform: Shape 11">
            <a:extLst>
              <a:ext uri="{FF2B5EF4-FFF2-40B4-BE49-F238E27FC236}">
                <a16:creationId xmlns:a16="http://schemas.microsoft.com/office/drawing/2014/main" id="{665C2FCD-09A4-4B4B-AA73-F330DFE91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603556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6F378-9CE6-8740-8160-C072495B2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3.16. </a:t>
            </a:r>
            <a:r>
              <a:rPr lang="es-ES_tradnl" dirty="0">
                <a:solidFill>
                  <a:schemeClr val="tx1"/>
                </a:solidFill>
              </a:rPr>
              <a:t>Indica todos los casos de [</a:t>
            </a:r>
            <a:r>
              <a:rPr lang="es-ES_tradnl" dirty="0" err="1">
                <a:solidFill>
                  <a:schemeClr val="tx1"/>
                </a:solidFill>
              </a:rPr>
              <a:t>dʒ</a:t>
            </a:r>
            <a:r>
              <a:rPr lang="es-ES_tradnl" dirty="0">
                <a:solidFill>
                  <a:schemeClr val="tx1"/>
                </a:solidFill>
              </a:rPr>
              <a:t>] y [z] que aparecen en las siguientes oraciones:</a:t>
            </a:r>
            <a:endParaRPr lang="en-ES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C33F12F-014D-4AFD-B9F5-61CDF98213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827581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34364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2F893-307C-8445-8B11-5FC02633D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68" y="1123837"/>
            <a:ext cx="3155795" cy="4601183"/>
          </a:xfr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8363" algn="ctr"/>
              </a:tabLst>
            </a:pPr>
            <a:r>
              <a:rPr kumimoji="0" lang="es-E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Tabla 14. </a:t>
            </a:r>
            <a:r>
              <a:rPr kumimoji="0" lang="es-ES" altLang="en-US" sz="3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Correspondencias entre fonemas, alófonos y letras</a:t>
            </a:r>
            <a:endParaRPr kumimoji="0" lang="es-ES" altLang="en-US" sz="3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D2BCF27-9195-8D42-9690-2AE08D3B80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7255042"/>
              </p:ext>
            </p:extLst>
          </p:nvPr>
        </p:nvGraphicFramePr>
        <p:xfrm>
          <a:off x="3605349" y="796834"/>
          <a:ext cx="8046721" cy="52740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5510">
                  <a:extLst>
                    <a:ext uri="{9D8B030D-6E8A-4147-A177-3AD203B41FA5}">
                      <a16:colId xmlns:a16="http://schemas.microsoft.com/office/drawing/2014/main" val="2818647229"/>
                    </a:ext>
                  </a:extLst>
                </a:gridCol>
                <a:gridCol w="1113216">
                  <a:extLst>
                    <a:ext uri="{9D8B030D-6E8A-4147-A177-3AD203B41FA5}">
                      <a16:colId xmlns:a16="http://schemas.microsoft.com/office/drawing/2014/main" val="2370797894"/>
                    </a:ext>
                  </a:extLst>
                </a:gridCol>
                <a:gridCol w="2495550">
                  <a:extLst>
                    <a:ext uri="{9D8B030D-6E8A-4147-A177-3AD203B41FA5}">
                      <a16:colId xmlns:a16="http://schemas.microsoft.com/office/drawing/2014/main" val="2743604453"/>
                    </a:ext>
                  </a:extLst>
                </a:gridCol>
                <a:gridCol w="3222445">
                  <a:extLst>
                    <a:ext uri="{9D8B030D-6E8A-4147-A177-3AD203B41FA5}">
                      <a16:colId xmlns:a16="http://schemas.microsoft.com/office/drawing/2014/main" val="431120805"/>
                    </a:ext>
                  </a:extLst>
                </a:gridCol>
              </a:tblGrid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err="1">
                          <a:solidFill>
                            <a:schemeClr val="tx1"/>
                          </a:solidFill>
                          <a:effectLst/>
                        </a:rPr>
                        <a:t>fonemas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dirty="0" err="1">
                          <a:solidFill>
                            <a:schemeClr val="tx1"/>
                          </a:solidFill>
                          <a:effectLst/>
                        </a:rPr>
                        <a:t>alófonos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cap="small">
                          <a:solidFill>
                            <a:schemeClr val="tx1"/>
                          </a:solidFill>
                          <a:effectLst/>
                        </a:rPr>
                        <a:t>letras/grafemas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cap="small">
                          <a:solidFill>
                            <a:schemeClr val="tx1"/>
                          </a:solidFill>
                          <a:effectLst/>
                        </a:rPr>
                        <a:t>ejemplos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911658449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/p/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[p]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“p”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para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445346328"/>
                  </a:ext>
                </a:extLst>
              </a:tr>
              <a:tr h="2203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/b/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[b]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“b, v”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bueno, vino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246711301"/>
                  </a:ext>
                </a:extLst>
              </a:tr>
              <a:tr h="22033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[ß]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“b, v”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cantaba, lava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903576240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/m/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[m]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“m”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mono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612089932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/f/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[f]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“f”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fin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019028600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/t/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[t]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“t”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todo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937091566"/>
                  </a:ext>
                </a:extLst>
              </a:tr>
              <a:tr h="2203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/d/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[d]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“d”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dar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4163578400"/>
                  </a:ext>
                </a:extLst>
              </a:tr>
              <a:tr h="22033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_tradnl" sz="1400" err="1">
                          <a:solidFill>
                            <a:schemeClr val="tx1"/>
                          </a:solidFill>
                          <a:effectLst/>
                        </a:rPr>
                        <a:t>ð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“d”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cada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92601732"/>
                  </a:ext>
                </a:extLst>
              </a:tr>
              <a:tr h="2203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/s/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[s]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“s, c (ce, ci), z”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sin, cena, zapato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440116383"/>
                  </a:ext>
                </a:extLst>
              </a:tr>
              <a:tr h="22033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[z]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“s, z”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desde, mazmorra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1403252161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/n/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[n]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“n”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788230993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/l/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[l]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lado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1035744497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ɾ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ɾ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“r”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caro, carta, letra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1717922678"/>
                  </a:ext>
                </a:extLst>
              </a:tr>
              <a:tr h="4039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“r (principio de palabra y después de “n”, “l” y “s”), rr”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carro, rico, honra, israelita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742771519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s-ES_tradnl" sz="1400" dirty="0" err="1">
                          <a:solidFill>
                            <a:schemeClr val="tx1"/>
                          </a:solidFill>
                          <a:effectLst/>
                        </a:rPr>
                        <a:t>tʃ</a:t>
                      </a: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[tʃ]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“ch”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chica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4285492932"/>
                  </a:ext>
                </a:extLst>
              </a:tr>
              <a:tr h="2203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/ʝ/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[ʝ]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“ll, y”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calle, mayo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73368054"/>
                  </a:ext>
                </a:extLst>
              </a:tr>
              <a:tr h="22033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[dʒ]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“ll, y”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lluvia, yate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268332160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s-ES_tradnl" sz="1400" dirty="0" err="1">
                          <a:solidFill>
                            <a:schemeClr val="tx1"/>
                          </a:solidFill>
                          <a:effectLst/>
                        </a:rPr>
                        <a:t>ɲ</a:t>
                      </a: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[ɲ]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“ñ”	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caña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881768481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/k/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[k]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“c (ca, co, cu), qu, k”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casa, queso, </a:t>
                      </a:r>
                      <a:r>
                        <a:rPr lang="es-ES" sz="1400" err="1">
                          <a:solidFill>
                            <a:schemeClr val="tx1"/>
                          </a:solidFill>
                          <a:effectLst/>
                        </a:rPr>
                        <a:t>kiosko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90774904"/>
                  </a:ext>
                </a:extLst>
              </a:tr>
              <a:tr h="2203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>
                          <a:solidFill>
                            <a:schemeClr val="tx1"/>
                          </a:solidFill>
                          <a:effectLst/>
                        </a:rPr>
                        <a:t>/g/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[g]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“g (ga, go, gu), gu (gue, gui)”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gana, guerra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3933458585"/>
                  </a:ext>
                </a:extLst>
              </a:tr>
              <a:tr h="22033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US" sz="1400" err="1">
                          <a:solidFill>
                            <a:schemeClr val="tx1"/>
                          </a:solidFill>
                          <a:effectLst/>
                        </a:rPr>
                        <a:t>ɣ</a:t>
                      </a: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“g (ga, go, gu), gu (gue, gui)”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hago, águila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1725030391"/>
                  </a:ext>
                </a:extLst>
              </a:tr>
              <a:tr h="2203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/x/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_tradnl" sz="1400">
                          <a:solidFill>
                            <a:schemeClr val="tx1"/>
                          </a:solidFill>
                          <a:effectLst/>
                        </a:rPr>
                        <a:t>[x]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68680" algn="ctr"/>
                        </a:tabLs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</a:rPr>
                        <a:t>“j, g (ge, gi), x (topónimos)”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juego, gente, México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187" marR="64187" marT="0" marB="0"/>
                </a:tc>
                <a:extLst>
                  <a:ext uri="{0D108BD9-81ED-4DB2-BD59-A6C34878D82A}">
                    <a16:rowId xmlns:a16="http://schemas.microsoft.com/office/drawing/2014/main" val="2523946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328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1E2903E-F8A5-4144-9D62-A9EF40417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Convenciones de la representación fonética</a:t>
            </a:r>
          </a:p>
        </p:txBody>
      </p:sp>
      <p:graphicFrame>
        <p:nvGraphicFramePr>
          <p:cNvPr id="21509" name="Rectangle 3">
            <a:extLst>
              <a:ext uri="{FF2B5EF4-FFF2-40B4-BE49-F238E27FC236}">
                <a16:creationId xmlns:a16="http://schemas.microsoft.com/office/drawing/2014/main" id="{06478579-5EC3-460C-89B2-80C3B2CEA4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84482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64451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41D2F-9FA6-6D41-BA02-35F6113FC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Ejercicio 3.1.</a:t>
            </a:r>
            <a:br>
              <a:rPr lang="es-ES" b="1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Teniendo en cuenta la lista de palabras, proporciona dos ejemplos de cada uno de los desajustes entre letra y sonido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AFDE776-93A7-444C-B062-28DC5491F2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2570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0179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273914D-CAFE-634F-A0D6-AFCE29CF95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2758" y="1707931"/>
            <a:ext cx="2984939" cy="3386959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Descripción</a:t>
            </a:r>
            <a:b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del aparato fonador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57E506-875D-704A-AA2D-8D7A3E34C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E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3F6BE15-19AB-784C-8A0D-A879C5648E7B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3683266" y="5625734"/>
            <a:ext cx="8493856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E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Figura 3.1. El aparato fonador y sus partes</a:t>
            </a:r>
            <a:endParaRPr kumimoji="0" lang="es-ES" altLang="en-E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imagena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digital creada por 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User:ish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shwar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.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scg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por 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Rohieb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proveída por Wikimedia </a:t>
            </a:r>
            <a:r>
              <a:rPr kumimoji="0" lang="es-ES" altLang="en-ES" sz="105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Commons</a:t>
            </a:r>
            <a:r>
              <a:rPr kumimoji="0" lang="es-ES" altLang="en-E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CC BY-SA 4.0 DEED.</a:t>
            </a:r>
            <a:endParaRPr kumimoji="0" lang="es-ES" altLang="en-E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 descr="A diagram of the nose&#10;&#10;AI-generated content may be incorrect.">
            <a:extLst>
              <a:ext uri="{FF2B5EF4-FFF2-40B4-BE49-F238E27FC236}">
                <a16:creationId xmlns:a16="http://schemas.microsoft.com/office/drawing/2014/main" id="{861C8293-6746-B405-0CAD-FE4CEC165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641349"/>
            <a:ext cx="5744392" cy="478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314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B7DA81-E81C-574C-B64A-53272107E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lvl="0"/>
            <a:r>
              <a:rPr lang="es-ES" b="1" dirty="0">
                <a:solidFill>
                  <a:schemeClr val="tx1"/>
                </a:solidFill>
              </a:rPr>
              <a:t>Ejercicio 3.2. </a:t>
            </a:r>
            <a:r>
              <a:rPr lang="es-ES" dirty="0">
                <a:solidFill>
                  <a:schemeClr val="tx1"/>
                </a:solidFill>
              </a:rPr>
              <a:t>Indica qué órgano del aparato fonador se encuentra antes y después de los siguientes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6BBDB27-7127-4A2B-8656-19DF0A9741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958580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9470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659" name="Rectangle 27658">
            <a:extLst>
              <a:ext uri="{FF2B5EF4-FFF2-40B4-BE49-F238E27FC236}">
                <a16:creationId xmlns:a16="http://schemas.microsoft.com/office/drawing/2014/main" id="{A35CBD63-8F8F-47DC-9CE7-159E6161D8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1" name="Rectangle 27660">
            <a:extLst>
              <a:ext uri="{FF2B5EF4-FFF2-40B4-BE49-F238E27FC236}">
                <a16:creationId xmlns:a16="http://schemas.microsoft.com/office/drawing/2014/main" id="{CA0E3486-FD49-4921-B4F4-E5BB5C88A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758953"/>
            <a:ext cx="3577575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78AEA1A2-EA4C-F148-922D-6383CD036C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8" y="1123837"/>
            <a:ext cx="3036819" cy="1038177"/>
          </a:xfrm>
        </p:spPr>
        <p:txBody>
          <a:bodyPr anchor="b">
            <a:no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Caracterización</a:t>
            </a:r>
            <a:b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 las vocales</a:t>
            </a:r>
          </a:p>
        </p:txBody>
      </p:sp>
      <p:pic>
        <p:nvPicPr>
          <p:cNvPr id="9" name="Picture 8" descr="A diagram of a triangle&#10;&#10;Description automatically generated">
            <a:extLst>
              <a:ext uri="{FF2B5EF4-FFF2-40B4-BE49-F238E27FC236}">
                <a16:creationId xmlns:a16="http://schemas.microsoft.com/office/drawing/2014/main" id="{61C36013-6C4F-F800-CC1D-3FAA4829B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734" y="748145"/>
            <a:ext cx="7271764" cy="5344746"/>
          </a:xfrm>
          <a:prstGeom prst="rect">
            <a:avLst/>
          </a:prstGeom>
        </p:spPr>
      </p:pic>
      <p:sp>
        <p:nvSpPr>
          <p:cNvPr id="27663" name="Rectangle 27662">
            <a:extLst>
              <a:ext uri="{FF2B5EF4-FFF2-40B4-BE49-F238E27FC236}">
                <a16:creationId xmlns:a16="http://schemas.microsoft.com/office/drawing/2014/main" id="{83B4A72C-2924-4CE2-8674-7E02E182ED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27654" name="Rectangle 3">
            <a:extLst>
              <a:ext uri="{FF2B5EF4-FFF2-40B4-BE49-F238E27FC236}">
                <a16:creationId xmlns:a16="http://schemas.microsoft.com/office/drawing/2014/main" id="{B322C7A1-D9D0-4C84-A392-CBC3C023AC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188426"/>
              </p:ext>
            </p:extLst>
          </p:nvPr>
        </p:nvGraphicFramePr>
        <p:xfrm>
          <a:off x="297586" y="2162014"/>
          <a:ext cx="2947482" cy="3744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20672218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4208</Words>
  <Application>Microsoft Office PowerPoint</Application>
  <PresentationFormat>Widescreen</PresentationFormat>
  <Paragraphs>492</Paragraphs>
  <Slides>42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Corbel</vt:lpstr>
      <vt:lpstr>Symbol</vt:lpstr>
      <vt:lpstr>Times New Roman</vt:lpstr>
      <vt:lpstr>Wingdings 2</vt:lpstr>
      <vt:lpstr>Frame</vt:lpstr>
      <vt:lpstr>Capítulo 3 Fonética y fonología  Principios de lingüística hispánica Gabriel Rei-Doval &amp; Javier Rivas</vt:lpstr>
      <vt:lpstr>Objetivos</vt:lpstr>
      <vt:lpstr>Fonética y fonología</vt:lpstr>
      <vt:lpstr>Problemas de la ortografía convencional</vt:lpstr>
      <vt:lpstr>Convenciones de la representación fonética</vt:lpstr>
      <vt:lpstr>Ejercicio 3.1. Teniendo en cuenta la lista de palabras, proporciona dos ejemplos de cada uno de los desajustes entre letra y sonido</vt:lpstr>
      <vt:lpstr>Descripción del aparato fonador</vt:lpstr>
      <vt:lpstr>Ejercicio 3.2. Indica qué órgano del aparato fonador se encuentra antes y después de los siguientes</vt:lpstr>
      <vt:lpstr>Caracterización de las vocales</vt:lpstr>
      <vt:lpstr>Ejercicio 3.3. Indica la descripción articulatoria de las siguientes vocales, indicando desplazamiento, elevación de la lengua y posición de los labios:</vt:lpstr>
      <vt:lpstr>Vocales, semivocales, diptongos, triptongos e hiatos</vt:lpstr>
      <vt:lpstr>Tabla 2. Diptongos del español </vt:lpstr>
      <vt:lpstr>PowerPoint Presentation</vt:lpstr>
      <vt:lpstr>Las consonantes del español:  punto de articulación, modo de articulación  y sonoridad</vt:lpstr>
      <vt:lpstr>Consonantes del español  Producen obstrucción en algún lugar de la boca</vt:lpstr>
      <vt:lpstr>Ejercicio 3.5. Indica el punto de articulación (bilabial, labiodental, dental, alveolar, palatal o velar) de las consonantes transcritas en las palabras siguientes</vt:lpstr>
      <vt:lpstr>Consonantes según el modo de articulación  Esta clasificación se refiere  a cómo se reduce el canal  por  donde sale el aire (cierre , estrechamiento  u otro modo) También consideramos la vibración de las cuerdas vocales</vt:lpstr>
      <vt:lpstr>Ejercicio 3.6. Indica el modo de articulación (oclusiva, fricativa, africada, nasal, lateral, vibrante) de las consonantes transcritas en las palabras siguientes:</vt:lpstr>
      <vt:lpstr>Consonantes sonoras  y  consonantes sordas</vt:lpstr>
      <vt:lpstr>Ejercicio 3.7. Escribe el símbolo fonético correspondiente a cada descripción articulatoria y una palabra que lo tenga en posición inicial, como en el ejemplo</vt:lpstr>
      <vt:lpstr>Ejercicio 3.8. Indica qué característica o características articulatorias comparten los siguientes sonidos, como en el ejemplo:   [m], [p]: punto de articulación bilabial </vt:lpstr>
      <vt:lpstr>Tabla 5. Correspondencias entre sonidos  y letras  (español estándar latinoamericano) </vt:lpstr>
      <vt:lpstr>Tabla 6.  sonidos dialectales </vt:lpstr>
      <vt:lpstr>Ejercicio 3.10. En cada una de las siguientes secuencias hay UN fenómeno dialectal. Identifícalo e indica en qué zonas del mundo hispánico aparece</vt:lpstr>
      <vt:lpstr>La sílaba</vt:lpstr>
      <vt:lpstr>Partes de la sílaba </vt:lpstr>
      <vt:lpstr>Ejercicio 3.11. Separa las siguientes secuencias en sílabas</vt:lpstr>
      <vt:lpstr>Acentuación fónica y acentuación gráfica</vt:lpstr>
      <vt:lpstr>Acentuación ortográfica: reglas según la sílaba tónica</vt:lpstr>
      <vt:lpstr>Ejercicio 3.12. En las siguientes palabras, indica si son agudas, graves, esdrújulas o sobreesdrújulas, como en el ejemplo:  miradagrave </vt:lpstr>
      <vt:lpstr>Ejercicio 3.13. Escribe los acentos ortográficos necesarios en estas oraciones</vt:lpstr>
      <vt:lpstr>La fonología</vt:lpstr>
      <vt:lpstr>Fonemas: cómo identificarlos</vt:lpstr>
      <vt:lpstr>Fonemas y pares mínimos</vt:lpstr>
      <vt:lpstr>Fonemas y sonidos</vt:lpstr>
      <vt:lpstr>Alófonos y fonemas en inglés y en español</vt:lpstr>
      <vt:lpstr>Ejercicio 3.14. Busca un par mínimo para cada uno de los siguientes contrastes fonológicos:</vt:lpstr>
      <vt:lpstr>Relación entre fonemas y alófonos en español</vt:lpstr>
      <vt:lpstr>Alófonos en distribución complementaria (según el sonido precedente)</vt:lpstr>
      <vt:lpstr>Ejercicio 3.15. Identifica los alófonos  [b, d, g] en el siguiente fragmento:</vt:lpstr>
      <vt:lpstr>Ejercicio 3.16. Indica todos los casos de [dʒ] y [z] que aparecen en las siguientes oraciones:</vt:lpstr>
      <vt:lpstr>Tabla 14. Correspondencias entre fonemas, alófonos y letras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3 Fonética y fonología</dc:title>
  <dc:creator>Gabriel Rei-Doval</dc:creator>
  <cp:lastModifiedBy>Hope J LeGro</cp:lastModifiedBy>
  <cp:revision>19</cp:revision>
  <cp:lastPrinted>1601-01-01T00:00:00Z</cp:lastPrinted>
  <dcterms:created xsi:type="dcterms:W3CDTF">2020-03-10T21:48:18Z</dcterms:created>
  <dcterms:modified xsi:type="dcterms:W3CDTF">2025-01-17T19:55:50Z</dcterms:modified>
</cp:coreProperties>
</file>