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81" r:id="rId3"/>
    <p:sldId id="257" r:id="rId4"/>
    <p:sldId id="258" r:id="rId5"/>
    <p:sldId id="259" r:id="rId6"/>
    <p:sldId id="260" r:id="rId7"/>
    <p:sldId id="265" r:id="rId8"/>
    <p:sldId id="261" r:id="rId9"/>
    <p:sldId id="262" r:id="rId10"/>
    <p:sldId id="263" r:id="rId11"/>
    <p:sldId id="264" r:id="rId12"/>
    <p:sldId id="266" r:id="rId13"/>
    <p:sldId id="269" r:id="rId14"/>
    <p:sldId id="268" r:id="rId15"/>
    <p:sldId id="270" r:id="rId16"/>
    <p:sldId id="271" r:id="rId17"/>
    <p:sldId id="272" r:id="rId18"/>
    <p:sldId id="273" r:id="rId19"/>
    <p:sldId id="282" r:id="rId20"/>
    <p:sldId id="274" r:id="rId21"/>
    <p:sldId id="275" r:id="rId22"/>
    <p:sldId id="276" r:id="rId23"/>
    <p:sldId id="277" r:id="rId24"/>
    <p:sldId id="280" r:id="rId25"/>
    <p:sldId id="283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705FD6A-D43D-0C08-D76B-B58D5412ABA1}" name="Gabriel Rei-Doval" initials="" userId="S::reidoval@uwm.edu::d254cb93-40bb-4ec1-99c7-bff404823ca1" providerId="AD"/>
  <p188:author id="{D3DA54F7-8DCB-6EA9-76EB-68FE6797682B}" name="Jose Javier Rivas Rodriguez" initials="JR" userId="S::rivasrod@colorado.edu::2dd0ca6e-430d-422f-b496-a88bf3ae4f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1B0208-462A-0340-AADD-11D2913C9718}" v="43" dt="2024-06-18T20:05:15.5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178"/>
    <p:restoredTop sz="94646"/>
  </p:normalViewPr>
  <p:slideViewPr>
    <p:cSldViewPr snapToGrid="0" snapToObjects="1">
      <p:cViewPr varScale="1">
        <p:scale>
          <a:sx n="100" d="100"/>
          <a:sy n="100" d="100"/>
        </p:scale>
        <p:origin x="18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359927-EE6C-4F97-86BB-20F1A74C1D3F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7B6AAC2-6D31-4A70-9B3B-03E17472A853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Establecer el alcance y diferencias entre el estudio semántico y pragmático del español</a:t>
          </a:r>
          <a:endParaRPr lang="en-US" sz="1800" dirty="0">
            <a:solidFill>
              <a:schemeClr val="tx1"/>
            </a:solidFill>
          </a:endParaRPr>
        </a:p>
      </dgm:t>
    </dgm:pt>
    <dgm:pt modelId="{9AF979DE-7249-4BFE-A5D2-2CDDF550D06B}" type="parTrans" cxnId="{6195D315-DA57-4211-8DE6-F5CFF6ECDC4B}">
      <dgm:prSet/>
      <dgm:spPr/>
      <dgm:t>
        <a:bodyPr/>
        <a:lstStyle/>
        <a:p>
          <a:endParaRPr lang="en-US"/>
        </a:p>
      </dgm:t>
    </dgm:pt>
    <dgm:pt modelId="{71C811C4-411B-4AA2-94D9-CBB58FB792CA}" type="sibTrans" cxnId="{6195D315-DA57-4211-8DE6-F5CFF6ECDC4B}">
      <dgm:prSet/>
      <dgm:spPr/>
      <dgm:t>
        <a:bodyPr/>
        <a:lstStyle/>
        <a:p>
          <a:endParaRPr lang="en-US"/>
        </a:p>
      </dgm:t>
    </dgm:pt>
    <dgm:pt modelId="{944542C8-EE2A-4AF2-8763-1F7FF2EA163E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Identificar algunos aspectos básicos del análisis del significado de las palabras: denotación, connotación, campo semántico y campo léxico</a:t>
          </a:r>
          <a:endParaRPr lang="en-US" sz="1800" dirty="0">
            <a:solidFill>
              <a:schemeClr val="tx1"/>
            </a:solidFill>
          </a:endParaRPr>
        </a:p>
      </dgm:t>
    </dgm:pt>
    <dgm:pt modelId="{6E022EEE-8FD0-457C-AA36-765C242C5E01}" type="parTrans" cxnId="{3D5FF60D-B7F7-4A26-A4AC-284A15D9689D}">
      <dgm:prSet/>
      <dgm:spPr/>
      <dgm:t>
        <a:bodyPr/>
        <a:lstStyle/>
        <a:p>
          <a:endParaRPr lang="en-US"/>
        </a:p>
      </dgm:t>
    </dgm:pt>
    <dgm:pt modelId="{3D2A1143-6E39-4B3C-80E3-4DA9AE2B275C}" type="sibTrans" cxnId="{3D5FF60D-B7F7-4A26-A4AC-284A15D9689D}">
      <dgm:prSet/>
      <dgm:spPr/>
      <dgm:t>
        <a:bodyPr/>
        <a:lstStyle/>
        <a:p>
          <a:endParaRPr lang="en-US"/>
        </a:p>
      </dgm:t>
    </dgm:pt>
    <dgm:pt modelId="{646CC1CF-DD49-4319-8056-DFAA546CA1AA}">
      <dgm:prSet custT="1"/>
      <dgm:spPr/>
      <dgm:t>
        <a:bodyPr/>
        <a:lstStyle/>
        <a:p>
          <a:r>
            <a:rPr lang="es-ES" sz="1800" spc="-40" baseline="0" dirty="0">
              <a:solidFill>
                <a:schemeClr val="tx1"/>
              </a:solidFill>
            </a:rPr>
            <a:t>Distinguir las relaciones existentes entre palabras relacionadas en cuanto a su significado, sea este similar o diferente (sinonimia, antonimia, metonimia, etc.)</a:t>
          </a:r>
          <a:endParaRPr lang="en-US" sz="1800" spc="-40" baseline="0" dirty="0">
            <a:solidFill>
              <a:schemeClr val="tx1"/>
            </a:solidFill>
          </a:endParaRPr>
        </a:p>
      </dgm:t>
    </dgm:pt>
    <dgm:pt modelId="{0B1A652F-4C2E-43A5-BCE3-5639AF9CB7EB}" type="parTrans" cxnId="{4991C916-0C69-47CF-9DEF-8FD389D45CB6}">
      <dgm:prSet/>
      <dgm:spPr/>
      <dgm:t>
        <a:bodyPr/>
        <a:lstStyle/>
        <a:p>
          <a:endParaRPr lang="en-US"/>
        </a:p>
      </dgm:t>
    </dgm:pt>
    <dgm:pt modelId="{6A283BE2-845F-457B-85C5-C1615F8D3770}" type="sibTrans" cxnId="{4991C916-0C69-47CF-9DEF-8FD389D45CB6}">
      <dgm:prSet/>
      <dgm:spPr/>
      <dgm:t>
        <a:bodyPr/>
        <a:lstStyle/>
        <a:p>
          <a:endParaRPr lang="en-US"/>
        </a:p>
      </dgm:t>
    </dgm:pt>
    <dgm:pt modelId="{B5B92345-9222-4C48-B27C-5A8678879FF5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Identificar los procedimientos mediante los cuales el significado de una palabra puede extenderse en español a través de usos figurados</a:t>
          </a:r>
          <a:endParaRPr lang="en-US" sz="1800" dirty="0">
            <a:solidFill>
              <a:schemeClr val="tx1"/>
            </a:solidFill>
          </a:endParaRPr>
        </a:p>
      </dgm:t>
    </dgm:pt>
    <dgm:pt modelId="{E2060F40-2FB7-401C-AF07-A4CBA4A8235B}" type="parTrans" cxnId="{75701C2A-FC33-45F9-A2B5-37494D83266A}">
      <dgm:prSet/>
      <dgm:spPr/>
      <dgm:t>
        <a:bodyPr/>
        <a:lstStyle/>
        <a:p>
          <a:endParaRPr lang="en-US"/>
        </a:p>
      </dgm:t>
    </dgm:pt>
    <dgm:pt modelId="{4982CB4F-414D-4AF4-8057-A2EDF04E31AE}" type="sibTrans" cxnId="{75701C2A-FC33-45F9-A2B5-37494D83266A}">
      <dgm:prSet/>
      <dgm:spPr/>
      <dgm:t>
        <a:bodyPr/>
        <a:lstStyle/>
        <a:p>
          <a:endParaRPr lang="en-US"/>
        </a:p>
      </dgm:t>
    </dgm:pt>
    <dgm:pt modelId="{6D871872-9B21-4A53-A5B3-C5164009320C}">
      <dgm:prSet custT="1"/>
      <dgm:spPr/>
      <dgm:t>
        <a:bodyPr/>
        <a:lstStyle/>
        <a:p>
          <a:r>
            <a:rPr lang="es-ES" sz="1800">
              <a:solidFill>
                <a:schemeClr val="tx1"/>
              </a:solidFill>
            </a:rPr>
            <a:t>Caracterizar las unidades léxicas en relación con su procedencia temporal, regional y social</a:t>
          </a:r>
          <a:endParaRPr lang="en-US" sz="1800">
            <a:solidFill>
              <a:schemeClr val="tx1"/>
            </a:solidFill>
          </a:endParaRPr>
        </a:p>
      </dgm:t>
    </dgm:pt>
    <dgm:pt modelId="{63319635-871D-4DED-9EEF-A39CBB97CD25}" type="parTrans" cxnId="{80A2C4FA-57B5-4F87-BE37-5BDA60DE421B}">
      <dgm:prSet/>
      <dgm:spPr/>
      <dgm:t>
        <a:bodyPr/>
        <a:lstStyle/>
        <a:p>
          <a:endParaRPr lang="en-US"/>
        </a:p>
      </dgm:t>
    </dgm:pt>
    <dgm:pt modelId="{8F091C7A-B495-49FE-AA91-AB9031C66A57}" type="sibTrans" cxnId="{80A2C4FA-57B5-4F87-BE37-5BDA60DE421B}">
      <dgm:prSet/>
      <dgm:spPr/>
      <dgm:t>
        <a:bodyPr/>
        <a:lstStyle/>
        <a:p>
          <a:endParaRPr lang="en-US"/>
        </a:p>
      </dgm:t>
    </dgm:pt>
    <dgm:pt modelId="{A7A5A5C8-BD8E-414D-AE9E-66E8B3979B5F}">
      <dgm:prSet custT="1"/>
      <dgm:spPr/>
      <dgm:t>
        <a:bodyPr/>
        <a:lstStyle/>
        <a:p>
          <a:r>
            <a:rPr lang="es-ES" sz="1800" spc="-50" baseline="0" dirty="0">
              <a:solidFill>
                <a:schemeClr val="tx1"/>
              </a:solidFill>
            </a:rPr>
            <a:t>Determinar los resultados del contacto lingüístico sobre el vocabulario y la variedad de resultados que dicho contacto produce en la lengua</a:t>
          </a:r>
          <a:endParaRPr lang="en-US" sz="1800" dirty="0">
            <a:solidFill>
              <a:schemeClr val="tx1"/>
            </a:solidFill>
          </a:endParaRPr>
        </a:p>
      </dgm:t>
    </dgm:pt>
    <dgm:pt modelId="{EFE30125-A524-45BC-8268-B03F041971DB}" type="parTrans" cxnId="{73618580-2540-4F58-802D-619798B0E0BC}">
      <dgm:prSet/>
      <dgm:spPr/>
      <dgm:t>
        <a:bodyPr/>
        <a:lstStyle/>
        <a:p>
          <a:endParaRPr lang="en-US"/>
        </a:p>
      </dgm:t>
    </dgm:pt>
    <dgm:pt modelId="{E5E3E6F3-0BD2-4517-9A89-759FB34C7663}" type="sibTrans" cxnId="{73618580-2540-4F58-802D-619798B0E0BC}">
      <dgm:prSet/>
      <dgm:spPr/>
      <dgm:t>
        <a:bodyPr/>
        <a:lstStyle/>
        <a:p>
          <a:endParaRPr lang="en-US"/>
        </a:p>
      </dgm:t>
    </dgm:pt>
    <dgm:pt modelId="{6AC6EF95-6EE0-4013-82A9-C463A6E3B8EA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Establecer la relación existente entre las formas de tratamiento y otros procedimientos lingüísticos para expresar cortesía en español</a:t>
          </a:r>
          <a:endParaRPr lang="en-US" sz="1800" dirty="0">
            <a:solidFill>
              <a:schemeClr val="tx1"/>
            </a:solidFill>
          </a:endParaRPr>
        </a:p>
      </dgm:t>
    </dgm:pt>
    <dgm:pt modelId="{D6E198D0-6BA1-4CF0-865A-BFEB2F442704}" type="parTrans" cxnId="{5028FBEA-C831-4B0A-A571-D01466C54D1D}">
      <dgm:prSet/>
      <dgm:spPr/>
      <dgm:t>
        <a:bodyPr/>
        <a:lstStyle/>
        <a:p>
          <a:endParaRPr lang="en-US"/>
        </a:p>
      </dgm:t>
    </dgm:pt>
    <dgm:pt modelId="{48B729D7-96C8-4DBB-AB7E-B0B511853B44}" type="sibTrans" cxnId="{5028FBEA-C831-4B0A-A571-D01466C54D1D}">
      <dgm:prSet/>
      <dgm:spPr/>
      <dgm:t>
        <a:bodyPr/>
        <a:lstStyle/>
        <a:p>
          <a:endParaRPr lang="en-US"/>
        </a:p>
      </dgm:t>
    </dgm:pt>
    <dgm:pt modelId="{875A563D-D9DF-4892-92A2-68D31F6C3E68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Analizar las formas de expresar identidad, diferencias y relaciones sociales a través del vocabulario y otros recursos expresivos</a:t>
          </a:r>
          <a:endParaRPr lang="en-US" sz="1800" dirty="0">
            <a:solidFill>
              <a:schemeClr val="tx1"/>
            </a:solidFill>
          </a:endParaRPr>
        </a:p>
      </dgm:t>
    </dgm:pt>
    <dgm:pt modelId="{22D6CB18-31AC-4FCE-A862-DBE6F37DB684}" type="parTrans" cxnId="{BE65C9E6-9D0A-4FAA-8E26-1BA317F408E2}">
      <dgm:prSet/>
      <dgm:spPr/>
      <dgm:t>
        <a:bodyPr/>
        <a:lstStyle/>
        <a:p>
          <a:endParaRPr lang="en-US"/>
        </a:p>
      </dgm:t>
    </dgm:pt>
    <dgm:pt modelId="{B88F0C02-7756-40C6-8A01-82D075B5BB4C}" type="sibTrans" cxnId="{BE65C9E6-9D0A-4FAA-8E26-1BA317F408E2}">
      <dgm:prSet/>
      <dgm:spPr/>
      <dgm:t>
        <a:bodyPr/>
        <a:lstStyle/>
        <a:p>
          <a:endParaRPr lang="en-US"/>
        </a:p>
      </dgm:t>
    </dgm:pt>
    <dgm:pt modelId="{AD61A019-AAFF-4C80-A12E-77F710B7A163}">
      <dgm:prSet custT="1"/>
      <dgm:spPr/>
      <dgm:t>
        <a:bodyPr/>
        <a:lstStyle/>
        <a:p>
          <a:r>
            <a:rPr lang="es-ES" sz="1800">
              <a:solidFill>
                <a:schemeClr val="tx1"/>
              </a:solidFill>
            </a:rPr>
            <a:t>Identificar las conexiones entre el mundo que nos rodea y diferentes procedimientos lingüísticos</a:t>
          </a:r>
          <a:endParaRPr lang="en-US" sz="1800">
            <a:solidFill>
              <a:schemeClr val="tx1"/>
            </a:solidFill>
          </a:endParaRPr>
        </a:p>
      </dgm:t>
    </dgm:pt>
    <dgm:pt modelId="{EF734E93-459D-40DE-9445-470497F42BF1}" type="parTrans" cxnId="{48A54167-3B9B-442E-8D26-6514AC695160}">
      <dgm:prSet/>
      <dgm:spPr/>
      <dgm:t>
        <a:bodyPr/>
        <a:lstStyle/>
        <a:p>
          <a:endParaRPr lang="en-US"/>
        </a:p>
      </dgm:t>
    </dgm:pt>
    <dgm:pt modelId="{8694FCAD-90B2-4958-BEB9-43F0D43AE909}" type="sibTrans" cxnId="{48A54167-3B9B-442E-8D26-6514AC695160}">
      <dgm:prSet/>
      <dgm:spPr/>
      <dgm:t>
        <a:bodyPr/>
        <a:lstStyle/>
        <a:p>
          <a:endParaRPr lang="en-US"/>
        </a:p>
      </dgm:t>
    </dgm:pt>
    <dgm:pt modelId="{6FAFEBAA-DF11-4F4E-B0EA-87F0B9D1B379}" type="pres">
      <dgm:prSet presAssocID="{FD359927-EE6C-4F97-86BB-20F1A74C1D3F}" presName="linear" presStyleCnt="0">
        <dgm:presLayoutVars>
          <dgm:animLvl val="lvl"/>
          <dgm:resizeHandles val="exact"/>
        </dgm:presLayoutVars>
      </dgm:prSet>
      <dgm:spPr/>
    </dgm:pt>
    <dgm:pt modelId="{213A9648-664B-F446-925F-F1F69B8586C6}" type="pres">
      <dgm:prSet presAssocID="{87B6AAC2-6D31-4A70-9B3B-03E17472A853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CD070CEB-BF59-8C42-B4FD-4B08DAC1DAD2}" type="pres">
      <dgm:prSet presAssocID="{71C811C4-411B-4AA2-94D9-CBB58FB792CA}" presName="spacer" presStyleCnt="0"/>
      <dgm:spPr/>
    </dgm:pt>
    <dgm:pt modelId="{3DAA37AA-E4F0-8344-81B9-B60F14CE98DC}" type="pres">
      <dgm:prSet presAssocID="{944542C8-EE2A-4AF2-8763-1F7FF2EA163E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40067D15-726F-A347-871F-933594635A00}" type="pres">
      <dgm:prSet presAssocID="{3D2A1143-6E39-4B3C-80E3-4DA9AE2B275C}" presName="spacer" presStyleCnt="0"/>
      <dgm:spPr/>
    </dgm:pt>
    <dgm:pt modelId="{E61B5319-AD10-ED40-84E2-60FA61F0C89A}" type="pres">
      <dgm:prSet presAssocID="{646CC1CF-DD49-4319-8056-DFAA546CA1AA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49246794-8B31-2C47-9259-56EB62AD1565}" type="pres">
      <dgm:prSet presAssocID="{6A283BE2-845F-457B-85C5-C1615F8D3770}" presName="spacer" presStyleCnt="0"/>
      <dgm:spPr/>
    </dgm:pt>
    <dgm:pt modelId="{9C44FBD4-9679-4C4E-B313-97446C92E47F}" type="pres">
      <dgm:prSet presAssocID="{B5B92345-9222-4C48-B27C-5A8678879FF5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3BDC4D34-A6D2-254F-ACD9-42E668C66CD8}" type="pres">
      <dgm:prSet presAssocID="{4982CB4F-414D-4AF4-8057-A2EDF04E31AE}" presName="spacer" presStyleCnt="0"/>
      <dgm:spPr/>
    </dgm:pt>
    <dgm:pt modelId="{1C31EFB2-DD7A-3D4F-8C44-E4A4D6EFE637}" type="pres">
      <dgm:prSet presAssocID="{6D871872-9B21-4A53-A5B3-C5164009320C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AFAE999E-8925-3D46-B291-AEAB677BCA7B}" type="pres">
      <dgm:prSet presAssocID="{8F091C7A-B495-49FE-AA91-AB9031C66A57}" presName="spacer" presStyleCnt="0"/>
      <dgm:spPr/>
    </dgm:pt>
    <dgm:pt modelId="{E2ABC255-9D91-7449-BFC5-870CD2C7B224}" type="pres">
      <dgm:prSet presAssocID="{A7A5A5C8-BD8E-414D-AE9E-66E8B3979B5F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D16706E9-7C29-FE44-8E1D-971D6099312E}" type="pres">
      <dgm:prSet presAssocID="{E5E3E6F3-0BD2-4517-9A89-759FB34C7663}" presName="spacer" presStyleCnt="0"/>
      <dgm:spPr/>
    </dgm:pt>
    <dgm:pt modelId="{0EBF9F18-FA3D-D44F-A18C-46699793955C}" type="pres">
      <dgm:prSet presAssocID="{6AC6EF95-6EE0-4013-82A9-C463A6E3B8EA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A31708E1-D73B-AF4A-8331-9AA6F48C864F}" type="pres">
      <dgm:prSet presAssocID="{48B729D7-96C8-4DBB-AB7E-B0B511853B44}" presName="spacer" presStyleCnt="0"/>
      <dgm:spPr/>
    </dgm:pt>
    <dgm:pt modelId="{EED0D063-7B0C-D44B-A2DC-96A6A207ED12}" type="pres">
      <dgm:prSet presAssocID="{875A563D-D9DF-4892-92A2-68D31F6C3E68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0EFB6A53-0ED7-3344-867D-4154CFFD9136}" type="pres">
      <dgm:prSet presAssocID="{B88F0C02-7756-40C6-8A01-82D075B5BB4C}" presName="spacer" presStyleCnt="0"/>
      <dgm:spPr/>
    </dgm:pt>
    <dgm:pt modelId="{A7D00BB7-C1E6-2D42-9F73-A42A2D134825}" type="pres">
      <dgm:prSet presAssocID="{AD61A019-AAFF-4C80-A12E-77F710B7A163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E8A6830D-87C3-324C-8E6F-C6C30E75222C}" type="presOf" srcId="{AD61A019-AAFF-4C80-A12E-77F710B7A163}" destId="{A7D00BB7-C1E6-2D42-9F73-A42A2D134825}" srcOrd="0" destOrd="0" presId="urn:microsoft.com/office/officeart/2005/8/layout/vList2"/>
    <dgm:cxn modelId="{3D5FF60D-B7F7-4A26-A4AC-284A15D9689D}" srcId="{FD359927-EE6C-4F97-86BB-20F1A74C1D3F}" destId="{944542C8-EE2A-4AF2-8763-1F7FF2EA163E}" srcOrd="1" destOrd="0" parTransId="{6E022EEE-8FD0-457C-AA36-765C242C5E01}" sibTransId="{3D2A1143-6E39-4B3C-80E3-4DA9AE2B275C}"/>
    <dgm:cxn modelId="{6195D315-DA57-4211-8DE6-F5CFF6ECDC4B}" srcId="{FD359927-EE6C-4F97-86BB-20F1A74C1D3F}" destId="{87B6AAC2-6D31-4A70-9B3B-03E17472A853}" srcOrd="0" destOrd="0" parTransId="{9AF979DE-7249-4BFE-A5D2-2CDDF550D06B}" sibTransId="{71C811C4-411B-4AA2-94D9-CBB58FB792CA}"/>
    <dgm:cxn modelId="{4991C916-0C69-47CF-9DEF-8FD389D45CB6}" srcId="{FD359927-EE6C-4F97-86BB-20F1A74C1D3F}" destId="{646CC1CF-DD49-4319-8056-DFAA546CA1AA}" srcOrd="2" destOrd="0" parTransId="{0B1A652F-4C2E-43A5-BCE3-5639AF9CB7EB}" sibTransId="{6A283BE2-845F-457B-85C5-C1615F8D3770}"/>
    <dgm:cxn modelId="{75701C2A-FC33-45F9-A2B5-37494D83266A}" srcId="{FD359927-EE6C-4F97-86BB-20F1A74C1D3F}" destId="{B5B92345-9222-4C48-B27C-5A8678879FF5}" srcOrd="3" destOrd="0" parTransId="{E2060F40-2FB7-401C-AF07-A4CBA4A8235B}" sibTransId="{4982CB4F-414D-4AF4-8057-A2EDF04E31AE}"/>
    <dgm:cxn modelId="{0DBCC63B-1EAF-4749-87FB-3C80E8DFF035}" type="presOf" srcId="{646CC1CF-DD49-4319-8056-DFAA546CA1AA}" destId="{E61B5319-AD10-ED40-84E2-60FA61F0C89A}" srcOrd="0" destOrd="0" presId="urn:microsoft.com/office/officeart/2005/8/layout/vList2"/>
    <dgm:cxn modelId="{AB582B58-5D90-3441-9050-1A5B62832267}" type="presOf" srcId="{B5B92345-9222-4C48-B27C-5A8678879FF5}" destId="{9C44FBD4-9679-4C4E-B313-97446C92E47F}" srcOrd="0" destOrd="0" presId="urn:microsoft.com/office/officeart/2005/8/layout/vList2"/>
    <dgm:cxn modelId="{48A54167-3B9B-442E-8D26-6514AC695160}" srcId="{FD359927-EE6C-4F97-86BB-20F1A74C1D3F}" destId="{AD61A019-AAFF-4C80-A12E-77F710B7A163}" srcOrd="8" destOrd="0" parTransId="{EF734E93-459D-40DE-9445-470497F42BF1}" sibTransId="{8694FCAD-90B2-4958-BEB9-43F0D43AE909}"/>
    <dgm:cxn modelId="{561C5779-E431-FA4A-8513-57F506687070}" type="presOf" srcId="{6AC6EF95-6EE0-4013-82A9-C463A6E3B8EA}" destId="{0EBF9F18-FA3D-D44F-A18C-46699793955C}" srcOrd="0" destOrd="0" presId="urn:microsoft.com/office/officeart/2005/8/layout/vList2"/>
    <dgm:cxn modelId="{73618580-2540-4F58-802D-619798B0E0BC}" srcId="{FD359927-EE6C-4F97-86BB-20F1A74C1D3F}" destId="{A7A5A5C8-BD8E-414D-AE9E-66E8B3979B5F}" srcOrd="5" destOrd="0" parTransId="{EFE30125-A524-45BC-8268-B03F041971DB}" sibTransId="{E5E3E6F3-0BD2-4517-9A89-759FB34C7663}"/>
    <dgm:cxn modelId="{85D18E93-288B-7948-B508-51C5BF72780D}" type="presOf" srcId="{6D871872-9B21-4A53-A5B3-C5164009320C}" destId="{1C31EFB2-DD7A-3D4F-8C44-E4A4D6EFE637}" srcOrd="0" destOrd="0" presId="urn:microsoft.com/office/officeart/2005/8/layout/vList2"/>
    <dgm:cxn modelId="{F8C439B9-8821-3A45-B464-C1D0EB637AE4}" type="presOf" srcId="{944542C8-EE2A-4AF2-8763-1F7FF2EA163E}" destId="{3DAA37AA-E4F0-8344-81B9-B60F14CE98DC}" srcOrd="0" destOrd="0" presId="urn:microsoft.com/office/officeart/2005/8/layout/vList2"/>
    <dgm:cxn modelId="{BE65C9E6-9D0A-4FAA-8E26-1BA317F408E2}" srcId="{FD359927-EE6C-4F97-86BB-20F1A74C1D3F}" destId="{875A563D-D9DF-4892-92A2-68D31F6C3E68}" srcOrd="7" destOrd="0" parTransId="{22D6CB18-31AC-4FCE-A862-DBE6F37DB684}" sibTransId="{B88F0C02-7756-40C6-8A01-82D075B5BB4C}"/>
    <dgm:cxn modelId="{5028FBEA-C831-4B0A-A571-D01466C54D1D}" srcId="{FD359927-EE6C-4F97-86BB-20F1A74C1D3F}" destId="{6AC6EF95-6EE0-4013-82A9-C463A6E3B8EA}" srcOrd="6" destOrd="0" parTransId="{D6E198D0-6BA1-4CF0-865A-BFEB2F442704}" sibTransId="{48B729D7-96C8-4DBB-AB7E-B0B511853B44}"/>
    <dgm:cxn modelId="{B561ABF2-152C-F543-B3CC-AED75B2E35AD}" type="presOf" srcId="{FD359927-EE6C-4F97-86BB-20F1A74C1D3F}" destId="{6FAFEBAA-DF11-4F4E-B0EA-87F0B9D1B379}" srcOrd="0" destOrd="0" presId="urn:microsoft.com/office/officeart/2005/8/layout/vList2"/>
    <dgm:cxn modelId="{F91162F7-5987-DF40-8550-AC6B56F58EFA}" type="presOf" srcId="{87B6AAC2-6D31-4A70-9B3B-03E17472A853}" destId="{213A9648-664B-F446-925F-F1F69B8586C6}" srcOrd="0" destOrd="0" presId="urn:microsoft.com/office/officeart/2005/8/layout/vList2"/>
    <dgm:cxn modelId="{9D1DDFF7-AA78-FC48-B2D2-07732EDA4F92}" type="presOf" srcId="{875A563D-D9DF-4892-92A2-68D31F6C3E68}" destId="{EED0D063-7B0C-D44B-A2DC-96A6A207ED12}" srcOrd="0" destOrd="0" presId="urn:microsoft.com/office/officeart/2005/8/layout/vList2"/>
    <dgm:cxn modelId="{80A2C4FA-57B5-4F87-BE37-5BDA60DE421B}" srcId="{FD359927-EE6C-4F97-86BB-20F1A74C1D3F}" destId="{6D871872-9B21-4A53-A5B3-C5164009320C}" srcOrd="4" destOrd="0" parTransId="{63319635-871D-4DED-9EEF-A39CBB97CD25}" sibTransId="{8F091C7A-B495-49FE-AA91-AB9031C66A57}"/>
    <dgm:cxn modelId="{046C92FC-6042-8549-9E04-B1DB8A30BADF}" type="presOf" srcId="{A7A5A5C8-BD8E-414D-AE9E-66E8B3979B5F}" destId="{E2ABC255-9D91-7449-BFC5-870CD2C7B224}" srcOrd="0" destOrd="0" presId="urn:microsoft.com/office/officeart/2005/8/layout/vList2"/>
    <dgm:cxn modelId="{8B00EED5-E597-0341-B6A3-A95F8D1AC2BB}" type="presParOf" srcId="{6FAFEBAA-DF11-4F4E-B0EA-87F0B9D1B379}" destId="{213A9648-664B-F446-925F-F1F69B8586C6}" srcOrd="0" destOrd="0" presId="urn:microsoft.com/office/officeart/2005/8/layout/vList2"/>
    <dgm:cxn modelId="{C4F258AE-A7BB-D747-BD6B-ADF857027538}" type="presParOf" srcId="{6FAFEBAA-DF11-4F4E-B0EA-87F0B9D1B379}" destId="{CD070CEB-BF59-8C42-B4FD-4B08DAC1DAD2}" srcOrd="1" destOrd="0" presId="urn:microsoft.com/office/officeart/2005/8/layout/vList2"/>
    <dgm:cxn modelId="{5B156FC8-01F5-FE43-833A-1731E8E66E05}" type="presParOf" srcId="{6FAFEBAA-DF11-4F4E-B0EA-87F0B9D1B379}" destId="{3DAA37AA-E4F0-8344-81B9-B60F14CE98DC}" srcOrd="2" destOrd="0" presId="urn:microsoft.com/office/officeart/2005/8/layout/vList2"/>
    <dgm:cxn modelId="{12E026CC-8DDF-1749-A2B2-77D4F9915905}" type="presParOf" srcId="{6FAFEBAA-DF11-4F4E-B0EA-87F0B9D1B379}" destId="{40067D15-726F-A347-871F-933594635A00}" srcOrd="3" destOrd="0" presId="urn:microsoft.com/office/officeart/2005/8/layout/vList2"/>
    <dgm:cxn modelId="{900CE203-5394-9E45-BBC6-D9CD13DB2ADF}" type="presParOf" srcId="{6FAFEBAA-DF11-4F4E-B0EA-87F0B9D1B379}" destId="{E61B5319-AD10-ED40-84E2-60FA61F0C89A}" srcOrd="4" destOrd="0" presId="urn:microsoft.com/office/officeart/2005/8/layout/vList2"/>
    <dgm:cxn modelId="{55B315E6-5C03-7141-8804-E538BAE148E9}" type="presParOf" srcId="{6FAFEBAA-DF11-4F4E-B0EA-87F0B9D1B379}" destId="{49246794-8B31-2C47-9259-56EB62AD1565}" srcOrd="5" destOrd="0" presId="urn:microsoft.com/office/officeart/2005/8/layout/vList2"/>
    <dgm:cxn modelId="{55C70048-5F52-5544-ACB2-31A66D333B87}" type="presParOf" srcId="{6FAFEBAA-DF11-4F4E-B0EA-87F0B9D1B379}" destId="{9C44FBD4-9679-4C4E-B313-97446C92E47F}" srcOrd="6" destOrd="0" presId="urn:microsoft.com/office/officeart/2005/8/layout/vList2"/>
    <dgm:cxn modelId="{EBCE451A-A16F-B94E-AA61-1C79FFCE4124}" type="presParOf" srcId="{6FAFEBAA-DF11-4F4E-B0EA-87F0B9D1B379}" destId="{3BDC4D34-A6D2-254F-ACD9-42E668C66CD8}" srcOrd="7" destOrd="0" presId="urn:microsoft.com/office/officeart/2005/8/layout/vList2"/>
    <dgm:cxn modelId="{07E04D4B-AA39-6A47-B999-A666672520CD}" type="presParOf" srcId="{6FAFEBAA-DF11-4F4E-B0EA-87F0B9D1B379}" destId="{1C31EFB2-DD7A-3D4F-8C44-E4A4D6EFE637}" srcOrd="8" destOrd="0" presId="urn:microsoft.com/office/officeart/2005/8/layout/vList2"/>
    <dgm:cxn modelId="{E942F645-8AA6-4F46-9561-D831F25720A9}" type="presParOf" srcId="{6FAFEBAA-DF11-4F4E-B0EA-87F0B9D1B379}" destId="{AFAE999E-8925-3D46-B291-AEAB677BCA7B}" srcOrd="9" destOrd="0" presId="urn:microsoft.com/office/officeart/2005/8/layout/vList2"/>
    <dgm:cxn modelId="{560DCF28-0343-574C-AA14-7F6C12597733}" type="presParOf" srcId="{6FAFEBAA-DF11-4F4E-B0EA-87F0B9D1B379}" destId="{E2ABC255-9D91-7449-BFC5-870CD2C7B224}" srcOrd="10" destOrd="0" presId="urn:microsoft.com/office/officeart/2005/8/layout/vList2"/>
    <dgm:cxn modelId="{E66CDF0E-E7F1-0A4F-A19D-EBD2C31F321A}" type="presParOf" srcId="{6FAFEBAA-DF11-4F4E-B0EA-87F0B9D1B379}" destId="{D16706E9-7C29-FE44-8E1D-971D6099312E}" srcOrd="11" destOrd="0" presId="urn:microsoft.com/office/officeart/2005/8/layout/vList2"/>
    <dgm:cxn modelId="{96E0128E-E4FC-2642-A06F-C16AD5061AB1}" type="presParOf" srcId="{6FAFEBAA-DF11-4F4E-B0EA-87F0B9D1B379}" destId="{0EBF9F18-FA3D-D44F-A18C-46699793955C}" srcOrd="12" destOrd="0" presId="urn:microsoft.com/office/officeart/2005/8/layout/vList2"/>
    <dgm:cxn modelId="{074D3756-6E31-2940-B1A5-92F5D8FAB407}" type="presParOf" srcId="{6FAFEBAA-DF11-4F4E-B0EA-87F0B9D1B379}" destId="{A31708E1-D73B-AF4A-8331-9AA6F48C864F}" srcOrd="13" destOrd="0" presId="urn:microsoft.com/office/officeart/2005/8/layout/vList2"/>
    <dgm:cxn modelId="{90FA4D1E-40CE-9E47-9175-47776A4C08AE}" type="presParOf" srcId="{6FAFEBAA-DF11-4F4E-B0EA-87F0B9D1B379}" destId="{EED0D063-7B0C-D44B-A2DC-96A6A207ED12}" srcOrd="14" destOrd="0" presId="urn:microsoft.com/office/officeart/2005/8/layout/vList2"/>
    <dgm:cxn modelId="{BB9A4CC2-1FC7-224E-9AC1-BD34E8C8BDF1}" type="presParOf" srcId="{6FAFEBAA-DF11-4F4E-B0EA-87F0B9D1B379}" destId="{0EFB6A53-0ED7-3344-867D-4154CFFD9136}" srcOrd="15" destOrd="0" presId="urn:microsoft.com/office/officeart/2005/8/layout/vList2"/>
    <dgm:cxn modelId="{4ECD807A-AAEC-1B43-95B4-2F03763B6689}" type="presParOf" srcId="{6FAFEBAA-DF11-4F4E-B0EA-87F0B9D1B379}" destId="{A7D00BB7-C1E6-2D42-9F73-A42A2D134825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1A8F91C-78A9-4E2C-92D8-CFA2CEBD3412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294D47-4709-4A7C-9F2C-4282F7C0A366}">
      <dgm:prSet custT="1"/>
      <dgm:spPr/>
      <dgm:t>
        <a:bodyPr/>
        <a:lstStyle/>
        <a:p>
          <a:r>
            <a:rPr lang="en-US" sz="2000" b="1" u="none" cap="small" baseline="0">
              <a:solidFill>
                <a:schemeClr val="tx1"/>
              </a:solidFill>
            </a:rPr>
            <a:t>Arcaísmos</a:t>
          </a:r>
          <a:r>
            <a:rPr lang="en-US" sz="2000">
              <a:solidFill>
                <a:schemeClr val="tx1"/>
              </a:solidFill>
            </a:rPr>
            <a:t>: palabras que ya no se usan, recuperadas para recrear o aludir al pasado: </a:t>
          </a:r>
          <a:r>
            <a:rPr lang="en-US" sz="2000" i="1">
              <a:solidFill>
                <a:schemeClr val="tx1"/>
              </a:solidFill>
            </a:rPr>
            <a:t>mas</a:t>
          </a:r>
          <a:r>
            <a:rPr lang="en-US" sz="2000">
              <a:solidFill>
                <a:schemeClr val="tx1"/>
              </a:solidFill>
            </a:rPr>
            <a:t>, </a:t>
          </a:r>
          <a:r>
            <a:rPr lang="en-US" sz="2000" i="1">
              <a:solidFill>
                <a:schemeClr val="tx1"/>
              </a:solidFill>
            </a:rPr>
            <a:t>hueste</a:t>
          </a:r>
          <a:r>
            <a:rPr lang="en-US" sz="2000">
              <a:solidFill>
                <a:schemeClr val="tx1"/>
              </a:solidFill>
            </a:rPr>
            <a:t>, </a:t>
          </a:r>
          <a:r>
            <a:rPr lang="en-US" sz="2000" i="1">
              <a:solidFill>
                <a:schemeClr val="tx1"/>
              </a:solidFill>
            </a:rPr>
            <a:t>candil</a:t>
          </a:r>
          <a:r>
            <a:rPr lang="en-US" sz="2000">
              <a:solidFill>
                <a:schemeClr val="tx1"/>
              </a:solidFill>
            </a:rPr>
            <a:t>, </a:t>
          </a:r>
          <a:r>
            <a:rPr lang="en-US" sz="2000" i="1">
              <a:solidFill>
                <a:schemeClr val="tx1"/>
              </a:solidFill>
            </a:rPr>
            <a:t>empero</a:t>
          </a:r>
          <a:r>
            <a:rPr lang="en-US" sz="2000">
              <a:solidFill>
                <a:schemeClr val="tx1"/>
              </a:solidFill>
            </a:rPr>
            <a:t>, </a:t>
          </a:r>
          <a:r>
            <a:rPr lang="en-US" sz="2000" i="1">
              <a:solidFill>
                <a:schemeClr val="tx1"/>
              </a:solidFill>
            </a:rPr>
            <a:t>fidalgo</a:t>
          </a:r>
        </a:p>
      </dgm:t>
    </dgm:pt>
    <dgm:pt modelId="{8A52BADD-B96D-4174-9F94-EAA1F608E182}" type="parTrans" cxnId="{8FDADE3B-4AFE-4C38-B712-160548FBBA2E}">
      <dgm:prSet/>
      <dgm:spPr/>
      <dgm:t>
        <a:bodyPr/>
        <a:lstStyle/>
        <a:p>
          <a:endParaRPr lang="en-US" sz="2000"/>
        </a:p>
      </dgm:t>
    </dgm:pt>
    <dgm:pt modelId="{67FC226B-4260-44BB-ABB7-BA2FF37BCA1D}" type="sibTrans" cxnId="{8FDADE3B-4AFE-4C38-B712-160548FBBA2E}">
      <dgm:prSet/>
      <dgm:spPr/>
      <dgm:t>
        <a:bodyPr/>
        <a:lstStyle/>
        <a:p>
          <a:endParaRPr lang="en-US"/>
        </a:p>
      </dgm:t>
    </dgm:pt>
    <dgm:pt modelId="{93DFA655-4F6D-4874-9BB5-91DCEE8F2052}">
      <dgm:prSet custT="1"/>
      <dgm:spPr/>
      <dgm:t>
        <a:bodyPr/>
        <a:lstStyle/>
        <a:p>
          <a:r>
            <a:rPr lang="en-US" sz="2000" b="1" u="none" cap="small" baseline="0">
              <a:solidFill>
                <a:schemeClr val="tx1"/>
              </a:solidFill>
            </a:rPr>
            <a:t>Préstamos</a:t>
          </a:r>
          <a:r>
            <a:rPr lang="en-US" sz="2000">
              <a:solidFill>
                <a:schemeClr val="tx1"/>
              </a:solidFill>
            </a:rPr>
            <a:t>: palabras tomadas de otra lengua por contacto: </a:t>
          </a:r>
          <a:r>
            <a:rPr lang="en-US" sz="2000" i="1">
              <a:solidFill>
                <a:schemeClr val="tx1"/>
              </a:solidFill>
            </a:rPr>
            <a:t>albañil</a:t>
          </a:r>
          <a:r>
            <a:rPr lang="en-US" sz="2000">
              <a:solidFill>
                <a:schemeClr val="tx1"/>
              </a:solidFill>
            </a:rPr>
            <a:t>, </a:t>
          </a:r>
          <a:r>
            <a:rPr lang="en-US" sz="2000" i="1">
              <a:solidFill>
                <a:schemeClr val="tx1"/>
              </a:solidFill>
            </a:rPr>
            <a:t>jamón</a:t>
          </a:r>
          <a:r>
            <a:rPr lang="en-US" sz="2000">
              <a:solidFill>
                <a:schemeClr val="tx1"/>
              </a:solidFill>
            </a:rPr>
            <a:t>, </a:t>
          </a:r>
          <a:r>
            <a:rPr lang="en-US" sz="2000" i="1">
              <a:solidFill>
                <a:schemeClr val="tx1"/>
              </a:solidFill>
            </a:rPr>
            <a:t>gurú</a:t>
          </a:r>
          <a:r>
            <a:rPr lang="en-US" sz="2000">
              <a:solidFill>
                <a:schemeClr val="tx1"/>
              </a:solidFill>
            </a:rPr>
            <a:t>, </a:t>
          </a:r>
          <a:r>
            <a:rPr lang="en-US" sz="2000" i="1">
              <a:solidFill>
                <a:schemeClr val="tx1"/>
              </a:solidFill>
            </a:rPr>
            <a:t>golf</a:t>
          </a:r>
        </a:p>
      </dgm:t>
    </dgm:pt>
    <dgm:pt modelId="{A40B597B-CCAD-4E4A-9B9E-46647BD8AC21}" type="parTrans" cxnId="{346349A1-3B37-4639-93BC-AD25848FE082}">
      <dgm:prSet/>
      <dgm:spPr/>
      <dgm:t>
        <a:bodyPr/>
        <a:lstStyle/>
        <a:p>
          <a:endParaRPr lang="en-US" sz="2000"/>
        </a:p>
      </dgm:t>
    </dgm:pt>
    <dgm:pt modelId="{CA670B5A-BA78-4FC7-A955-DD35ECF5FE76}" type="sibTrans" cxnId="{346349A1-3B37-4639-93BC-AD25848FE082}">
      <dgm:prSet/>
      <dgm:spPr/>
      <dgm:t>
        <a:bodyPr/>
        <a:lstStyle/>
        <a:p>
          <a:endParaRPr lang="en-US"/>
        </a:p>
      </dgm:t>
    </dgm:pt>
    <dgm:pt modelId="{61F4F695-16C2-46A9-87D5-772261D0DC00}">
      <dgm:prSet custT="1"/>
      <dgm:spPr/>
      <dgm:t>
        <a:bodyPr/>
        <a:lstStyle/>
        <a:p>
          <a:r>
            <a:rPr lang="en-US" sz="2000" b="1" u="none" cap="small" baseline="0" err="1">
              <a:solidFill>
                <a:schemeClr val="tx1"/>
              </a:solidFill>
            </a:rPr>
            <a:t>Neologismos</a:t>
          </a:r>
          <a:r>
            <a:rPr lang="en-US" sz="2000">
              <a:solidFill>
                <a:schemeClr val="tx1"/>
              </a:solidFill>
            </a:rPr>
            <a:t>: palabras o </a:t>
          </a:r>
          <a:r>
            <a:rPr lang="en-US" sz="2000" err="1">
              <a:solidFill>
                <a:schemeClr val="tx1"/>
              </a:solidFill>
            </a:rPr>
            <a:t>acepciones</a:t>
          </a:r>
          <a:r>
            <a:rPr lang="en-US" sz="2000">
              <a:solidFill>
                <a:schemeClr val="tx1"/>
              </a:solidFill>
            </a:rPr>
            <a:t> de </a:t>
          </a:r>
          <a:r>
            <a:rPr lang="en-US" sz="2000" err="1">
              <a:solidFill>
                <a:schemeClr val="tx1"/>
              </a:solidFill>
            </a:rPr>
            <a:t>incorporación</a:t>
          </a:r>
          <a:r>
            <a:rPr lang="en-US" sz="2000">
              <a:solidFill>
                <a:schemeClr val="tx1"/>
              </a:solidFill>
            </a:rPr>
            <a:t> </a:t>
          </a:r>
          <a:r>
            <a:rPr lang="en-US" sz="2000" err="1">
              <a:solidFill>
                <a:schemeClr val="tx1"/>
              </a:solidFill>
            </a:rPr>
            <a:t>reciente</a:t>
          </a:r>
          <a:r>
            <a:rPr lang="en-US" sz="2000">
              <a:solidFill>
                <a:schemeClr val="tx1"/>
              </a:solidFill>
            </a:rPr>
            <a:t>:  </a:t>
          </a:r>
          <a:r>
            <a:rPr lang="en-US" sz="2000" i="1" err="1">
              <a:solidFill>
                <a:schemeClr val="tx1"/>
              </a:solidFill>
            </a:rPr>
            <a:t>desescalada</a:t>
          </a:r>
          <a:r>
            <a:rPr lang="en-US" sz="2000">
              <a:solidFill>
                <a:schemeClr val="tx1"/>
              </a:solidFill>
            </a:rPr>
            <a:t>, </a:t>
          </a:r>
          <a:r>
            <a:rPr lang="en-US" sz="2000" i="1" err="1">
              <a:solidFill>
                <a:schemeClr val="tx1"/>
              </a:solidFill>
            </a:rPr>
            <a:t>nudista</a:t>
          </a:r>
          <a:r>
            <a:rPr lang="en-US" sz="2000">
              <a:solidFill>
                <a:schemeClr val="tx1"/>
              </a:solidFill>
            </a:rPr>
            <a:t>, </a:t>
          </a:r>
          <a:r>
            <a:rPr lang="en-US" sz="2000" i="1" err="1">
              <a:solidFill>
                <a:schemeClr val="tx1"/>
              </a:solidFill>
            </a:rPr>
            <a:t>confinamiento</a:t>
          </a:r>
          <a:r>
            <a:rPr lang="en-US" sz="2000" i="1">
              <a:solidFill>
                <a:schemeClr val="tx1"/>
              </a:solidFill>
            </a:rPr>
            <a:t> perimetral</a:t>
          </a:r>
        </a:p>
      </dgm:t>
    </dgm:pt>
    <dgm:pt modelId="{7A3413D6-CA84-431D-96DF-633D3D097CC5}" type="parTrans" cxnId="{9AA75A32-8083-486A-B1CF-ED2B245D0D9C}">
      <dgm:prSet/>
      <dgm:spPr/>
      <dgm:t>
        <a:bodyPr/>
        <a:lstStyle/>
        <a:p>
          <a:endParaRPr lang="en-US" sz="2000"/>
        </a:p>
      </dgm:t>
    </dgm:pt>
    <dgm:pt modelId="{38BBA48B-4C53-40C7-B249-E57A6C0C177F}" type="sibTrans" cxnId="{9AA75A32-8083-486A-B1CF-ED2B245D0D9C}">
      <dgm:prSet/>
      <dgm:spPr/>
      <dgm:t>
        <a:bodyPr/>
        <a:lstStyle/>
        <a:p>
          <a:endParaRPr lang="en-US"/>
        </a:p>
      </dgm:t>
    </dgm:pt>
    <dgm:pt modelId="{D3315225-7C3B-4C0D-976F-57F050738013}">
      <dgm:prSet custT="1"/>
      <dgm:spPr/>
      <dgm:t>
        <a:bodyPr/>
        <a:lstStyle/>
        <a:p>
          <a:r>
            <a:rPr lang="en-US" sz="2000" b="1" u="none" cap="small" baseline="0">
              <a:solidFill>
                <a:schemeClr val="tx1"/>
              </a:solidFill>
            </a:rPr>
            <a:t>Cognados</a:t>
          </a:r>
          <a:r>
            <a:rPr lang="en-US" sz="2000">
              <a:solidFill>
                <a:schemeClr val="tx1"/>
              </a:solidFill>
            </a:rPr>
            <a:t>: pares de palabras muy parecidas y con el mismo significado en dos lenguas: </a:t>
          </a:r>
          <a:r>
            <a:rPr lang="en-US" sz="2000" i="1">
              <a:solidFill>
                <a:schemeClr val="tx1"/>
              </a:solidFill>
            </a:rPr>
            <a:t>detail</a:t>
          </a:r>
          <a:r>
            <a:rPr lang="en-US" sz="2000">
              <a:solidFill>
                <a:schemeClr val="tx1"/>
              </a:solidFill>
            </a:rPr>
            <a:t> y </a:t>
          </a:r>
          <a:r>
            <a:rPr lang="en-US" sz="2000" i="1">
              <a:solidFill>
                <a:schemeClr val="tx1"/>
              </a:solidFill>
            </a:rPr>
            <a:t>detalle</a:t>
          </a:r>
          <a:r>
            <a:rPr lang="en-US" sz="2000">
              <a:solidFill>
                <a:schemeClr val="tx1"/>
              </a:solidFill>
            </a:rPr>
            <a:t>, </a:t>
          </a:r>
          <a:r>
            <a:rPr lang="en-US" sz="2000" i="1">
              <a:solidFill>
                <a:schemeClr val="tx1"/>
              </a:solidFill>
            </a:rPr>
            <a:t>project</a:t>
          </a:r>
          <a:r>
            <a:rPr lang="en-US" sz="2000">
              <a:solidFill>
                <a:schemeClr val="tx1"/>
              </a:solidFill>
            </a:rPr>
            <a:t> y </a:t>
          </a:r>
          <a:r>
            <a:rPr lang="en-US" sz="2000" i="1">
              <a:solidFill>
                <a:schemeClr val="tx1"/>
              </a:solidFill>
            </a:rPr>
            <a:t>proyecto</a:t>
          </a:r>
        </a:p>
      </dgm:t>
    </dgm:pt>
    <dgm:pt modelId="{61ADB218-5542-425D-B29D-A0D9419825D0}" type="parTrans" cxnId="{FF498C26-43F6-406B-9B08-FB3664A18FC3}">
      <dgm:prSet/>
      <dgm:spPr/>
      <dgm:t>
        <a:bodyPr/>
        <a:lstStyle/>
        <a:p>
          <a:endParaRPr lang="en-US" sz="2000"/>
        </a:p>
      </dgm:t>
    </dgm:pt>
    <dgm:pt modelId="{D3A8AC19-8F2F-451B-91EC-D0261CAC6821}" type="sibTrans" cxnId="{FF498C26-43F6-406B-9B08-FB3664A18FC3}">
      <dgm:prSet/>
      <dgm:spPr/>
      <dgm:t>
        <a:bodyPr/>
        <a:lstStyle/>
        <a:p>
          <a:endParaRPr lang="en-US"/>
        </a:p>
      </dgm:t>
    </dgm:pt>
    <dgm:pt modelId="{BFEBAA23-09E3-E54A-80A3-A74C760C1BFF}">
      <dgm:prSet custT="1"/>
      <dgm:spPr/>
      <dgm:t>
        <a:bodyPr/>
        <a:lstStyle/>
        <a:p>
          <a:r>
            <a:rPr lang="en-US" sz="2000" b="1" u="none" cap="small" baseline="0" dirty="0">
              <a:solidFill>
                <a:schemeClr val="tx1"/>
              </a:solidFill>
            </a:rPr>
            <a:t>Palabras </a:t>
          </a:r>
          <a:r>
            <a:rPr lang="en-US" sz="2000" b="1" u="none" cap="small" baseline="0" dirty="0" err="1">
              <a:solidFill>
                <a:schemeClr val="tx1"/>
              </a:solidFill>
            </a:rPr>
            <a:t>patrimoniales</a:t>
          </a:r>
          <a:r>
            <a:rPr lang="en-US" sz="2000" dirty="0">
              <a:solidFill>
                <a:schemeClr val="tx1"/>
              </a:solidFill>
            </a:rPr>
            <a:t>: </a:t>
          </a:r>
          <a:r>
            <a:rPr lang="en-US" sz="2000" dirty="0" err="1">
              <a:solidFill>
                <a:schemeClr val="tx1"/>
              </a:solidFill>
            </a:rPr>
            <a:t>surgidas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en</a:t>
          </a:r>
          <a:r>
            <a:rPr lang="en-US" sz="2000" dirty="0">
              <a:solidFill>
                <a:schemeClr val="tx1"/>
              </a:solidFill>
            </a:rPr>
            <a:t> la </a:t>
          </a:r>
          <a:r>
            <a:rPr lang="en-US" sz="2000" dirty="0" err="1">
              <a:solidFill>
                <a:schemeClr val="tx1"/>
              </a:solidFill>
            </a:rPr>
            <a:t>Edad</a:t>
          </a:r>
          <a:r>
            <a:rPr lang="en-US" sz="2000" dirty="0">
              <a:solidFill>
                <a:schemeClr val="tx1"/>
              </a:solidFill>
            </a:rPr>
            <a:t> Media a </a:t>
          </a:r>
          <a:r>
            <a:rPr lang="en-US" sz="2000" dirty="0" err="1">
              <a:solidFill>
                <a:schemeClr val="tx1"/>
              </a:solidFill>
            </a:rPr>
            <a:t>partir</a:t>
          </a:r>
          <a:r>
            <a:rPr lang="en-US" sz="2000" dirty="0">
              <a:solidFill>
                <a:schemeClr val="tx1"/>
              </a:solidFill>
            </a:rPr>
            <a:t> del </a:t>
          </a:r>
          <a:r>
            <a:rPr lang="en-US" sz="2000" dirty="0" err="1">
              <a:solidFill>
                <a:schemeClr val="tx1"/>
              </a:solidFill>
            </a:rPr>
            <a:t>latín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durante</a:t>
          </a:r>
          <a:r>
            <a:rPr lang="en-US" sz="2000" dirty="0">
              <a:solidFill>
                <a:schemeClr val="tx1"/>
              </a:solidFill>
            </a:rPr>
            <a:t> la </a:t>
          </a:r>
          <a:r>
            <a:rPr lang="en-US" sz="2000" dirty="0" err="1">
              <a:solidFill>
                <a:schemeClr val="tx1"/>
              </a:solidFill>
            </a:rPr>
            <a:t>configuración</a:t>
          </a:r>
          <a:r>
            <a:rPr lang="en-US" sz="2000" dirty="0">
              <a:solidFill>
                <a:schemeClr val="tx1"/>
              </a:solidFill>
            </a:rPr>
            <a:t> de la lengua: </a:t>
          </a:r>
          <a:r>
            <a:rPr lang="en-US" sz="2000" i="1" dirty="0" err="1">
              <a:solidFill>
                <a:schemeClr val="tx1"/>
              </a:solidFill>
            </a:rPr>
            <a:t>piedra</a:t>
          </a:r>
          <a:r>
            <a:rPr lang="en-US" sz="2000" dirty="0">
              <a:solidFill>
                <a:schemeClr val="tx1"/>
              </a:solidFill>
            </a:rPr>
            <a:t>, </a:t>
          </a:r>
          <a:r>
            <a:rPr lang="en-US" sz="2000" i="1" dirty="0" err="1">
              <a:solidFill>
                <a:schemeClr val="tx1"/>
              </a:solidFill>
            </a:rPr>
            <a:t>ojo</a:t>
          </a:r>
          <a:r>
            <a:rPr lang="en-US" sz="2000" dirty="0">
              <a:solidFill>
                <a:schemeClr val="tx1"/>
              </a:solidFill>
            </a:rPr>
            <a:t>, </a:t>
          </a:r>
          <a:r>
            <a:rPr lang="en-US" sz="2000" i="1" dirty="0" err="1">
              <a:solidFill>
                <a:schemeClr val="tx1"/>
              </a:solidFill>
            </a:rPr>
            <a:t>soltero</a:t>
          </a:r>
          <a:endParaRPr lang="en-US" sz="2000" dirty="0">
            <a:solidFill>
              <a:schemeClr val="tx1"/>
            </a:solidFill>
          </a:endParaRPr>
        </a:p>
      </dgm:t>
    </dgm:pt>
    <dgm:pt modelId="{0A4D9513-1B23-8147-9375-F719EE9FE2D3}" type="parTrans" cxnId="{0EBBFBC5-1B42-8045-8F2C-8A1871B85BB3}">
      <dgm:prSet/>
      <dgm:spPr/>
      <dgm:t>
        <a:bodyPr/>
        <a:lstStyle/>
        <a:p>
          <a:endParaRPr lang="en-US" sz="2000"/>
        </a:p>
      </dgm:t>
    </dgm:pt>
    <dgm:pt modelId="{D48CDBB5-8E2D-934B-A10A-581E246A3574}" type="sibTrans" cxnId="{0EBBFBC5-1B42-8045-8F2C-8A1871B85BB3}">
      <dgm:prSet/>
      <dgm:spPr/>
      <dgm:t>
        <a:bodyPr/>
        <a:lstStyle/>
        <a:p>
          <a:endParaRPr lang="en-US"/>
        </a:p>
      </dgm:t>
    </dgm:pt>
    <dgm:pt modelId="{C7FD7D8E-A182-C546-8670-E99B8A4C08D7}">
      <dgm:prSet custT="1"/>
      <dgm:spPr/>
      <dgm:t>
        <a:bodyPr/>
        <a:lstStyle/>
        <a:p>
          <a:r>
            <a:rPr lang="en-US" sz="2000" b="1" u="none" cap="small" baseline="0" dirty="0" err="1">
              <a:solidFill>
                <a:schemeClr val="tx1"/>
              </a:solidFill>
            </a:rPr>
            <a:t>Cultismos</a:t>
          </a:r>
          <a:r>
            <a:rPr lang="en-US" sz="2000" dirty="0">
              <a:solidFill>
                <a:schemeClr val="tx1"/>
              </a:solidFill>
            </a:rPr>
            <a:t>: palabras </a:t>
          </a:r>
          <a:r>
            <a:rPr lang="en-US" sz="2000" dirty="0" err="1">
              <a:solidFill>
                <a:schemeClr val="tx1"/>
              </a:solidFill>
            </a:rPr>
            <a:t>tomadas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más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tarde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directamente</a:t>
          </a:r>
          <a:r>
            <a:rPr lang="en-US" sz="2000" dirty="0">
              <a:solidFill>
                <a:schemeClr val="tx1"/>
              </a:solidFill>
            </a:rPr>
            <a:t> del </a:t>
          </a:r>
          <a:r>
            <a:rPr lang="en-US" sz="2000" dirty="0" err="1">
              <a:solidFill>
                <a:schemeClr val="tx1"/>
              </a:solidFill>
            </a:rPr>
            <a:t>griego</a:t>
          </a:r>
          <a:r>
            <a:rPr lang="en-US" sz="2000" dirty="0">
              <a:solidFill>
                <a:schemeClr val="tx1"/>
              </a:solidFill>
            </a:rPr>
            <a:t> y del </a:t>
          </a:r>
          <a:r>
            <a:rPr lang="en-US" sz="2000" dirty="0" err="1">
              <a:solidFill>
                <a:schemeClr val="tx1"/>
              </a:solidFill>
            </a:rPr>
            <a:t>latín</a:t>
          </a:r>
          <a:r>
            <a:rPr lang="en-US" sz="2000" dirty="0">
              <a:solidFill>
                <a:schemeClr val="tx1"/>
              </a:solidFill>
            </a:rPr>
            <a:t> para </a:t>
          </a:r>
          <a:r>
            <a:rPr lang="en-US" sz="2000" dirty="0" err="1">
              <a:solidFill>
                <a:schemeClr val="tx1"/>
              </a:solidFill>
            </a:rPr>
            <a:t>conceptos</a:t>
          </a:r>
          <a:r>
            <a:rPr lang="en-US" sz="2000" dirty="0">
              <a:solidFill>
                <a:schemeClr val="tx1"/>
              </a:solidFill>
            </a:rPr>
            <a:t> que no </a:t>
          </a:r>
          <a:r>
            <a:rPr lang="en-US" sz="2000" dirty="0" err="1">
              <a:solidFill>
                <a:schemeClr val="tx1"/>
              </a:solidFill>
            </a:rPr>
            <a:t>existían</a:t>
          </a:r>
          <a:r>
            <a:rPr lang="en-US" sz="2000" dirty="0">
              <a:solidFill>
                <a:schemeClr val="tx1"/>
              </a:solidFill>
            </a:rPr>
            <a:t> (</a:t>
          </a:r>
          <a:r>
            <a:rPr lang="en-US" sz="2000" i="1" dirty="0">
              <a:solidFill>
                <a:schemeClr val="tx1"/>
              </a:solidFill>
            </a:rPr>
            <a:t>praxis</a:t>
          </a:r>
          <a:r>
            <a:rPr lang="en-US" sz="2000" dirty="0">
              <a:solidFill>
                <a:schemeClr val="tx1"/>
              </a:solidFill>
            </a:rPr>
            <a:t>, </a:t>
          </a:r>
          <a:r>
            <a:rPr lang="en-US" sz="2000" i="1" dirty="0" err="1">
              <a:solidFill>
                <a:schemeClr val="tx1"/>
              </a:solidFill>
            </a:rPr>
            <a:t>currículum</a:t>
          </a:r>
          <a:r>
            <a:rPr lang="en-US" sz="2000" dirty="0">
              <a:solidFill>
                <a:schemeClr val="tx1"/>
              </a:solidFill>
            </a:rPr>
            <a:t>, </a:t>
          </a:r>
          <a:r>
            <a:rPr lang="en-US" sz="2000" i="1" dirty="0">
              <a:solidFill>
                <a:schemeClr val="tx1"/>
              </a:solidFill>
            </a:rPr>
            <a:t>corpus</a:t>
          </a:r>
          <a:r>
            <a:rPr lang="en-US" sz="2000" dirty="0">
              <a:solidFill>
                <a:schemeClr val="tx1"/>
              </a:solidFill>
            </a:rPr>
            <a:t>, </a:t>
          </a:r>
          <a:r>
            <a:rPr lang="en-US" sz="2000" i="1" dirty="0">
              <a:solidFill>
                <a:schemeClr val="tx1"/>
              </a:solidFill>
            </a:rPr>
            <a:t>lapsus</a:t>
          </a:r>
          <a:r>
            <a:rPr lang="en-US" sz="2000" dirty="0">
              <a:solidFill>
                <a:schemeClr val="tx1"/>
              </a:solidFill>
            </a:rPr>
            <a:t>). </a:t>
          </a:r>
          <a:br>
            <a:rPr lang="en-US" sz="2000" dirty="0">
              <a:solidFill>
                <a:schemeClr val="tx1"/>
              </a:solidFill>
            </a:rPr>
          </a:br>
          <a:r>
            <a:rPr lang="en-US" sz="2000" dirty="0">
              <a:solidFill>
                <a:schemeClr val="tx1"/>
              </a:solidFill>
            </a:rPr>
            <a:t>‣ </a:t>
          </a:r>
          <a:r>
            <a:rPr lang="en-US" sz="2000" dirty="0" err="1">
              <a:solidFill>
                <a:schemeClr val="tx1"/>
              </a:solidFill>
            </a:rPr>
            <a:t>Existen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b="1" dirty="0" err="1">
              <a:solidFill>
                <a:schemeClr val="tx1"/>
              </a:solidFill>
            </a:rPr>
            <a:t>dobletes</a:t>
          </a:r>
          <a:r>
            <a:rPr lang="en-US" sz="2000" dirty="0">
              <a:solidFill>
                <a:schemeClr val="tx1"/>
              </a:solidFill>
            </a:rPr>
            <a:t> (</a:t>
          </a:r>
          <a:r>
            <a:rPr lang="en-US" sz="2000" i="1" u="none" dirty="0">
              <a:solidFill>
                <a:schemeClr val="tx1"/>
              </a:solidFill>
            </a:rPr>
            <a:t>corpus</a:t>
          </a:r>
          <a:r>
            <a:rPr lang="en-US" sz="2000" dirty="0">
              <a:solidFill>
                <a:schemeClr val="tx1"/>
              </a:solidFill>
            </a:rPr>
            <a:t> y </a:t>
          </a:r>
          <a:r>
            <a:rPr lang="en-US" sz="2000" i="1" u="none" dirty="0" err="1">
              <a:solidFill>
                <a:schemeClr val="tx1"/>
              </a:solidFill>
            </a:rPr>
            <a:t>cuerpo</a:t>
          </a:r>
          <a:r>
            <a:rPr lang="en-US" sz="2000" i="0" u="none" dirty="0">
              <a:solidFill>
                <a:schemeClr val="tx1"/>
              </a:solidFill>
            </a:rPr>
            <a:t>,</a:t>
          </a:r>
          <a:r>
            <a:rPr lang="en-US" sz="2000" i="1" u="none" dirty="0">
              <a:solidFill>
                <a:schemeClr val="tx1"/>
              </a:solidFill>
            </a:rPr>
            <a:t> </a:t>
          </a:r>
          <a:r>
            <a:rPr lang="en-US" sz="2000" i="1" u="none" dirty="0" err="1">
              <a:solidFill>
                <a:schemeClr val="tx1"/>
              </a:solidFill>
            </a:rPr>
            <a:t>contar</a:t>
          </a:r>
          <a:r>
            <a:rPr lang="en-US" sz="2000" i="0" u="none" dirty="0">
              <a:solidFill>
                <a:schemeClr val="tx1"/>
              </a:solidFill>
            </a:rPr>
            <a:t> y </a:t>
          </a:r>
          <a:r>
            <a:rPr lang="en-US" sz="2000" i="1" u="none" dirty="0" err="1">
              <a:solidFill>
                <a:schemeClr val="tx1"/>
              </a:solidFill>
            </a:rPr>
            <a:t>computar</a:t>
          </a:r>
          <a:r>
            <a:rPr lang="en-US" sz="2000" i="1" u="none" dirty="0">
              <a:solidFill>
                <a:schemeClr val="tx1"/>
              </a:solidFill>
            </a:rPr>
            <a:t>, </a:t>
          </a:r>
          <a:r>
            <a:rPr lang="en-US" sz="2000" i="1" u="none" dirty="0" err="1">
              <a:solidFill>
                <a:schemeClr val="tx1"/>
              </a:solidFill>
            </a:rPr>
            <a:t>delgado</a:t>
          </a:r>
          <a:r>
            <a:rPr lang="en-US" sz="2000" i="0" u="none" dirty="0">
              <a:solidFill>
                <a:schemeClr val="tx1"/>
              </a:solidFill>
            </a:rPr>
            <a:t> y </a:t>
          </a:r>
          <a:r>
            <a:rPr lang="en-US" sz="2000" i="1" u="none" dirty="0" err="1">
              <a:solidFill>
                <a:schemeClr val="tx1"/>
              </a:solidFill>
            </a:rPr>
            <a:t>delicado</a:t>
          </a:r>
          <a:r>
            <a:rPr lang="en-US" sz="2000" dirty="0">
              <a:solidFill>
                <a:schemeClr val="tx1"/>
              </a:solidFill>
            </a:rPr>
            <a:t>)</a:t>
          </a:r>
        </a:p>
      </dgm:t>
    </dgm:pt>
    <dgm:pt modelId="{3A386ED4-E235-4344-B2ED-51397B022356}" type="parTrans" cxnId="{1F3F9CE2-360C-CA45-B797-C834165CB55B}">
      <dgm:prSet/>
      <dgm:spPr/>
      <dgm:t>
        <a:bodyPr/>
        <a:lstStyle/>
        <a:p>
          <a:endParaRPr lang="en-US" sz="2000"/>
        </a:p>
      </dgm:t>
    </dgm:pt>
    <dgm:pt modelId="{10531A1C-65F7-3B4B-B35C-AF316B04F048}" type="sibTrans" cxnId="{1F3F9CE2-360C-CA45-B797-C834165CB55B}">
      <dgm:prSet/>
      <dgm:spPr/>
      <dgm:t>
        <a:bodyPr/>
        <a:lstStyle/>
        <a:p>
          <a:endParaRPr lang="en-US"/>
        </a:p>
      </dgm:t>
    </dgm:pt>
    <dgm:pt modelId="{62C5E02D-7257-0B4D-B012-36DCE8F71478}" type="pres">
      <dgm:prSet presAssocID="{C1A8F91C-78A9-4E2C-92D8-CFA2CEBD3412}" presName="linear" presStyleCnt="0">
        <dgm:presLayoutVars>
          <dgm:animLvl val="lvl"/>
          <dgm:resizeHandles val="exact"/>
        </dgm:presLayoutVars>
      </dgm:prSet>
      <dgm:spPr/>
    </dgm:pt>
    <dgm:pt modelId="{A5F85E51-422B-8F41-B077-59EAA7E08E21}" type="pres">
      <dgm:prSet presAssocID="{BFEBAA23-09E3-E54A-80A3-A74C760C1BFF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D5EA1CA2-8A10-F643-A50F-850C79A8086A}" type="pres">
      <dgm:prSet presAssocID="{D48CDBB5-8E2D-934B-A10A-581E246A3574}" presName="spacer" presStyleCnt="0"/>
      <dgm:spPr/>
    </dgm:pt>
    <dgm:pt modelId="{76947DB9-0D96-F140-89D0-7011A7167DE7}" type="pres">
      <dgm:prSet presAssocID="{C7FD7D8E-A182-C546-8670-E99B8A4C08D7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920A2311-CFED-D14B-B95A-892743659605}" type="pres">
      <dgm:prSet presAssocID="{10531A1C-65F7-3B4B-B35C-AF316B04F048}" presName="spacer" presStyleCnt="0"/>
      <dgm:spPr/>
    </dgm:pt>
    <dgm:pt modelId="{0ECB5B85-6100-DE41-A2F0-823D33108197}" type="pres">
      <dgm:prSet presAssocID="{AD294D47-4709-4A7C-9F2C-4282F7C0A366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23606EDA-8524-804F-8B3C-7F0D49CB6B76}" type="pres">
      <dgm:prSet presAssocID="{67FC226B-4260-44BB-ABB7-BA2FF37BCA1D}" presName="spacer" presStyleCnt="0"/>
      <dgm:spPr/>
    </dgm:pt>
    <dgm:pt modelId="{92D2FB6A-11DE-244E-95F9-7F78FB29B752}" type="pres">
      <dgm:prSet presAssocID="{93DFA655-4F6D-4874-9BB5-91DCEE8F2052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6C116436-0DC2-E94A-B2E8-606505F5C6B3}" type="pres">
      <dgm:prSet presAssocID="{CA670B5A-BA78-4FC7-A955-DD35ECF5FE76}" presName="spacer" presStyleCnt="0"/>
      <dgm:spPr/>
    </dgm:pt>
    <dgm:pt modelId="{61033EAA-36E1-5546-9223-CBB0870BC1A6}" type="pres">
      <dgm:prSet presAssocID="{61F4F695-16C2-46A9-87D5-772261D0DC00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CD9EE103-1364-844E-8234-1623DD543691}" type="pres">
      <dgm:prSet presAssocID="{38BBA48B-4C53-40C7-B249-E57A6C0C177F}" presName="spacer" presStyleCnt="0"/>
      <dgm:spPr/>
    </dgm:pt>
    <dgm:pt modelId="{A733F416-6D1F-8048-A05B-D77DFD99E40A}" type="pres">
      <dgm:prSet presAssocID="{D3315225-7C3B-4C0D-976F-57F050738013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FC2E2315-3978-C84A-ADC2-1B6B8763853B}" type="presOf" srcId="{AD294D47-4709-4A7C-9F2C-4282F7C0A366}" destId="{0ECB5B85-6100-DE41-A2F0-823D33108197}" srcOrd="0" destOrd="0" presId="urn:microsoft.com/office/officeart/2005/8/layout/vList2"/>
    <dgm:cxn modelId="{E433FE1A-6452-E347-B677-7B97DECEA656}" type="presOf" srcId="{BFEBAA23-09E3-E54A-80A3-A74C760C1BFF}" destId="{A5F85E51-422B-8F41-B077-59EAA7E08E21}" srcOrd="0" destOrd="0" presId="urn:microsoft.com/office/officeart/2005/8/layout/vList2"/>
    <dgm:cxn modelId="{FF498C26-43F6-406B-9B08-FB3664A18FC3}" srcId="{C1A8F91C-78A9-4E2C-92D8-CFA2CEBD3412}" destId="{D3315225-7C3B-4C0D-976F-57F050738013}" srcOrd="5" destOrd="0" parTransId="{61ADB218-5542-425D-B29D-A0D9419825D0}" sibTransId="{D3A8AC19-8F2F-451B-91EC-D0261CAC6821}"/>
    <dgm:cxn modelId="{9AA75A32-8083-486A-B1CF-ED2B245D0D9C}" srcId="{C1A8F91C-78A9-4E2C-92D8-CFA2CEBD3412}" destId="{61F4F695-16C2-46A9-87D5-772261D0DC00}" srcOrd="4" destOrd="0" parTransId="{7A3413D6-CA84-431D-96DF-633D3D097CC5}" sibTransId="{38BBA48B-4C53-40C7-B249-E57A6C0C177F}"/>
    <dgm:cxn modelId="{8FDADE3B-4AFE-4C38-B712-160548FBBA2E}" srcId="{C1A8F91C-78A9-4E2C-92D8-CFA2CEBD3412}" destId="{AD294D47-4709-4A7C-9F2C-4282F7C0A366}" srcOrd="2" destOrd="0" parTransId="{8A52BADD-B96D-4174-9F94-EAA1F608E182}" sibTransId="{67FC226B-4260-44BB-ABB7-BA2FF37BCA1D}"/>
    <dgm:cxn modelId="{1EAB3A46-A297-3849-9B9C-AA35E8EEB332}" type="presOf" srcId="{C1A8F91C-78A9-4E2C-92D8-CFA2CEBD3412}" destId="{62C5E02D-7257-0B4D-B012-36DCE8F71478}" srcOrd="0" destOrd="0" presId="urn:microsoft.com/office/officeart/2005/8/layout/vList2"/>
    <dgm:cxn modelId="{32BB9F52-E50F-294B-912F-F0C25C799F59}" type="presOf" srcId="{61F4F695-16C2-46A9-87D5-772261D0DC00}" destId="{61033EAA-36E1-5546-9223-CBB0870BC1A6}" srcOrd="0" destOrd="0" presId="urn:microsoft.com/office/officeart/2005/8/layout/vList2"/>
    <dgm:cxn modelId="{38738B6D-2D53-5340-BA90-24CF2EBEA6B8}" type="presOf" srcId="{C7FD7D8E-A182-C546-8670-E99B8A4C08D7}" destId="{76947DB9-0D96-F140-89D0-7011A7167DE7}" srcOrd="0" destOrd="0" presId="urn:microsoft.com/office/officeart/2005/8/layout/vList2"/>
    <dgm:cxn modelId="{346349A1-3B37-4639-93BC-AD25848FE082}" srcId="{C1A8F91C-78A9-4E2C-92D8-CFA2CEBD3412}" destId="{93DFA655-4F6D-4874-9BB5-91DCEE8F2052}" srcOrd="3" destOrd="0" parTransId="{A40B597B-CCAD-4E4A-9B9E-46647BD8AC21}" sibTransId="{CA670B5A-BA78-4FC7-A955-DD35ECF5FE76}"/>
    <dgm:cxn modelId="{E6E2EBBC-91B6-3942-9923-C6B75A1CAA29}" type="presOf" srcId="{D3315225-7C3B-4C0D-976F-57F050738013}" destId="{A733F416-6D1F-8048-A05B-D77DFD99E40A}" srcOrd="0" destOrd="0" presId="urn:microsoft.com/office/officeart/2005/8/layout/vList2"/>
    <dgm:cxn modelId="{0EBBFBC5-1B42-8045-8F2C-8A1871B85BB3}" srcId="{C1A8F91C-78A9-4E2C-92D8-CFA2CEBD3412}" destId="{BFEBAA23-09E3-E54A-80A3-A74C760C1BFF}" srcOrd="0" destOrd="0" parTransId="{0A4D9513-1B23-8147-9375-F719EE9FE2D3}" sibTransId="{D48CDBB5-8E2D-934B-A10A-581E246A3574}"/>
    <dgm:cxn modelId="{AD924EDE-E01F-6B49-83A7-C8331A8A7A5D}" type="presOf" srcId="{93DFA655-4F6D-4874-9BB5-91DCEE8F2052}" destId="{92D2FB6A-11DE-244E-95F9-7F78FB29B752}" srcOrd="0" destOrd="0" presId="urn:microsoft.com/office/officeart/2005/8/layout/vList2"/>
    <dgm:cxn modelId="{1F3F9CE2-360C-CA45-B797-C834165CB55B}" srcId="{C1A8F91C-78A9-4E2C-92D8-CFA2CEBD3412}" destId="{C7FD7D8E-A182-C546-8670-E99B8A4C08D7}" srcOrd="1" destOrd="0" parTransId="{3A386ED4-E235-4344-B2ED-51397B022356}" sibTransId="{10531A1C-65F7-3B4B-B35C-AF316B04F048}"/>
    <dgm:cxn modelId="{EDEA8668-E2F4-0A42-B785-7873C031DC2F}" type="presParOf" srcId="{62C5E02D-7257-0B4D-B012-36DCE8F71478}" destId="{A5F85E51-422B-8F41-B077-59EAA7E08E21}" srcOrd="0" destOrd="0" presId="urn:microsoft.com/office/officeart/2005/8/layout/vList2"/>
    <dgm:cxn modelId="{E990610A-6120-D34A-B9EE-DBE92103DAAF}" type="presParOf" srcId="{62C5E02D-7257-0B4D-B012-36DCE8F71478}" destId="{D5EA1CA2-8A10-F643-A50F-850C79A8086A}" srcOrd="1" destOrd="0" presId="urn:microsoft.com/office/officeart/2005/8/layout/vList2"/>
    <dgm:cxn modelId="{5E6A3003-BF52-1E46-9285-731D04761FFF}" type="presParOf" srcId="{62C5E02D-7257-0B4D-B012-36DCE8F71478}" destId="{76947DB9-0D96-F140-89D0-7011A7167DE7}" srcOrd="2" destOrd="0" presId="urn:microsoft.com/office/officeart/2005/8/layout/vList2"/>
    <dgm:cxn modelId="{FDF8FFEB-285E-924E-929F-076A8EC04C45}" type="presParOf" srcId="{62C5E02D-7257-0B4D-B012-36DCE8F71478}" destId="{920A2311-CFED-D14B-B95A-892743659605}" srcOrd="3" destOrd="0" presId="urn:microsoft.com/office/officeart/2005/8/layout/vList2"/>
    <dgm:cxn modelId="{F41CBF47-C148-6C45-91B7-670B5ABE2019}" type="presParOf" srcId="{62C5E02D-7257-0B4D-B012-36DCE8F71478}" destId="{0ECB5B85-6100-DE41-A2F0-823D33108197}" srcOrd="4" destOrd="0" presId="urn:microsoft.com/office/officeart/2005/8/layout/vList2"/>
    <dgm:cxn modelId="{07E0C35B-2CED-3941-8F8B-09DD2F3A1BCE}" type="presParOf" srcId="{62C5E02D-7257-0B4D-B012-36DCE8F71478}" destId="{23606EDA-8524-804F-8B3C-7F0D49CB6B76}" srcOrd="5" destOrd="0" presId="urn:microsoft.com/office/officeart/2005/8/layout/vList2"/>
    <dgm:cxn modelId="{3F82F11C-B169-2249-B5A3-143DA761201A}" type="presParOf" srcId="{62C5E02D-7257-0B4D-B012-36DCE8F71478}" destId="{92D2FB6A-11DE-244E-95F9-7F78FB29B752}" srcOrd="6" destOrd="0" presId="urn:microsoft.com/office/officeart/2005/8/layout/vList2"/>
    <dgm:cxn modelId="{356AC590-6BAE-D045-A8C7-CBAB005EC5C3}" type="presParOf" srcId="{62C5E02D-7257-0B4D-B012-36DCE8F71478}" destId="{6C116436-0DC2-E94A-B2E8-606505F5C6B3}" srcOrd="7" destOrd="0" presId="urn:microsoft.com/office/officeart/2005/8/layout/vList2"/>
    <dgm:cxn modelId="{B9D1DBDF-6FFE-094C-A601-86A1725B502D}" type="presParOf" srcId="{62C5E02D-7257-0B4D-B012-36DCE8F71478}" destId="{61033EAA-36E1-5546-9223-CBB0870BC1A6}" srcOrd="8" destOrd="0" presId="urn:microsoft.com/office/officeart/2005/8/layout/vList2"/>
    <dgm:cxn modelId="{AB7CF477-852A-114C-AEDE-031AA0C8DCFF}" type="presParOf" srcId="{62C5E02D-7257-0B4D-B012-36DCE8F71478}" destId="{CD9EE103-1364-844E-8234-1623DD543691}" srcOrd="9" destOrd="0" presId="urn:microsoft.com/office/officeart/2005/8/layout/vList2"/>
    <dgm:cxn modelId="{954692A2-72AC-7B44-8B3A-A2CA627E6167}" type="presParOf" srcId="{62C5E02D-7257-0B4D-B012-36DCE8F71478}" destId="{A733F416-6D1F-8048-A05B-D77DFD99E40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BB1D6CD-799C-43DE-A51E-7C49133B58A9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D0F5E65-5BE5-4C76-95EA-13AD8645F29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Arte y art </a:t>
          </a:r>
        </a:p>
      </dgm:t>
    </dgm:pt>
    <dgm:pt modelId="{0DF6443F-8576-444D-8781-DCEB433D9111}" type="parTrans" cxnId="{BF17D39C-F297-4E1A-8D20-82DD960F9047}">
      <dgm:prSet/>
      <dgm:spPr/>
      <dgm:t>
        <a:bodyPr/>
        <a:lstStyle/>
        <a:p>
          <a:endParaRPr lang="en-US"/>
        </a:p>
      </dgm:t>
    </dgm:pt>
    <dgm:pt modelId="{85A8D49E-B25E-419F-8F3D-2DDBDEA36C06}" type="sibTrans" cxnId="{BF17D39C-F297-4E1A-8D20-82DD960F9047}">
      <dgm:prSet/>
      <dgm:spPr/>
      <dgm:t>
        <a:bodyPr/>
        <a:lstStyle/>
        <a:p>
          <a:endParaRPr lang="en-US"/>
        </a:p>
      </dgm:t>
    </dgm:pt>
    <dgm:pt modelId="{2BF2D566-BD50-49B8-8508-43434070460C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Chatear </a:t>
          </a:r>
        </a:p>
      </dgm:t>
    </dgm:pt>
    <dgm:pt modelId="{89DD0B63-56D0-4D98-BE55-EEC8CDE5A380}" type="parTrans" cxnId="{AD9E7A3A-0849-4904-8700-88A3E02F70F8}">
      <dgm:prSet/>
      <dgm:spPr/>
      <dgm:t>
        <a:bodyPr/>
        <a:lstStyle/>
        <a:p>
          <a:endParaRPr lang="en-US"/>
        </a:p>
      </dgm:t>
    </dgm:pt>
    <dgm:pt modelId="{8BF1F9FE-B957-4E89-870A-D2D2CE89AB39}" type="sibTrans" cxnId="{AD9E7A3A-0849-4904-8700-88A3E02F70F8}">
      <dgm:prSet/>
      <dgm:spPr/>
      <dgm:t>
        <a:bodyPr/>
        <a:lstStyle/>
        <a:p>
          <a:endParaRPr lang="en-US"/>
        </a:p>
      </dgm:t>
    </dgm:pt>
    <dgm:pt modelId="{7E09C276-CE5A-4C48-9CE5-1C4B36630FC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Poliamor  </a:t>
          </a:r>
        </a:p>
      </dgm:t>
    </dgm:pt>
    <dgm:pt modelId="{2C97C9A4-D922-460A-97E7-000371B87F84}" type="parTrans" cxnId="{EC1D6C9F-C651-419F-AC79-96212467F622}">
      <dgm:prSet/>
      <dgm:spPr/>
      <dgm:t>
        <a:bodyPr/>
        <a:lstStyle/>
        <a:p>
          <a:endParaRPr lang="en-US"/>
        </a:p>
      </dgm:t>
    </dgm:pt>
    <dgm:pt modelId="{B5AF018D-C6E1-4442-ABC8-673CF08F4B0C}" type="sibTrans" cxnId="{EC1D6C9F-C651-419F-AC79-96212467F622}">
      <dgm:prSet/>
      <dgm:spPr/>
      <dgm:t>
        <a:bodyPr/>
        <a:lstStyle/>
        <a:p>
          <a:endParaRPr lang="en-US"/>
        </a:p>
      </dgm:t>
    </dgm:pt>
    <dgm:pt modelId="{A4BCC3E2-B30D-491C-A0D2-A0566CA8932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Convidar </a:t>
          </a:r>
        </a:p>
      </dgm:t>
    </dgm:pt>
    <dgm:pt modelId="{D99EE78D-9C1E-4918-8005-3B22852BE3DE}" type="parTrans" cxnId="{3AA103AC-1DB6-48C3-AECD-4F420127AEF2}">
      <dgm:prSet/>
      <dgm:spPr/>
      <dgm:t>
        <a:bodyPr/>
        <a:lstStyle/>
        <a:p>
          <a:endParaRPr lang="en-US"/>
        </a:p>
      </dgm:t>
    </dgm:pt>
    <dgm:pt modelId="{05CCBBCC-4AD3-4427-AEE9-54AAD6EFFC8A}" type="sibTrans" cxnId="{3AA103AC-1DB6-48C3-AECD-4F420127AEF2}">
      <dgm:prSet/>
      <dgm:spPr/>
      <dgm:t>
        <a:bodyPr/>
        <a:lstStyle/>
        <a:p>
          <a:endParaRPr lang="en-US"/>
        </a:p>
      </dgm:t>
    </dgm:pt>
    <dgm:pt modelId="{AB0C9919-22D0-4EC3-920B-062CFA9D6B22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Computadora </a:t>
          </a:r>
        </a:p>
      </dgm:t>
    </dgm:pt>
    <dgm:pt modelId="{E44132E4-1DCA-42EB-A626-1098AF2CEA3F}" type="parTrans" cxnId="{DDD396ED-72EF-4A2A-8603-9221F6819346}">
      <dgm:prSet/>
      <dgm:spPr/>
      <dgm:t>
        <a:bodyPr/>
        <a:lstStyle/>
        <a:p>
          <a:endParaRPr lang="en-US"/>
        </a:p>
      </dgm:t>
    </dgm:pt>
    <dgm:pt modelId="{711C1F7C-0A12-4FBD-ABB2-F90150B4A3D4}" type="sibTrans" cxnId="{DDD396ED-72EF-4A2A-8603-9221F6819346}">
      <dgm:prSet/>
      <dgm:spPr/>
      <dgm:t>
        <a:bodyPr/>
        <a:lstStyle/>
        <a:p>
          <a:endParaRPr lang="en-US"/>
        </a:p>
      </dgm:t>
    </dgm:pt>
    <dgm:pt modelId="{EA03A2E9-261F-48B4-AE2A-A91D1D61FAA1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Nación y nation 	</a:t>
          </a:r>
        </a:p>
      </dgm:t>
    </dgm:pt>
    <dgm:pt modelId="{47D0D41B-2EB3-4E0E-B91B-28CBB4EC93F5}" type="parTrans" cxnId="{44F86CD0-332E-4CB9-8F54-EFB0704565F1}">
      <dgm:prSet/>
      <dgm:spPr/>
      <dgm:t>
        <a:bodyPr/>
        <a:lstStyle/>
        <a:p>
          <a:endParaRPr lang="en-US"/>
        </a:p>
      </dgm:t>
    </dgm:pt>
    <dgm:pt modelId="{C096EBCF-7809-4856-AA4F-13FBE2F39886}" type="sibTrans" cxnId="{44F86CD0-332E-4CB9-8F54-EFB0704565F1}">
      <dgm:prSet/>
      <dgm:spPr/>
      <dgm:t>
        <a:bodyPr/>
        <a:lstStyle/>
        <a:p>
          <a:endParaRPr lang="en-US"/>
        </a:p>
      </dgm:t>
    </dgm:pt>
    <dgm:pt modelId="{223078B5-1917-4D86-A539-F294625D9633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Empero </a:t>
          </a:r>
        </a:p>
      </dgm:t>
    </dgm:pt>
    <dgm:pt modelId="{3AAE2432-736F-4948-8BF4-7F5513005E5D}" type="parTrans" cxnId="{4C5F26EA-1E30-4305-AF47-BED690FA5DF7}">
      <dgm:prSet/>
      <dgm:spPr/>
      <dgm:t>
        <a:bodyPr/>
        <a:lstStyle/>
        <a:p>
          <a:endParaRPr lang="en-US"/>
        </a:p>
      </dgm:t>
    </dgm:pt>
    <dgm:pt modelId="{B79933DB-E1D2-4FCA-A959-80D949F817CD}" type="sibTrans" cxnId="{4C5F26EA-1E30-4305-AF47-BED690FA5DF7}">
      <dgm:prSet/>
      <dgm:spPr/>
      <dgm:t>
        <a:bodyPr/>
        <a:lstStyle/>
        <a:p>
          <a:endParaRPr lang="en-US"/>
        </a:p>
      </dgm:t>
    </dgm:pt>
    <dgm:pt modelId="{2F33A048-B3B5-4DE5-AC58-C05A6D12DD2E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Fierro </a:t>
          </a:r>
        </a:p>
      </dgm:t>
    </dgm:pt>
    <dgm:pt modelId="{74A6E03E-C5ED-48C0-910F-981097FF43BC}" type="parTrans" cxnId="{15D180C2-0615-46E6-A0D5-B3883CC47663}">
      <dgm:prSet/>
      <dgm:spPr/>
      <dgm:t>
        <a:bodyPr/>
        <a:lstStyle/>
        <a:p>
          <a:endParaRPr lang="en-US"/>
        </a:p>
      </dgm:t>
    </dgm:pt>
    <dgm:pt modelId="{AEF4B2C8-9C5C-429B-8D2A-120A8723245B}" type="sibTrans" cxnId="{15D180C2-0615-46E6-A0D5-B3883CC47663}">
      <dgm:prSet/>
      <dgm:spPr/>
      <dgm:t>
        <a:bodyPr/>
        <a:lstStyle/>
        <a:p>
          <a:endParaRPr lang="en-US"/>
        </a:p>
      </dgm:t>
    </dgm:pt>
    <dgm:pt modelId="{4EE6F2CA-EF9E-48A2-9277-C8D0D1534FE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Fuselaje </a:t>
          </a:r>
        </a:p>
      </dgm:t>
    </dgm:pt>
    <dgm:pt modelId="{475613D9-4E07-464F-B6BE-9672C4DFBBA8}" type="parTrans" cxnId="{86DA4C60-D892-4784-ABD4-92BFF1031196}">
      <dgm:prSet/>
      <dgm:spPr/>
      <dgm:t>
        <a:bodyPr/>
        <a:lstStyle/>
        <a:p>
          <a:endParaRPr lang="en-US"/>
        </a:p>
      </dgm:t>
    </dgm:pt>
    <dgm:pt modelId="{A2C98967-EAA3-45D2-96B5-81DFAF7850F5}" type="sibTrans" cxnId="{86DA4C60-D892-4784-ABD4-92BFF1031196}">
      <dgm:prSet/>
      <dgm:spPr/>
      <dgm:t>
        <a:bodyPr/>
        <a:lstStyle/>
        <a:p>
          <a:endParaRPr lang="en-US"/>
        </a:p>
      </dgm:t>
    </dgm:pt>
    <dgm:pt modelId="{614CDEB7-8AF0-4AFF-A265-A72D0F6978BA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Gol </a:t>
          </a:r>
        </a:p>
      </dgm:t>
    </dgm:pt>
    <dgm:pt modelId="{46F6DCAD-3028-4E02-9E33-B206C308A572}" type="parTrans" cxnId="{377029F0-3C30-44EF-8471-0FF23265A742}">
      <dgm:prSet/>
      <dgm:spPr/>
      <dgm:t>
        <a:bodyPr/>
        <a:lstStyle/>
        <a:p>
          <a:endParaRPr lang="en-US"/>
        </a:p>
      </dgm:t>
    </dgm:pt>
    <dgm:pt modelId="{94180F7B-1AF6-4BB5-9C41-A195DB49482E}" type="sibTrans" cxnId="{377029F0-3C30-44EF-8471-0FF23265A742}">
      <dgm:prSet/>
      <dgm:spPr/>
      <dgm:t>
        <a:bodyPr/>
        <a:lstStyle/>
        <a:p>
          <a:endParaRPr lang="en-US"/>
        </a:p>
      </dgm:t>
    </dgm:pt>
    <dgm:pt modelId="{3E86FF6C-4DD0-47A2-91F2-12A43F227C5F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Googlear </a:t>
          </a:r>
        </a:p>
      </dgm:t>
    </dgm:pt>
    <dgm:pt modelId="{222F1B94-1A82-42E5-A998-F90DA9106BE9}" type="parTrans" cxnId="{F2807E26-DA33-4B1C-83B0-5A7035A7553B}">
      <dgm:prSet/>
      <dgm:spPr/>
      <dgm:t>
        <a:bodyPr/>
        <a:lstStyle/>
        <a:p>
          <a:endParaRPr lang="en-US"/>
        </a:p>
      </dgm:t>
    </dgm:pt>
    <dgm:pt modelId="{C1217268-7105-4363-9ED3-0816C3651054}" type="sibTrans" cxnId="{F2807E26-DA33-4B1C-83B0-5A7035A7553B}">
      <dgm:prSet/>
      <dgm:spPr/>
      <dgm:t>
        <a:bodyPr/>
        <a:lstStyle/>
        <a:p>
          <a:endParaRPr lang="en-US"/>
        </a:p>
      </dgm:t>
    </dgm:pt>
    <dgm:pt modelId="{45A1A8CD-2B13-4E20-8C2F-51454ACC247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Hardware 	</a:t>
          </a:r>
        </a:p>
      </dgm:t>
    </dgm:pt>
    <dgm:pt modelId="{4135CE06-79D1-4B47-B182-95F55E3F5F98}" type="parTrans" cxnId="{4FAA9D96-97FE-48F6-9AE6-E379878ED41B}">
      <dgm:prSet/>
      <dgm:spPr/>
      <dgm:t>
        <a:bodyPr/>
        <a:lstStyle/>
        <a:p>
          <a:endParaRPr lang="en-US"/>
        </a:p>
      </dgm:t>
    </dgm:pt>
    <dgm:pt modelId="{3ADB8CED-AAD3-4BD3-8F49-D9C958AA1533}" type="sibTrans" cxnId="{4FAA9D96-97FE-48F6-9AE6-E379878ED41B}">
      <dgm:prSet/>
      <dgm:spPr/>
      <dgm:t>
        <a:bodyPr/>
        <a:lstStyle/>
        <a:p>
          <a:endParaRPr lang="en-US"/>
        </a:p>
      </dgm:t>
    </dgm:pt>
    <dgm:pt modelId="{2FE093CE-EA70-C84F-A32D-47F4146F9F2F}" type="pres">
      <dgm:prSet presAssocID="{ABB1D6CD-799C-43DE-A51E-7C49133B58A9}" presName="diagram" presStyleCnt="0">
        <dgm:presLayoutVars>
          <dgm:dir/>
          <dgm:resizeHandles val="exact"/>
        </dgm:presLayoutVars>
      </dgm:prSet>
      <dgm:spPr/>
    </dgm:pt>
    <dgm:pt modelId="{D48216F4-03CA-F245-900B-B421F596DDC3}" type="pres">
      <dgm:prSet presAssocID="{FD0F5E65-5BE5-4C76-95EA-13AD8645F296}" presName="node" presStyleLbl="node1" presStyleIdx="0" presStyleCnt="12">
        <dgm:presLayoutVars>
          <dgm:bulletEnabled val="1"/>
        </dgm:presLayoutVars>
      </dgm:prSet>
      <dgm:spPr/>
    </dgm:pt>
    <dgm:pt modelId="{20E57EE7-00BF-B849-BF2B-15D9A35F3FE0}" type="pres">
      <dgm:prSet presAssocID="{85A8D49E-B25E-419F-8F3D-2DDBDEA36C06}" presName="sibTrans" presStyleCnt="0"/>
      <dgm:spPr/>
    </dgm:pt>
    <dgm:pt modelId="{78B3620F-9166-A843-B353-4195AA4471E6}" type="pres">
      <dgm:prSet presAssocID="{2BF2D566-BD50-49B8-8508-43434070460C}" presName="node" presStyleLbl="node1" presStyleIdx="1" presStyleCnt="12">
        <dgm:presLayoutVars>
          <dgm:bulletEnabled val="1"/>
        </dgm:presLayoutVars>
      </dgm:prSet>
      <dgm:spPr/>
    </dgm:pt>
    <dgm:pt modelId="{0AF6185D-5C58-274A-869A-BB13850552FD}" type="pres">
      <dgm:prSet presAssocID="{8BF1F9FE-B957-4E89-870A-D2D2CE89AB39}" presName="sibTrans" presStyleCnt="0"/>
      <dgm:spPr/>
    </dgm:pt>
    <dgm:pt modelId="{5CDF1184-0F66-5246-B2D4-F1CCA9A1B2F0}" type="pres">
      <dgm:prSet presAssocID="{A4BCC3E2-B30D-491C-A0D2-A0566CA89326}" presName="node" presStyleLbl="node1" presStyleIdx="2" presStyleCnt="12">
        <dgm:presLayoutVars>
          <dgm:bulletEnabled val="1"/>
        </dgm:presLayoutVars>
      </dgm:prSet>
      <dgm:spPr/>
    </dgm:pt>
    <dgm:pt modelId="{93903404-0AF0-7D4A-9EF2-56FE69E3AEDC}" type="pres">
      <dgm:prSet presAssocID="{05CCBBCC-4AD3-4427-AEE9-54AAD6EFFC8A}" presName="sibTrans" presStyleCnt="0"/>
      <dgm:spPr/>
    </dgm:pt>
    <dgm:pt modelId="{D21201AD-0D7F-E444-BBA0-65A0829DE080}" type="pres">
      <dgm:prSet presAssocID="{AB0C9919-22D0-4EC3-920B-062CFA9D6B22}" presName="node" presStyleLbl="node1" presStyleIdx="3" presStyleCnt="12">
        <dgm:presLayoutVars>
          <dgm:bulletEnabled val="1"/>
        </dgm:presLayoutVars>
      </dgm:prSet>
      <dgm:spPr/>
    </dgm:pt>
    <dgm:pt modelId="{62ADA976-4F54-9144-9B5E-BD2ECA33215E}" type="pres">
      <dgm:prSet presAssocID="{711C1F7C-0A12-4FBD-ABB2-F90150B4A3D4}" presName="sibTrans" presStyleCnt="0"/>
      <dgm:spPr/>
    </dgm:pt>
    <dgm:pt modelId="{3B642B21-62A6-B640-A0B7-577CED225201}" type="pres">
      <dgm:prSet presAssocID="{223078B5-1917-4D86-A539-F294625D9633}" presName="node" presStyleLbl="node1" presStyleIdx="4" presStyleCnt="12">
        <dgm:presLayoutVars>
          <dgm:bulletEnabled val="1"/>
        </dgm:presLayoutVars>
      </dgm:prSet>
      <dgm:spPr/>
    </dgm:pt>
    <dgm:pt modelId="{3ABFFB3C-F357-374F-82CA-D5A5C0A7EAB4}" type="pres">
      <dgm:prSet presAssocID="{B79933DB-E1D2-4FCA-A959-80D949F817CD}" presName="sibTrans" presStyleCnt="0"/>
      <dgm:spPr/>
    </dgm:pt>
    <dgm:pt modelId="{9332F10E-7021-C048-892A-9B87D5F2609F}" type="pres">
      <dgm:prSet presAssocID="{2F33A048-B3B5-4DE5-AC58-C05A6D12DD2E}" presName="node" presStyleLbl="node1" presStyleIdx="5" presStyleCnt="12">
        <dgm:presLayoutVars>
          <dgm:bulletEnabled val="1"/>
        </dgm:presLayoutVars>
      </dgm:prSet>
      <dgm:spPr/>
    </dgm:pt>
    <dgm:pt modelId="{562C0B84-450F-A44E-ACD2-8D586B6C239E}" type="pres">
      <dgm:prSet presAssocID="{AEF4B2C8-9C5C-429B-8D2A-120A8723245B}" presName="sibTrans" presStyleCnt="0"/>
      <dgm:spPr/>
    </dgm:pt>
    <dgm:pt modelId="{8FBA72E5-6B4D-2B4A-9094-A6A9E4DA7FF6}" type="pres">
      <dgm:prSet presAssocID="{4EE6F2CA-EF9E-48A2-9277-C8D0D1534FE6}" presName="node" presStyleLbl="node1" presStyleIdx="6" presStyleCnt="12">
        <dgm:presLayoutVars>
          <dgm:bulletEnabled val="1"/>
        </dgm:presLayoutVars>
      </dgm:prSet>
      <dgm:spPr/>
    </dgm:pt>
    <dgm:pt modelId="{40094ED0-8F21-1242-91D5-71737CEFA5A8}" type="pres">
      <dgm:prSet presAssocID="{A2C98967-EAA3-45D2-96B5-81DFAF7850F5}" presName="sibTrans" presStyleCnt="0"/>
      <dgm:spPr/>
    </dgm:pt>
    <dgm:pt modelId="{20982B9F-0BD1-D04D-8494-1AE1B92E55DE}" type="pres">
      <dgm:prSet presAssocID="{614CDEB7-8AF0-4AFF-A265-A72D0F6978BA}" presName="node" presStyleLbl="node1" presStyleIdx="7" presStyleCnt="12">
        <dgm:presLayoutVars>
          <dgm:bulletEnabled val="1"/>
        </dgm:presLayoutVars>
      </dgm:prSet>
      <dgm:spPr/>
    </dgm:pt>
    <dgm:pt modelId="{A319D82E-9725-3549-A74F-6E02FFF8AD24}" type="pres">
      <dgm:prSet presAssocID="{94180F7B-1AF6-4BB5-9C41-A195DB49482E}" presName="sibTrans" presStyleCnt="0"/>
      <dgm:spPr/>
    </dgm:pt>
    <dgm:pt modelId="{EEEE0160-1C24-EE4D-8599-EAC4A2A06E38}" type="pres">
      <dgm:prSet presAssocID="{3E86FF6C-4DD0-47A2-91F2-12A43F227C5F}" presName="node" presStyleLbl="node1" presStyleIdx="8" presStyleCnt="12">
        <dgm:presLayoutVars>
          <dgm:bulletEnabled val="1"/>
        </dgm:presLayoutVars>
      </dgm:prSet>
      <dgm:spPr/>
    </dgm:pt>
    <dgm:pt modelId="{744D23CA-98E9-C846-B384-60A15F2BA622}" type="pres">
      <dgm:prSet presAssocID="{C1217268-7105-4363-9ED3-0816C3651054}" presName="sibTrans" presStyleCnt="0"/>
      <dgm:spPr/>
    </dgm:pt>
    <dgm:pt modelId="{85D491B7-66B2-6049-9094-FEF58A54EB3D}" type="pres">
      <dgm:prSet presAssocID="{45A1A8CD-2B13-4E20-8C2F-51454ACC2476}" presName="node" presStyleLbl="node1" presStyleIdx="9" presStyleCnt="12">
        <dgm:presLayoutVars>
          <dgm:bulletEnabled val="1"/>
        </dgm:presLayoutVars>
      </dgm:prSet>
      <dgm:spPr/>
    </dgm:pt>
    <dgm:pt modelId="{D5880591-8C9F-F247-A1D5-3007FA65395E}" type="pres">
      <dgm:prSet presAssocID="{3ADB8CED-AAD3-4BD3-8F49-D9C958AA1533}" presName="sibTrans" presStyleCnt="0"/>
      <dgm:spPr/>
    </dgm:pt>
    <dgm:pt modelId="{705B6AB2-DA08-1E47-982C-2B5653816633}" type="pres">
      <dgm:prSet presAssocID="{EA03A2E9-261F-48B4-AE2A-A91D1D61FAA1}" presName="node" presStyleLbl="node1" presStyleIdx="10" presStyleCnt="12">
        <dgm:presLayoutVars>
          <dgm:bulletEnabled val="1"/>
        </dgm:presLayoutVars>
      </dgm:prSet>
      <dgm:spPr/>
    </dgm:pt>
    <dgm:pt modelId="{49980184-D969-374A-B585-9D3D5C2E0439}" type="pres">
      <dgm:prSet presAssocID="{C096EBCF-7809-4856-AA4F-13FBE2F39886}" presName="sibTrans" presStyleCnt="0"/>
      <dgm:spPr/>
    </dgm:pt>
    <dgm:pt modelId="{C060EF26-45C6-CD4A-B2DA-6C84334E3838}" type="pres">
      <dgm:prSet presAssocID="{7E09C276-CE5A-4C48-9CE5-1C4B36630FC6}" presName="node" presStyleLbl="node1" presStyleIdx="11" presStyleCnt="12">
        <dgm:presLayoutVars>
          <dgm:bulletEnabled val="1"/>
        </dgm:presLayoutVars>
      </dgm:prSet>
      <dgm:spPr/>
    </dgm:pt>
  </dgm:ptLst>
  <dgm:cxnLst>
    <dgm:cxn modelId="{FFF93A02-9F5B-8D41-AD39-1E6065115158}" type="presOf" srcId="{ABB1D6CD-799C-43DE-A51E-7C49133B58A9}" destId="{2FE093CE-EA70-C84F-A32D-47F4146F9F2F}" srcOrd="0" destOrd="0" presId="urn:microsoft.com/office/officeart/2005/8/layout/default"/>
    <dgm:cxn modelId="{0BF1AF1A-4ABB-DA41-817B-CA5FBF0E7198}" type="presOf" srcId="{2F33A048-B3B5-4DE5-AC58-C05A6D12DD2E}" destId="{9332F10E-7021-C048-892A-9B87D5F2609F}" srcOrd="0" destOrd="0" presId="urn:microsoft.com/office/officeart/2005/8/layout/default"/>
    <dgm:cxn modelId="{F3611C1D-0513-1047-B0B4-86FDE6D6899B}" type="presOf" srcId="{AB0C9919-22D0-4EC3-920B-062CFA9D6B22}" destId="{D21201AD-0D7F-E444-BBA0-65A0829DE080}" srcOrd="0" destOrd="0" presId="urn:microsoft.com/office/officeart/2005/8/layout/default"/>
    <dgm:cxn modelId="{F2807E26-DA33-4B1C-83B0-5A7035A7553B}" srcId="{ABB1D6CD-799C-43DE-A51E-7C49133B58A9}" destId="{3E86FF6C-4DD0-47A2-91F2-12A43F227C5F}" srcOrd="8" destOrd="0" parTransId="{222F1B94-1A82-42E5-A998-F90DA9106BE9}" sibTransId="{C1217268-7105-4363-9ED3-0816C3651054}"/>
    <dgm:cxn modelId="{76B11636-23C6-794E-81D2-3A88960B65D4}" type="presOf" srcId="{A4BCC3E2-B30D-491C-A0D2-A0566CA89326}" destId="{5CDF1184-0F66-5246-B2D4-F1CCA9A1B2F0}" srcOrd="0" destOrd="0" presId="urn:microsoft.com/office/officeart/2005/8/layout/default"/>
    <dgm:cxn modelId="{EEB47E38-A4C2-C845-A6AF-5C2695A67045}" type="presOf" srcId="{3E86FF6C-4DD0-47A2-91F2-12A43F227C5F}" destId="{EEEE0160-1C24-EE4D-8599-EAC4A2A06E38}" srcOrd="0" destOrd="0" presId="urn:microsoft.com/office/officeart/2005/8/layout/default"/>
    <dgm:cxn modelId="{85B6ED39-BC9A-0A45-A534-B8E4FFFF297E}" type="presOf" srcId="{223078B5-1917-4D86-A539-F294625D9633}" destId="{3B642B21-62A6-B640-A0B7-577CED225201}" srcOrd="0" destOrd="0" presId="urn:microsoft.com/office/officeart/2005/8/layout/default"/>
    <dgm:cxn modelId="{AD9E7A3A-0849-4904-8700-88A3E02F70F8}" srcId="{ABB1D6CD-799C-43DE-A51E-7C49133B58A9}" destId="{2BF2D566-BD50-49B8-8508-43434070460C}" srcOrd="1" destOrd="0" parTransId="{89DD0B63-56D0-4D98-BE55-EEC8CDE5A380}" sibTransId="{8BF1F9FE-B957-4E89-870A-D2D2CE89AB39}"/>
    <dgm:cxn modelId="{E801BC4D-EC20-CC45-953B-4CCC9CA1D1A1}" type="presOf" srcId="{7E09C276-CE5A-4C48-9CE5-1C4B36630FC6}" destId="{C060EF26-45C6-CD4A-B2DA-6C84334E3838}" srcOrd="0" destOrd="0" presId="urn:microsoft.com/office/officeart/2005/8/layout/default"/>
    <dgm:cxn modelId="{86DA4C60-D892-4784-ABD4-92BFF1031196}" srcId="{ABB1D6CD-799C-43DE-A51E-7C49133B58A9}" destId="{4EE6F2CA-EF9E-48A2-9277-C8D0D1534FE6}" srcOrd="6" destOrd="0" parTransId="{475613D9-4E07-464F-B6BE-9672C4DFBBA8}" sibTransId="{A2C98967-EAA3-45D2-96B5-81DFAF7850F5}"/>
    <dgm:cxn modelId="{F6AFBB8B-45A8-8B4F-8BC1-49B7602A44E8}" type="presOf" srcId="{4EE6F2CA-EF9E-48A2-9277-C8D0D1534FE6}" destId="{8FBA72E5-6B4D-2B4A-9094-A6A9E4DA7FF6}" srcOrd="0" destOrd="0" presId="urn:microsoft.com/office/officeart/2005/8/layout/default"/>
    <dgm:cxn modelId="{BC41B890-7A42-AC48-B7F4-E626E84B1A04}" type="presOf" srcId="{45A1A8CD-2B13-4E20-8C2F-51454ACC2476}" destId="{85D491B7-66B2-6049-9094-FEF58A54EB3D}" srcOrd="0" destOrd="0" presId="urn:microsoft.com/office/officeart/2005/8/layout/default"/>
    <dgm:cxn modelId="{4FAA9D96-97FE-48F6-9AE6-E379878ED41B}" srcId="{ABB1D6CD-799C-43DE-A51E-7C49133B58A9}" destId="{45A1A8CD-2B13-4E20-8C2F-51454ACC2476}" srcOrd="9" destOrd="0" parTransId="{4135CE06-79D1-4B47-B182-95F55E3F5F98}" sibTransId="{3ADB8CED-AAD3-4BD3-8F49-D9C958AA1533}"/>
    <dgm:cxn modelId="{59BC4C9B-558F-1E4B-9E09-38713DEEA2FC}" type="presOf" srcId="{EA03A2E9-261F-48B4-AE2A-A91D1D61FAA1}" destId="{705B6AB2-DA08-1E47-982C-2B5653816633}" srcOrd="0" destOrd="0" presId="urn:microsoft.com/office/officeart/2005/8/layout/default"/>
    <dgm:cxn modelId="{BF17D39C-F297-4E1A-8D20-82DD960F9047}" srcId="{ABB1D6CD-799C-43DE-A51E-7C49133B58A9}" destId="{FD0F5E65-5BE5-4C76-95EA-13AD8645F296}" srcOrd="0" destOrd="0" parTransId="{0DF6443F-8576-444D-8781-DCEB433D9111}" sibTransId="{85A8D49E-B25E-419F-8F3D-2DDBDEA36C06}"/>
    <dgm:cxn modelId="{EC1D6C9F-C651-419F-AC79-96212467F622}" srcId="{ABB1D6CD-799C-43DE-A51E-7C49133B58A9}" destId="{7E09C276-CE5A-4C48-9CE5-1C4B36630FC6}" srcOrd="11" destOrd="0" parTransId="{2C97C9A4-D922-460A-97E7-000371B87F84}" sibTransId="{B5AF018D-C6E1-4442-ABC8-673CF08F4B0C}"/>
    <dgm:cxn modelId="{3AA103AC-1DB6-48C3-AECD-4F420127AEF2}" srcId="{ABB1D6CD-799C-43DE-A51E-7C49133B58A9}" destId="{A4BCC3E2-B30D-491C-A0D2-A0566CA89326}" srcOrd="2" destOrd="0" parTransId="{D99EE78D-9C1E-4918-8005-3B22852BE3DE}" sibTransId="{05CCBBCC-4AD3-4427-AEE9-54AAD6EFFC8A}"/>
    <dgm:cxn modelId="{BBB646AC-529B-9E49-8D17-7F2CCDAB4A7C}" type="presOf" srcId="{2BF2D566-BD50-49B8-8508-43434070460C}" destId="{78B3620F-9166-A843-B353-4195AA4471E6}" srcOrd="0" destOrd="0" presId="urn:microsoft.com/office/officeart/2005/8/layout/default"/>
    <dgm:cxn modelId="{15D180C2-0615-46E6-A0D5-B3883CC47663}" srcId="{ABB1D6CD-799C-43DE-A51E-7C49133B58A9}" destId="{2F33A048-B3B5-4DE5-AC58-C05A6D12DD2E}" srcOrd="5" destOrd="0" parTransId="{74A6E03E-C5ED-48C0-910F-981097FF43BC}" sibTransId="{AEF4B2C8-9C5C-429B-8D2A-120A8723245B}"/>
    <dgm:cxn modelId="{44F86CD0-332E-4CB9-8F54-EFB0704565F1}" srcId="{ABB1D6CD-799C-43DE-A51E-7C49133B58A9}" destId="{EA03A2E9-261F-48B4-AE2A-A91D1D61FAA1}" srcOrd="10" destOrd="0" parTransId="{47D0D41B-2EB3-4E0E-B91B-28CBB4EC93F5}" sibTransId="{C096EBCF-7809-4856-AA4F-13FBE2F39886}"/>
    <dgm:cxn modelId="{AE385DDD-137B-D645-AE9C-9C4C0D10022E}" type="presOf" srcId="{614CDEB7-8AF0-4AFF-A265-A72D0F6978BA}" destId="{20982B9F-0BD1-D04D-8494-1AE1B92E55DE}" srcOrd="0" destOrd="0" presId="urn:microsoft.com/office/officeart/2005/8/layout/default"/>
    <dgm:cxn modelId="{4C5F26EA-1E30-4305-AF47-BED690FA5DF7}" srcId="{ABB1D6CD-799C-43DE-A51E-7C49133B58A9}" destId="{223078B5-1917-4D86-A539-F294625D9633}" srcOrd="4" destOrd="0" parTransId="{3AAE2432-736F-4948-8BF4-7F5513005E5D}" sibTransId="{B79933DB-E1D2-4FCA-A959-80D949F817CD}"/>
    <dgm:cxn modelId="{DDD396ED-72EF-4A2A-8603-9221F6819346}" srcId="{ABB1D6CD-799C-43DE-A51E-7C49133B58A9}" destId="{AB0C9919-22D0-4EC3-920B-062CFA9D6B22}" srcOrd="3" destOrd="0" parTransId="{E44132E4-1DCA-42EB-A626-1098AF2CEA3F}" sibTransId="{711C1F7C-0A12-4FBD-ABB2-F90150B4A3D4}"/>
    <dgm:cxn modelId="{377029F0-3C30-44EF-8471-0FF23265A742}" srcId="{ABB1D6CD-799C-43DE-A51E-7C49133B58A9}" destId="{614CDEB7-8AF0-4AFF-A265-A72D0F6978BA}" srcOrd="7" destOrd="0" parTransId="{46F6DCAD-3028-4E02-9E33-B206C308A572}" sibTransId="{94180F7B-1AF6-4BB5-9C41-A195DB49482E}"/>
    <dgm:cxn modelId="{A0BA3BF2-AB48-8245-8480-6B9FE1DAF14A}" type="presOf" srcId="{FD0F5E65-5BE5-4C76-95EA-13AD8645F296}" destId="{D48216F4-03CA-F245-900B-B421F596DDC3}" srcOrd="0" destOrd="0" presId="urn:microsoft.com/office/officeart/2005/8/layout/default"/>
    <dgm:cxn modelId="{F89A3039-1BCA-6E41-A8CE-986AB8559BB8}" type="presParOf" srcId="{2FE093CE-EA70-C84F-A32D-47F4146F9F2F}" destId="{D48216F4-03CA-F245-900B-B421F596DDC3}" srcOrd="0" destOrd="0" presId="urn:microsoft.com/office/officeart/2005/8/layout/default"/>
    <dgm:cxn modelId="{4026CFCE-E5AF-C949-8C0F-5659EC630A4C}" type="presParOf" srcId="{2FE093CE-EA70-C84F-A32D-47F4146F9F2F}" destId="{20E57EE7-00BF-B849-BF2B-15D9A35F3FE0}" srcOrd="1" destOrd="0" presId="urn:microsoft.com/office/officeart/2005/8/layout/default"/>
    <dgm:cxn modelId="{734C45BB-34EE-BF43-91E4-24C76703695C}" type="presParOf" srcId="{2FE093CE-EA70-C84F-A32D-47F4146F9F2F}" destId="{78B3620F-9166-A843-B353-4195AA4471E6}" srcOrd="2" destOrd="0" presId="urn:microsoft.com/office/officeart/2005/8/layout/default"/>
    <dgm:cxn modelId="{3ED1932F-7DCE-A148-8471-BCDA7E4DC447}" type="presParOf" srcId="{2FE093CE-EA70-C84F-A32D-47F4146F9F2F}" destId="{0AF6185D-5C58-274A-869A-BB13850552FD}" srcOrd="3" destOrd="0" presId="urn:microsoft.com/office/officeart/2005/8/layout/default"/>
    <dgm:cxn modelId="{F5D4C0CA-E45A-944B-AA0F-34D1A468F72B}" type="presParOf" srcId="{2FE093CE-EA70-C84F-A32D-47F4146F9F2F}" destId="{5CDF1184-0F66-5246-B2D4-F1CCA9A1B2F0}" srcOrd="4" destOrd="0" presId="urn:microsoft.com/office/officeart/2005/8/layout/default"/>
    <dgm:cxn modelId="{14C76663-4DFE-D042-888A-46516BF450FE}" type="presParOf" srcId="{2FE093CE-EA70-C84F-A32D-47F4146F9F2F}" destId="{93903404-0AF0-7D4A-9EF2-56FE69E3AEDC}" srcOrd="5" destOrd="0" presId="urn:microsoft.com/office/officeart/2005/8/layout/default"/>
    <dgm:cxn modelId="{4AA9FF5B-0051-164D-A929-FD274EB1F23B}" type="presParOf" srcId="{2FE093CE-EA70-C84F-A32D-47F4146F9F2F}" destId="{D21201AD-0D7F-E444-BBA0-65A0829DE080}" srcOrd="6" destOrd="0" presId="urn:microsoft.com/office/officeart/2005/8/layout/default"/>
    <dgm:cxn modelId="{3DFE6D4B-6EFA-E041-B0A2-23E0C77C304B}" type="presParOf" srcId="{2FE093CE-EA70-C84F-A32D-47F4146F9F2F}" destId="{62ADA976-4F54-9144-9B5E-BD2ECA33215E}" srcOrd="7" destOrd="0" presId="urn:microsoft.com/office/officeart/2005/8/layout/default"/>
    <dgm:cxn modelId="{F445EDCB-7E02-224C-914E-46A583A263E6}" type="presParOf" srcId="{2FE093CE-EA70-C84F-A32D-47F4146F9F2F}" destId="{3B642B21-62A6-B640-A0B7-577CED225201}" srcOrd="8" destOrd="0" presId="urn:microsoft.com/office/officeart/2005/8/layout/default"/>
    <dgm:cxn modelId="{9C9BD676-EBD6-7B44-84F7-270F11A59815}" type="presParOf" srcId="{2FE093CE-EA70-C84F-A32D-47F4146F9F2F}" destId="{3ABFFB3C-F357-374F-82CA-D5A5C0A7EAB4}" srcOrd="9" destOrd="0" presId="urn:microsoft.com/office/officeart/2005/8/layout/default"/>
    <dgm:cxn modelId="{79EF2B65-786C-0947-A0A5-E65FECD0D432}" type="presParOf" srcId="{2FE093CE-EA70-C84F-A32D-47F4146F9F2F}" destId="{9332F10E-7021-C048-892A-9B87D5F2609F}" srcOrd="10" destOrd="0" presId="urn:microsoft.com/office/officeart/2005/8/layout/default"/>
    <dgm:cxn modelId="{0628DE0C-6633-5D42-90B3-D745ACC75DA2}" type="presParOf" srcId="{2FE093CE-EA70-C84F-A32D-47F4146F9F2F}" destId="{562C0B84-450F-A44E-ACD2-8D586B6C239E}" srcOrd="11" destOrd="0" presId="urn:microsoft.com/office/officeart/2005/8/layout/default"/>
    <dgm:cxn modelId="{A0F6B41C-C0E9-5B40-ADC2-0CA95EFC5FD3}" type="presParOf" srcId="{2FE093CE-EA70-C84F-A32D-47F4146F9F2F}" destId="{8FBA72E5-6B4D-2B4A-9094-A6A9E4DA7FF6}" srcOrd="12" destOrd="0" presId="urn:microsoft.com/office/officeart/2005/8/layout/default"/>
    <dgm:cxn modelId="{B1E0AA74-EDA1-AE45-A774-3176EBA76DE1}" type="presParOf" srcId="{2FE093CE-EA70-C84F-A32D-47F4146F9F2F}" destId="{40094ED0-8F21-1242-91D5-71737CEFA5A8}" srcOrd="13" destOrd="0" presId="urn:microsoft.com/office/officeart/2005/8/layout/default"/>
    <dgm:cxn modelId="{036CD46E-8001-D145-B11A-494BEEA5A6F4}" type="presParOf" srcId="{2FE093CE-EA70-C84F-A32D-47F4146F9F2F}" destId="{20982B9F-0BD1-D04D-8494-1AE1B92E55DE}" srcOrd="14" destOrd="0" presId="urn:microsoft.com/office/officeart/2005/8/layout/default"/>
    <dgm:cxn modelId="{E8DA1DAD-4E26-6B47-B9BD-14BAB46DA4CD}" type="presParOf" srcId="{2FE093CE-EA70-C84F-A32D-47F4146F9F2F}" destId="{A319D82E-9725-3549-A74F-6E02FFF8AD24}" srcOrd="15" destOrd="0" presId="urn:microsoft.com/office/officeart/2005/8/layout/default"/>
    <dgm:cxn modelId="{AA92F2DA-5C5F-6C4A-BAB6-67578466094F}" type="presParOf" srcId="{2FE093CE-EA70-C84F-A32D-47F4146F9F2F}" destId="{EEEE0160-1C24-EE4D-8599-EAC4A2A06E38}" srcOrd="16" destOrd="0" presId="urn:microsoft.com/office/officeart/2005/8/layout/default"/>
    <dgm:cxn modelId="{40ED00B0-96B9-5D4C-9793-9812831B1B97}" type="presParOf" srcId="{2FE093CE-EA70-C84F-A32D-47F4146F9F2F}" destId="{744D23CA-98E9-C846-B384-60A15F2BA622}" srcOrd="17" destOrd="0" presId="urn:microsoft.com/office/officeart/2005/8/layout/default"/>
    <dgm:cxn modelId="{7FBCBAE8-FE75-4B4B-AF51-55CBD6E9C9A0}" type="presParOf" srcId="{2FE093CE-EA70-C84F-A32D-47F4146F9F2F}" destId="{85D491B7-66B2-6049-9094-FEF58A54EB3D}" srcOrd="18" destOrd="0" presId="urn:microsoft.com/office/officeart/2005/8/layout/default"/>
    <dgm:cxn modelId="{36049597-6C5C-8B46-B28E-066C7F4F3F66}" type="presParOf" srcId="{2FE093CE-EA70-C84F-A32D-47F4146F9F2F}" destId="{D5880591-8C9F-F247-A1D5-3007FA65395E}" srcOrd="19" destOrd="0" presId="urn:microsoft.com/office/officeart/2005/8/layout/default"/>
    <dgm:cxn modelId="{9B276392-B7D4-2E46-BA72-32990C7E77F0}" type="presParOf" srcId="{2FE093CE-EA70-C84F-A32D-47F4146F9F2F}" destId="{705B6AB2-DA08-1E47-982C-2B5653816633}" srcOrd="20" destOrd="0" presId="urn:microsoft.com/office/officeart/2005/8/layout/default"/>
    <dgm:cxn modelId="{2F6659CA-9AE2-2742-A7D3-4A270A4AE458}" type="presParOf" srcId="{2FE093CE-EA70-C84F-A32D-47F4146F9F2F}" destId="{49980184-D969-374A-B585-9D3D5C2E0439}" srcOrd="21" destOrd="0" presId="urn:microsoft.com/office/officeart/2005/8/layout/default"/>
    <dgm:cxn modelId="{F18C30DF-1773-0547-9659-19F651FF4D23}" type="presParOf" srcId="{2FE093CE-EA70-C84F-A32D-47F4146F9F2F}" destId="{C060EF26-45C6-CD4A-B2DA-6C84334E3838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92B3FEC-5835-436F-B23D-3A34F41168E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6EE1A7A-7464-4B24-B69E-6FE4F34DACC7}">
      <dgm:prSet/>
      <dgm:spPr/>
      <dgm:t>
        <a:bodyPr/>
        <a:lstStyle/>
        <a:p>
          <a:r>
            <a:rPr lang="en-US" b="1" u="none" cap="small" baseline="0">
              <a:solidFill>
                <a:schemeClr val="tx1"/>
              </a:solidFill>
            </a:rPr>
            <a:t>Acortamientos</a:t>
          </a:r>
          <a:r>
            <a:rPr lang="en-US">
              <a:solidFill>
                <a:schemeClr val="tx1"/>
              </a:solidFill>
            </a:rPr>
            <a:t>: sirven para indicar afectividad: </a:t>
          </a:r>
          <a:r>
            <a:rPr lang="en-US" i="1">
              <a:solidFill>
                <a:schemeClr val="tx1"/>
              </a:solidFill>
            </a:rPr>
            <a:t>profe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i="1">
              <a:solidFill>
                <a:schemeClr val="tx1"/>
              </a:solidFill>
            </a:rPr>
            <a:t>bici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i="1">
              <a:solidFill>
                <a:schemeClr val="tx1"/>
              </a:solidFill>
            </a:rPr>
            <a:t>mates</a:t>
          </a:r>
          <a:br>
            <a:rPr lang="en-US">
              <a:solidFill>
                <a:schemeClr val="tx1"/>
              </a:solidFill>
            </a:rPr>
          </a:br>
          <a:r>
            <a:rPr lang="en-US" b="1" u="none">
              <a:solidFill>
                <a:schemeClr val="tx1"/>
              </a:solidFill>
            </a:rPr>
            <a:t>Formas de tratamiento afectivas</a:t>
          </a:r>
          <a:r>
            <a:rPr lang="en-US">
              <a:solidFill>
                <a:schemeClr val="tx1"/>
              </a:solidFill>
            </a:rPr>
            <a:t>: </a:t>
          </a:r>
          <a:r>
            <a:rPr lang="en-US" i="1">
              <a:solidFill>
                <a:schemeClr val="tx1"/>
              </a:solidFill>
            </a:rPr>
            <a:t>mamá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i="1">
              <a:solidFill>
                <a:schemeClr val="tx1"/>
              </a:solidFill>
            </a:rPr>
            <a:t>papi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i="1">
              <a:solidFill>
                <a:schemeClr val="tx1"/>
              </a:solidFill>
            </a:rPr>
            <a:t>tata</a:t>
          </a:r>
        </a:p>
      </dgm:t>
    </dgm:pt>
    <dgm:pt modelId="{6F1013DE-4426-440B-B215-E9DE63B01F26}" type="parTrans" cxnId="{9E0B8BC9-AAC1-4116-BDAB-AB878914BFCA}">
      <dgm:prSet/>
      <dgm:spPr/>
      <dgm:t>
        <a:bodyPr/>
        <a:lstStyle/>
        <a:p>
          <a:endParaRPr lang="en-US"/>
        </a:p>
      </dgm:t>
    </dgm:pt>
    <dgm:pt modelId="{F5B0C1EF-A1D0-4256-90A2-DAD4E30AC88B}" type="sibTrans" cxnId="{9E0B8BC9-AAC1-4116-BDAB-AB878914BFCA}">
      <dgm:prSet/>
      <dgm:spPr/>
      <dgm:t>
        <a:bodyPr/>
        <a:lstStyle/>
        <a:p>
          <a:endParaRPr lang="en-US"/>
        </a:p>
      </dgm:t>
    </dgm:pt>
    <dgm:pt modelId="{DC810373-A9F6-4077-B93B-12F7DE617B58}">
      <dgm:prSet/>
      <dgm:spPr/>
      <dgm:t>
        <a:bodyPr/>
        <a:lstStyle/>
        <a:p>
          <a:r>
            <a:rPr lang="en-US" b="1" i="0" u="none" cap="small" baseline="0">
              <a:solidFill>
                <a:schemeClr val="tx1"/>
              </a:solidFill>
            </a:rPr>
            <a:t>Argot</a:t>
          </a:r>
          <a:r>
            <a:rPr lang="en-US">
              <a:solidFill>
                <a:schemeClr val="tx1"/>
              </a:solidFill>
            </a:rPr>
            <a:t>: lenguaje propio de un grupo (profesional, social…): pasma, camello, güey/tío, chela. Puede asociarse con un país</a:t>
          </a:r>
        </a:p>
      </dgm:t>
    </dgm:pt>
    <dgm:pt modelId="{CD11F4BD-67A6-44F8-BA96-B601F6CA6CDF}" type="parTrans" cxnId="{0AD248BB-B64B-4A4A-A577-ED4199F1E6CA}">
      <dgm:prSet/>
      <dgm:spPr/>
      <dgm:t>
        <a:bodyPr/>
        <a:lstStyle/>
        <a:p>
          <a:endParaRPr lang="en-US"/>
        </a:p>
      </dgm:t>
    </dgm:pt>
    <dgm:pt modelId="{3217F976-725A-4CF7-BA08-FCE82E1157AA}" type="sibTrans" cxnId="{0AD248BB-B64B-4A4A-A577-ED4199F1E6CA}">
      <dgm:prSet/>
      <dgm:spPr/>
      <dgm:t>
        <a:bodyPr/>
        <a:lstStyle/>
        <a:p>
          <a:endParaRPr lang="en-US"/>
        </a:p>
      </dgm:t>
    </dgm:pt>
    <dgm:pt modelId="{3F6CB764-DB58-4C15-BB50-798545D60F68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Puede asociarse también a un grupo social definido: gitano, lunfardo...</a:t>
          </a:r>
        </a:p>
      </dgm:t>
    </dgm:pt>
    <dgm:pt modelId="{FF3F6585-DC59-40B9-A654-4A0477057BD3}" type="parTrans" cxnId="{1684F019-F53F-4053-A163-33BD82BCFE7B}">
      <dgm:prSet/>
      <dgm:spPr/>
      <dgm:t>
        <a:bodyPr/>
        <a:lstStyle/>
        <a:p>
          <a:endParaRPr lang="en-US"/>
        </a:p>
      </dgm:t>
    </dgm:pt>
    <dgm:pt modelId="{2657147E-990F-4910-9E4E-8F947C8C9AFF}" type="sibTrans" cxnId="{1684F019-F53F-4053-A163-33BD82BCFE7B}">
      <dgm:prSet/>
      <dgm:spPr/>
      <dgm:t>
        <a:bodyPr/>
        <a:lstStyle/>
        <a:p>
          <a:endParaRPr lang="en-US"/>
        </a:p>
      </dgm:t>
    </dgm:pt>
    <dgm:pt modelId="{3D06CFE5-0BBB-064B-9E14-FDD35AE3E72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Vocabulario dialectal: algunos términos pueden ser típicos de una determinada zona  </a:t>
          </a:r>
          <a:br>
            <a:rPr lang="en-US">
              <a:solidFill>
                <a:schemeClr val="tx1"/>
              </a:solidFill>
            </a:rPr>
          </a:br>
          <a:r>
            <a:rPr lang="en-US">
              <a:solidFill>
                <a:schemeClr val="tx1"/>
              </a:solidFill>
            </a:rPr>
            <a:t>(pibe, güey, tío)</a:t>
          </a:r>
        </a:p>
      </dgm:t>
    </dgm:pt>
    <dgm:pt modelId="{4F85B2F4-9C16-E04D-9DEF-231BB3EE38F4}" type="sibTrans" cxnId="{DAAB9F59-AFEE-4E4A-98BC-623012E3DF6D}">
      <dgm:prSet/>
      <dgm:spPr/>
      <dgm:t>
        <a:bodyPr/>
        <a:lstStyle/>
        <a:p>
          <a:endParaRPr lang="en-US"/>
        </a:p>
      </dgm:t>
    </dgm:pt>
    <dgm:pt modelId="{0BDE31FD-10F6-3D46-B7E2-7B42EBA9F915}" type="parTrans" cxnId="{DAAB9F59-AFEE-4E4A-98BC-623012E3DF6D}">
      <dgm:prSet/>
      <dgm:spPr/>
      <dgm:t>
        <a:bodyPr/>
        <a:lstStyle/>
        <a:p>
          <a:endParaRPr lang="en-US"/>
        </a:p>
      </dgm:t>
    </dgm:pt>
    <dgm:pt modelId="{2A4FD76A-E3A5-7745-82E1-0F6965C40831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El argot puede ser adoptado en la lengua informal de una zona, o incluso entrar en el español general: </a:t>
          </a:r>
          <a:r>
            <a:rPr lang="en-US" i="1">
              <a:solidFill>
                <a:schemeClr val="tx1"/>
              </a:solidFill>
            </a:rPr>
            <a:t>boludo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i="1">
              <a:solidFill>
                <a:schemeClr val="tx1"/>
              </a:solidFill>
            </a:rPr>
            <a:t>chaval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i="1">
              <a:solidFill>
                <a:schemeClr val="tx1"/>
              </a:solidFill>
            </a:rPr>
            <a:t>biruje</a:t>
          </a:r>
        </a:p>
      </dgm:t>
    </dgm:pt>
    <dgm:pt modelId="{1836F80F-789C-A64B-BABA-2676BA868F4B}" type="parTrans" cxnId="{B586B0AE-6578-F447-BD87-2EC8D36860A6}">
      <dgm:prSet/>
      <dgm:spPr/>
      <dgm:t>
        <a:bodyPr/>
        <a:lstStyle/>
        <a:p>
          <a:endParaRPr lang="en-US"/>
        </a:p>
      </dgm:t>
    </dgm:pt>
    <dgm:pt modelId="{E6D82412-C749-E24C-8E2F-C98F2B1D223E}" type="sibTrans" cxnId="{B586B0AE-6578-F447-BD87-2EC8D36860A6}">
      <dgm:prSet/>
      <dgm:spPr/>
      <dgm:t>
        <a:bodyPr/>
        <a:lstStyle/>
        <a:p>
          <a:endParaRPr lang="en-US"/>
        </a:p>
      </dgm:t>
    </dgm:pt>
    <dgm:pt modelId="{258E6873-66A7-D74A-AFA2-0014A2953AE4}">
      <dgm:prSet/>
      <dgm:spPr/>
      <dgm:t>
        <a:bodyPr/>
        <a:lstStyle/>
        <a:p>
          <a:r>
            <a:rPr lang="en-US" b="1" i="0" u="none" cap="small" baseline="0">
              <a:solidFill>
                <a:schemeClr val="tx1"/>
              </a:solidFill>
            </a:rPr>
            <a:t>Jerga</a:t>
          </a:r>
          <a:r>
            <a:rPr lang="en-US">
              <a:solidFill>
                <a:schemeClr val="tx1"/>
              </a:solidFill>
            </a:rPr>
            <a:t> o </a:t>
          </a:r>
          <a:r>
            <a:rPr lang="en-US" b="1" i="0" u="none" cap="small" baseline="0">
              <a:solidFill>
                <a:schemeClr val="tx1"/>
              </a:solidFill>
            </a:rPr>
            <a:t>variedad profesional</a:t>
          </a:r>
          <a:r>
            <a:rPr lang="en-US">
              <a:solidFill>
                <a:schemeClr val="tx1"/>
              </a:solidFill>
            </a:rPr>
            <a:t>: se utiliza en el contexto técnico</a:t>
          </a:r>
        </a:p>
      </dgm:t>
    </dgm:pt>
    <dgm:pt modelId="{F381F744-9805-4241-ABF8-92211641307F}" type="parTrans" cxnId="{3CEEEE32-C467-EA45-AAEB-D56C13314A98}">
      <dgm:prSet/>
      <dgm:spPr/>
      <dgm:t>
        <a:bodyPr/>
        <a:lstStyle/>
        <a:p>
          <a:endParaRPr lang="en-US"/>
        </a:p>
      </dgm:t>
    </dgm:pt>
    <dgm:pt modelId="{0147DEEB-A2B7-EB48-8558-4CEDAF170903}" type="sibTrans" cxnId="{3CEEEE32-C467-EA45-AAEB-D56C13314A98}">
      <dgm:prSet/>
      <dgm:spPr/>
      <dgm:t>
        <a:bodyPr/>
        <a:lstStyle/>
        <a:p>
          <a:endParaRPr lang="en-US"/>
        </a:p>
      </dgm:t>
    </dgm:pt>
    <dgm:pt modelId="{6FF43646-28EC-5446-BA11-2E9168922FC9}">
      <dgm:prSet/>
      <dgm:spPr/>
      <dgm:t>
        <a:bodyPr/>
        <a:lstStyle/>
        <a:p>
          <a:r>
            <a:rPr lang="es-ES" b="1">
              <a:solidFill>
                <a:schemeClr val="tx1"/>
              </a:solidFill>
            </a:rPr>
            <a:t>Ejercicio 6.7. </a:t>
          </a:r>
          <a:r>
            <a:rPr lang="es-ES">
              <a:solidFill>
                <a:schemeClr val="tx1"/>
              </a:solidFill>
            </a:rPr>
            <a:t>Indica si las siguientes palabras son </a:t>
          </a:r>
          <a:r>
            <a:rPr lang="es-ES" b="1" i="0" u="none" cap="small" baseline="0">
              <a:solidFill>
                <a:schemeClr val="tx1"/>
              </a:solidFill>
            </a:rPr>
            <a:t>acortamientos</a:t>
          </a:r>
          <a:r>
            <a:rPr lang="es-ES">
              <a:solidFill>
                <a:schemeClr val="tx1"/>
              </a:solidFill>
            </a:rPr>
            <a:t>, </a:t>
          </a:r>
          <a:r>
            <a:rPr lang="es-ES" b="1" i="0" u="none" cap="small" baseline="0">
              <a:solidFill>
                <a:schemeClr val="tx1"/>
              </a:solidFill>
            </a:rPr>
            <a:t>argot popular/caló</a:t>
          </a:r>
          <a:r>
            <a:rPr lang="es-ES">
              <a:solidFill>
                <a:schemeClr val="tx1"/>
              </a:solidFill>
            </a:rPr>
            <a:t> o </a:t>
          </a:r>
          <a:r>
            <a:rPr lang="es-ES" b="1" i="0" u="none" cap="small" baseline="0">
              <a:solidFill>
                <a:schemeClr val="tx1"/>
              </a:solidFill>
            </a:rPr>
            <a:t>jerga profesional</a:t>
          </a:r>
          <a:r>
            <a:rPr lang="es-ES">
              <a:solidFill>
                <a:schemeClr val="tx1"/>
              </a:solidFill>
            </a:rPr>
            <a:t>:</a:t>
          </a:r>
        </a:p>
      </dgm:t>
    </dgm:pt>
    <dgm:pt modelId="{A0523BBF-BD3D-164D-A3C1-E32A6B04B7B1}" type="parTrans" cxnId="{2AA3D586-E5A3-2040-99C2-672D4CE8D1EF}">
      <dgm:prSet/>
      <dgm:spPr/>
      <dgm:t>
        <a:bodyPr/>
        <a:lstStyle/>
        <a:p>
          <a:endParaRPr lang="en-US"/>
        </a:p>
      </dgm:t>
    </dgm:pt>
    <dgm:pt modelId="{C5B2426A-A553-1649-B10A-86E724CD9DCB}" type="sibTrans" cxnId="{2AA3D586-E5A3-2040-99C2-672D4CE8D1EF}">
      <dgm:prSet/>
      <dgm:spPr/>
      <dgm:t>
        <a:bodyPr/>
        <a:lstStyle/>
        <a:p>
          <a:endParaRPr lang="en-US"/>
        </a:p>
      </dgm:t>
    </dgm:pt>
    <dgm:pt modelId="{9A0E1EE2-AA72-114B-85BE-7225A1705CD5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1. Aerofagia		2. Autolisis		3. bibe		4. Boludo</a:t>
          </a:r>
          <a:br>
            <a:rPr lang="es-ES">
              <a:solidFill>
                <a:schemeClr val="tx1"/>
              </a:solidFill>
            </a:rPr>
          </a:br>
          <a:r>
            <a:rPr lang="es-ES">
              <a:solidFill>
                <a:schemeClr val="tx1"/>
              </a:solidFill>
            </a:rPr>
            <a:t>5. Cole			6. Pibe		 	7. Vaina		8. Trastorno de conducta</a:t>
          </a:r>
        </a:p>
      </dgm:t>
    </dgm:pt>
    <dgm:pt modelId="{F7B275FA-33FA-5143-8A4A-D6237BF1C5CC}" type="parTrans" cxnId="{02F9DAA3-B6C1-DE44-9566-086898156620}">
      <dgm:prSet/>
      <dgm:spPr/>
      <dgm:t>
        <a:bodyPr/>
        <a:lstStyle/>
        <a:p>
          <a:endParaRPr lang="en-US"/>
        </a:p>
      </dgm:t>
    </dgm:pt>
    <dgm:pt modelId="{2AEBF7F0-96A9-0D4E-9161-97192DF22818}" type="sibTrans" cxnId="{02F9DAA3-B6C1-DE44-9566-086898156620}">
      <dgm:prSet/>
      <dgm:spPr/>
      <dgm:t>
        <a:bodyPr/>
        <a:lstStyle/>
        <a:p>
          <a:endParaRPr lang="en-US"/>
        </a:p>
      </dgm:t>
    </dgm:pt>
    <dgm:pt modelId="{AC92713F-8268-5D4F-BEC5-C9ECFD5246AA}" type="pres">
      <dgm:prSet presAssocID="{A92B3FEC-5835-436F-B23D-3A34F41168EE}" presName="linear" presStyleCnt="0">
        <dgm:presLayoutVars>
          <dgm:animLvl val="lvl"/>
          <dgm:resizeHandles val="exact"/>
        </dgm:presLayoutVars>
      </dgm:prSet>
      <dgm:spPr/>
    </dgm:pt>
    <dgm:pt modelId="{1EE09C0E-2656-4C43-87EB-9DEAFFD56A26}" type="pres">
      <dgm:prSet presAssocID="{56EE1A7A-7464-4B24-B69E-6FE4F34DACC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F651CE8-7C3D-C944-B590-60CCBBF4B735}" type="pres">
      <dgm:prSet presAssocID="{F5B0C1EF-A1D0-4256-90A2-DAD4E30AC88B}" presName="spacer" presStyleCnt="0"/>
      <dgm:spPr/>
    </dgm:pt>
    <dgm:pt modelId="{F861E283-DF2C-2445-973E-4ECD3D10CB16}" type="pres">
      <dgm:prSet presAssocID="{DC810373-A9F6-4077-B93B-12F7DE617B5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95271EB-00BF-B449-83C6-6D5FFBEE2BB6}" type="pres">
      <dgm:prSet presAssocID="{DC810373-A9F6-4077-B93B-12F7DE617B58}" presName="childText" presStyleLbl="revTx" presStyleIdx="0" presStyleCnt="2">
        <dgm:presLayoutVars>
          <dgm:bulletEnabled val="1"/>
        </dgm:presLayoutVars>
      </dgm:prSet>
      <dgm:spPr/>
    </dgm:pt>
    <dgm:pt modelId="{625BC49D-1166-B548-9AC1-C8DA6AE6E134}" type="pres">
      <dgm:prSet presAssocID="{258E6873-66A7-D74A-AFA2-0014A2953AE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B3EFDC8-792A-5542-96FB-5A9D8F24EF27}" type="pres">
      <dgm:prSet presAssocID="{0147DEEB-A2B7-EB48-8558-4CEDAF170903}" presName="spacer" presStyleCnt="0"/>
      <dgm:spPr/>
    </dgm:pt>
    <dgm:pt modelId="{1F9F0BAB-84AB-6345-A960-D2F66A2A9AAE}" type="pres">
      <dgm:prSet presAssocID="{6FF43646-28EC-5446-BA11-2E9168922FC9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0A4D1D40-421B-1E4B-9D57-39EA74CCD683}" type="pres">
      <dgm:prSet presAssocID="{6FF43646-28EC-5446-BA11-2E9168922FC9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1684F019-F53F-4053-A163-33BD82BCFE7B}" srcId="{DC810373-A9F6-4077-B93B-12F7DE617B58}" destId="{3F6CB764-DB58-4C15-BB50-798545D60F68}" srcOrd="1" destOrd="0" parTransId="{FF3F6585-DC59-40B9-A654-4A0477057BD3}" sibTransId="{2657147E-990F-4910-9E4E-8F947C8C9AFF}"/>
    <dgm:cxn modelId="{0A58541A-92A0-1043-ABC1-5D604517A205}" type="presOf" srcId="{A92B3FEC-5835-436F-B23D-3A34F41168EE}" destId="{AC92713F-8268-5D4F-BEC5-C9ECFD5246AA}" srcOrd="0" destOrd="0" presId="urn:microsoft.com/office/officeart/2005/8/layout/vList2"/>
    <dgm:cxn modelId="{3EFA2E20-FD92-E744-A3A8-B53B5ACBAF24}" type="presOf" srcId="{6FF43646-28EC-5446-BA11-2E9168922FC9}" destId="{1F9F0BAB-84AB-6345-A960-D2F66A2A9AAE}" srcOrd="0" destOrd="0" presId="urn:microsoft.com/office/officeart/2005/8/layout/vList2"/>
    <dgm:cxn modelId="{FF689021-E0A0-7640-9DE1-1B913E272F5E}" type="presOf" srcId="{9A0E1EE2-AA72-114B-85BE-7225A1705CD5}" destId="{0A4D1D40-421B-1E4B-9D57-39EA74CCD683}" srcOrd="0" destOrd="0" presId="urn:microsoft.com/office/officeart/2005/8/layout/vList2"/>
    <dgm:cxn modelId="{3CEEEE32-C467-EA45-AAEB-D56C13314A98}" srcId="{A92B3FEC-5835-436F-B23D-3A34F41168EE}" destId="{258E6873-66A7-D74A-AFA2-0014A2953AE4}" srcOrd="2" destOrd="0" parTransId="{F381F744-9805-4241-ABF8-92211641307F}" sibTransId="{0147DEEB-A2B7-EB48-8558-4CEDAF170903}"/>
    <dgm:cxn modelId="{32A92359-0242-DC49-93A8-307A13D3047D}" type="presOf" srcId="{3F6CB764-DB58-4C15-BB50-798545D60F68}" destId="{495271EB-00BF-B449-83C6-6D5FFBEE2BB6}" srcOrd="0" destOrd="1" presId="urn:microsoft.com/office/officeart/2005/8/layout/vList2"/>
    <dgm:cxn modelId="{DAAB9F59-AFEE-4E4A-98BC-623012E3DF6D}" srcId="{DC810373-A9F6-4077-B93B-12F7DE617B58}" destId="{3D06CFE5-0BBB-064B-9E14-FDD35AE3E726}" srcOrd="0" destOrd="0" parTransId="{0BDE31FD-10F6-3D46-B7E2-7B42EBA9F915}" sibTransId="{4F85B2F4-9C16-E04D-9DEF-231BB3EE38F4}"/>
    <dgm:cxn modelId="{20C3E763-03CA-6446-9747-049B25EF57B8}" type="presOf" srcId="{2A4FD76A-E3A5-7745-82E1-0F6965C40831}" destId="{495271EB-00BF-B449-83C6-6D5FFBEE2BB6}" srcOrd="0" destOrd="2" presId="urn:microsoft.com/office/officeart/2005/8/layout/vList2"/>
    <dgm:cxn modelId="{21F8B478-F030-C84C-8225-FBFD128E3E4F}" type="presOf" srcId="{56EE1A7A-7464-4B24-B69E-6FE4F34DACC7}" destId="{1EE09C0E-2656-4C43-87EB-9DEAFFD56A26}" srcOrd="0" destOrd="0" presId="urn:microsoft.com/office/officeart/2005/8/layout/vList2"/>
    <dgm:cxn modelId="{2AA3D586-E5A3-2040-99C2-672D4CE8D1EF}" srcId="{A92B3FEC-5835-436F-B23D-3A34F41168EE}" destId="{6FF43646-28EC-5446-BA11-2E9168922FC9}" srcOrd="3" destOrd="0" parTransId="{A0523BBF-BD3D-164D-A3C1-E32A6B04B7B1}" sibTransId="{C5B2426A-A553-1649-B10A-86E724CD9DCB}"/>
    <dgm:cxn modelId="{6632CE90-2EA5-084E-88B8-4FF5DE11F490}" type="presOf" srcId="{DC810373-A9F6-4077-B93B-12F7DE617B58}" destId="{F861E283-DF2C-2445-973E-4ECD3D10CB16}" srcOrd="0" destOrd="0" presId="urn:microsoft.com/office/officeart/2005/8/layout/vList2"/>
    <dgm:cxn modelId="{E74A5D93-1750-E74B-85A8-AC2B6AF11F11}" type="presOf" srcId="{3D06CFE5-0BBB-064B-9E14-FDD35AE3E726}" destId="{495271EB-00BF-B449-83C6-6D5FFBEE2BB6}" srcOrd="0" destOrd="0" presId="urn:microsoft.com/office/officeart/2005/8/layout/vList2"/>
    <dgm:cxn modelId="{02F9DAA3-B6C1-DE44-9566-086898156620}" srcId="{6FF43646-28EC-5446-BA11-2E9168922FC9}" destId="{9A0E1EE2-AA72-114B-85BE-7225A1705CD5}" srcOrd="0" destOrd="0" parTransId="{F7B275FA-33FA-5143-8A4A-D6237BF1C5CC}" sibTransId="{2AEBF7F0-96A9-0D4E-9161-97192DF22818}"/>
    <dgm:cxn modelId="{B586B0AE-6578-F447-BD87-2EC8D36860A6}" srcId="{DC810373-A9F6-4077-B93B-12F7DE617B58}" destId="{2A4FD76A-E3A5-7745-82E1-0F6965C40831}" srcOrd="2" destOrd="0" parTransId="{1836F80F-789C-A64B-BABA-2676BA868F4B}" sibTransId="{E6D82412-C749-E24C-8E2F-C98F2B1D223E}"/>
    <dgm:cxn modelId="{0AD248BB-B64B-4A4A-A577-ED4199F1E6CA}" srcId="{A92B3FEC-5835-436F-B23D-3A34F41168EE}" destId="{DC810373-A9F6-4077-B93B-12F7DE617B58}" srcOrd="1" destOrd="0" parTransId="{CD11F4BD-67A6-44F8-BA96-B601F6CA6CDF}" sibTransId="{3217F976-725A-4CF7-BA08-FCE82E1157AA}"/>
    <dgm:cxn modelId="{9E0B8BC9-AAC1-4116-BDAB-AB878914BFCA}" srcId="{A92B3FEC-5835-436F-B23D-3A34F41168EE}" destId="{56EE1A7A-7464-4B24-B69E-6FE4F34DACC7}" srcOrd="0" destOrd="0" parTransId="{6F1013DE-4426-440B-B215-E9DE63B01F26}" sibTransId="{F5B0C1EF-A1D0-4256-90A2-DAD4E30AC88B}"/>
    <dgm:cxn modelId="{A146F0D3-3BFC-C545-927F-3D6A4C173627}" type="presOf" srcId="{258E6873-66A7-D74A-AFA2-0014A2953AE4}" destId="{625BC49D-1166-B548-9AC1-C8DA6AE6E134}" srcOrd="0" destOrd="0" presId="urn:microsoft.com/office/officeart/2005/8/layout/vList2"/>
    <dgm:cxn modelId="{E2211346-E9C8-9B4F-A444-092825B88A2B}" type="presParOf" srcId="{AC92713F-8268-5D4F-BEC5-C9ECFD5246AA}" destId="{1EE09C0E-2656-4C43-87EB-9DEAFFD56A26}" srcOrd="0" destOrd="0" presId="urn:microsoft.com/office/officeart/2005/8/layout/vList2"/>
    <dgm:cxn modelId="{EEB03691-E03B-D34E-85B7-3FD3289953BE}" type="presParOf" srcId="{AC92713F-8268-5D4F-BEC5-C9ECFD5246AA}" destId="{8F651CE8-7C3D-C944-B590-60CCBBF4B735}" srcOrd="1" destOrd="0" presId="urn:microsoft.com/office/officeart/2005/8/layout/vList2"/>
    <dgm:cxn modelId="{1CF40F8D-DB60-7441-B1D0-183CB09C0744}" type="presParOf" srcId="{AC92713F-8268-5D4F-BEC5-C9ECFD5246AA}" destId="{F861E283-DF2C-2445-973E-4ECD3D10CB16}" srcOrd="2" destOrd="0" presId="urn:microsoft.com/office/officeart/2005/8/layout/vList2"/>
    <dgm:cxn modelId="{447560D5-F309-EB4C-BCA7-4D1D87218624}" type="presParOf" srcId="{AC92713F-8268-5D4F-BEC5-C9ECFD5246AA}" destId="{495271EB-00BF-B449-83C6-6D5FFBEE2BB6}" srcOrd="3" destOrd="0" presId="urn:microsoft.com/office/officeart/2005/8/layout/vList2"/>
    <dgm:cxn modelId="{7490A16B-6C2C-9245-8739-9E708C6D704C}" type="presParOf" srcId="{AC92713F-8268-5D4F-BEC5-C9ECFD5246AA}" destId="{625BC49D-1166-B548-9AC1-C8DA6AE6E134}" srcOrd="4" destOrd="0" presId="urn:microsoft.com/office/officeart/2005/8/layout/vList2"/>
    <dgm:cxn modelId="{F47CEB05-F40B-0A47-8CB0-540A8EC893B8}" type="presParOf" srcId="{AC92713F-8268-5D4F-BEC5-C9ECFD5246AA}" destId="{7B3EFDC8-792A-5542-96FB-5A9D8F24EF27}" srcOrd="5" destOrd="0" presId="urn:microsoft.com/office/officeart/2005/8/layout/vList2"/>
    <dgm:cxn modelId="{C02C1F03-8D03-194A-81F7-5C4B551521AD}" type="presParOf" srcId="{AC92713F-8268-5D4F-BEC5-C9ECFD5246AA}" destId="{1F9F0BAB-84AB-6345-A960-D2F66A2A9AAE}" srcOrd="6" destOrd="0" presId="urn:microsoft.com/office/officeart/2005/8/layout/vList2"/>
    <dgm:cxn modelId="{B9AF38AF-8799-9F40-BC13-1465F573CA37}" type="presParOf" srcId="{AC92713F-8268-5D4F-BEC5-C9ECFD5246AA}" destId="{0A4D1D40-421B-1E4B-9D57-39EA74CCD683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9C7EE99-6E53-4BF4-95EA-FB9A7145774B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3FFF70D-8128-4CA6-B811-997A04CB86ED}">
      <dgm:prSet/>
      <dgm:spPr/>
      <dgm:t>
        <a:bodyPr/>
        <a:lstStyle/>
        <a:p>
          <a:r>
            <a:rPr lang="en-US" b="1" cap="small" baseline="0" err="1">
              <a:solidFill>
                <a:schemeClr val="tx1"/>
              </a:solidFill>
            </a:rPr>
            <a:t>Préstamo</a:t>
          </a:r>
          <a:r>
            <a:rPr lang="en-US">
              <a:solidFill>
                <a:schemeClr val="tx1"/>
              </a:solidFill>
            </a:rPr>
            <a:t>. </a:t>
          </a:r>
          <a:br>
            <a:rPr lang="en-US">
              <a:solidFill>
                <a:schemeClr val="tx1"/>
              </a:solidFill>
            </a:rPr>
          </a:br>
          <a:r>
            <a:rPr lang="en-US">
              <a:solidFill>
                <a:schemeClr val="tx1"/>
              </a:solidFill>
            </a:rPr>
            <a:t>Palabra que </a:t>
          </a:r>
          <a:r>
            <a:rPr lang="en-US" err="1">
              <a:solidFill>
                <a:schemeClr val="tx1"/>
              </a:solidFill>
            </a:rPr>
            <a:t>entró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en</a:t>
          </a:r>
          <a:r>
            <a:rPr lang="en-US">
              <a:solidFill>
                <a:schemeClr val="tx1"/>
              </a:solidFill>
            </a:rPr>
            <a:t> la </a:t>
          </a:r>
          <a:r>
            <a:rPr lang="en-US" err="1">
              <a:solidFill>
                <a:schemeClr val="tx1"/>
              </a:solidFill>
            </a:rPr>
            <a:t>lengua</a:t>
          </a:r>
          <a:r>
            <a:rPr lang="en-US">
              <a:solidFill>
                <a:schemeClr val="tx1"/>
              </a:solidFill>
            </a:rPr>
            <a:t> por </a:t>
          </a:r>
          <a:r>
            <a:rPr lang="en-US" err="1">
              <a:solidFill>
                <a:schemeClr val="tx1"/>
              </a:solidFill>
            </a:rPr>
            <a:t>contacto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después</a:t>
          </a:r>
          <a:r>
            <a:rPr lang="en-US">
              <a:solidFill>
                <a:schemeClr val="tx1"/>
              </a:solidFill>
            </a:rPr>
            <a:t> de </a:t>
          </a:r>
          <a:r>
            <a:rPr lang="en-US" err="1">
              <a:solidFill>
                <a:schemeClr val="tx1"/>
              </a:solidFill>
            </a:rPr>
            <a:t>su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configuración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inicial</a:t>
          </a:r>
          <a:r>
            <a:rPr lang="en-US">
              <a:solidFill>
                <a:schemeClr val="tx1"/>
              </a:solidFill>
            </a:rPr>
            <a:t>: </a:t>
          </a:r>
          <a:r>
            <a:rPr lang="en-US" err="1">
              <a:solidFill>
                <a:schemeClr val="tx1"/>
              </a:solidFill>
            </a:rPr>
            <a:t>tomate</a:t>
          </a:r>
          <a:r>
            <a:rPr lang="en-US">
              <a:solidFill>
                <a:schemeClr val="tx1"/>
              </a:solidFill>
            </a:rPr>
            <a:t>, software, </a:t>
          </a:r>
          <a:r>
            <a:rPr lang="en-US" err="1">
              <a:solidFill>
                <a:schemeClr val="tx1"/>
              </a:solidFill>
            </a:rPr>
            <a:t>albañil</a:t>
          </a:r>
          <a:endParaRPr lang="en-US">
            <a:solidFill>
              <a:schemeClr val="tx1"/>
            </a:solidFill>
          </a:endParaRPr>
        </a:p>
      </dgm:t>
    </dgm:pt>
    <dgm:pt modelId="{474F0EAC-3C3F-4988-BACD-FBD07EB5D6D8}" type="parTrans" cxnId="{1E05696D-C19F-4809-AE9B-2E235D88139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0287C79-A9A4-43AE-BAE1-F9A9D36BD8AB}" type="sibTrans" cxnId="{1E05696D-C19F-4809-AE9B-2E235D88139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D44FEF3-E320-4736-B41A-60DC5F446504}">
      <dgm:prSet/>
      <dgm:spPr/>
      <dgm:t>
        <a:bodyPr/>
        <a:lstStyle/>
        <a:p>
          <a:r>
            <a:rPr lang="en-US" b="1" cap="small" baseline="0" err="1">
              <a:solidFill>
                <a:schemeClr val="tx1"/>
              </a:solidFill>
            </a:rPr>
            <a:t>Extensión</a:t>
          </a:r>
          <a:r>
            <a:rPr lang="en-US" b="1" cap="small" baseline="0">
              <a:solidFill>
                <a:schemeClr val="tx1"/>
              </a:solidFill>
            </a:rPr>
            <a:t> </a:t>
          </a:r>
          <a:r>
            <a:rPr lang="en-US" b="1" cap="small" baseline="0" err="1">
              <a:solidFill>
                <a:schemeClr val="tx1"/>
              </a:solidFill>
            </a:rPr>
            <a:t>semántica</a:t>
          </a:r>
          <a:r>
            <a:rPr lang="en-US">
              <a:solidFill>
                <a:schemeClr val="tx1"/>
              </a:solidFill>
            </a:rPr>
            <a:t>. </a:t>
          </a:r>
          <a:br>
            <a:rPr lang="en-US">
              <a:solidFill>
                <a:schemeClr val="tx1"/>
              </a:solidFill>
            </a:rPr>
          </a:br>
          <a:r>
            <a:rPr lang="en-US">
              <a:solidFill>
                <a:schemeClr val="tx1"/>
              </a:solidFill>
            </a:rPr>
            <a:t>Una palabra </a:t>
          </a:r>
          <a:r>
            <a:rPr lang="en-US" err="1">
              <a:solidFill>
                <a:schemeClr val="tx1"/>
              </a:solidFill>
            </a:rPr>
            <a:t>adopta</a:t>
          </a:r>
          <a:r>
            <a:rPr lang="en-US">
              <a:solidFill>
                <a:schemeClr val="tx1"/>
              </a:solidFill>
            </a:rPr>
            <a:t> el significado de </a:t>
          </a:r>
          <a:r>
            <a:rPr lang="en-US" err="1">
              <a:solidFill>
                <a:schemeClr val="tx1"/>
              </a:solidFill>
            </a:rPr>
            <a:t>otra</a:t>
          </a:r>
          <a:r>
            <a:rPr lang="en-US">
              <a:solidFill>
                <a:schemeClr val="tx1"/>
              </a:solidFill>
            </a:rPr>
            <a:t> muy similar en la otra lengua: </a:t>
          </a:r>
          <a:r>
            <a:rPr lang="en-US" i="1" err="1">
              <a:solidFill>
                <a:schemeClr val="tx1"/>
              </a:solidFill>
            </a:rPr>
            <a:t>librería</a:t>
          </a:r>
          <a:r>
            <a:rPr lang="en-US">
              <a:solidFill>
                <a:schemeClr val="tx1"/>
              </a:solidFill>
            </a:rPr>
            <a:t> por </a:t>
          </a:r>
          <a:r>
            <a:rPr lang="en-US" i="1" err="1">
              <a:solidFill>
                <a:schemeClr val="tx1"/>
              </a:solidFill>
            </a:rPr>
            <a:t>biblioteca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i="1" err="1">
              <a:solidFill>
                <a:schemeClr val="tx1"/>
              </a:solidFill>
            </a:rPr>
            <a:t>introducir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en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lugar</a:t>
          </a:r>
          <a:r>
            <a:rPr lang="en-US">
              <a:solidFill>
                <a:schemeClr val="tx1"/>
              </a:solidFill>
            </a:rPr>
            <a:t> de </a:t>
          </a:r>
          <a:r>
            <a:rPr lang="en-US" i="1" err="1">
              <a:solidFill>
                <a:schemeClr val="tx1"/>
              </a:solidFill>
            </a:rPr>
            <a:t>presentar</a:t>
          </a:r>
          <a:r>
            <a:rPr lang="en-US">
              <a:solidFill>
                <a:schemeClr val="tx1"/>
              </a:solidFill>
            </a:rPr>
            <a:t>.</a:t>
          </a:r>
        </a:p>
      </dgm:t>
    </dgm:pt>
    <dgm:pt modelId="{9E5439E6-FEAF-4D37-9980-53D1263CBD7B}" type="parTrans" cxnId="{CCB248FC-2187-441E-915E-BA19ED66D13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8BB92DE-2B52-454E-9C1F-BD54D90CDB18}" type="sibTrans" cxnId="{CCB248FC-2187-441E-915E-BA19ED66D13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DF79907-BE76-446D-8647-D66B87FA5001}">
      <dgm:prSet/>
      <dgm:spPr/>
      <dgm:t>
        <a:bodyPr/>
        <a:lstStyle/>
        <a:p>
          <a:r>
            <a:rPr lang="en-US" b="1" cap="small" baseline="0" err="1">
              <a:solidFill>
                <a:schemeClr val="tx1"/>
              </a:solidFill>
            </a:rPr>
            <a:t>Calco</a:t>
          </a:r>
          <a:r>
            <a:rPr lang="en-US" b="1" cap="small" baseline="0">
              <a:solidFill>
                <a:schemeClr val="tx1"/>
              </a:solidFill>
            </a:rPr>
            <a:t> </a:t>
          </a:r>
          <a:r>
            <a:rPr lang="en-US" b="1" cap="small" baseline="0" err="1">
              <a:solidFill>
                <a:schemeClr val="tx1"/>
              </a:solidFill>
            </a:rPr>
            <a:t>sintáctico</a:t>
          </a:r>
          <a:r>
            <a:rPr lang="en-US" b="1">
              <a:solidFill>
                <a:schemeClr val="tx1"/>
              </a:solidFill>
            </a:rPr>
            <a:t>. </a:t>
          </a:r>
          <a:r>
            <a:rPr lang="en-US" err="1">
              <a:solidFill>
                <a:schemeClr val="tx1"/>
              </a:solidFill>
            </a:rPr>
            <a:t>Aprovechando</a:t>
          </a:r>
          <a:r>
            <a:rPr lang="en-US">
              <a:solidFill>
                <a:schemeClr val="tx1"/>
              </a:solidFill>
            </a:rPr>
            <a:t> una </a:t>
          </a:r>
          <a:r>
            <a:rPr lang="en-US" err="1">
              <a:solidFill>
                <a:schemeClr val="tx1"/>
              </a:solidFill>
            </a:rPr>
            <a:t>estructura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existente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en</a:t>
          </a:r>
          <a:r>
            <a:rPr lang="en-US">
              <a:solidFill>
                <a:schemeClr val="tx1"/>
              </a:solidFill>
            </a:rPr>
            <a:t> la </a:t>
          </a:r>
          <a:r>
            <a:rPr lang="en-US" err="1">
              <a:solidFill>
                <a:schemeClr val="tx1"/>
              </a:solidFill>
            </a:rPr>
            <a:t>lengua</a:t>
          </a:r>
          <a:r>
            <a:rPr lang="en-US">
              <a:solidFill>
                <a:schemeClr val="tx1"/>
              </a:solidFill>
            </a:rPr>
            <a:t> se </a:t>
          </a:r>
          <a:r>
            <a:rPr lang="en-US" err="1">
              <a:solidFill>
                <a:schemeClr val="tx1"/>
              </a:solidFill>
            </a:rPr>
            <a:t>adapta</a:t>
          </a:r>
          <a:r>
            <a:rPr lang="en-US">
              <a:solidFill>
                <a:schemeClr val="tx1"/>
              </a:solidFill>
            </a:rPr>
            <a:t> a </a:t>
          </a:r>
          <a:r>
            <a:rPr lang="en-US" err="1">
              <a:solidFill>
                <a:schemeClr val="tx1"/>
              </a:solidFill>
            </a:rPr>
            <a:t>otra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expresión</a:t>
          </a:r>
          <a:r>
            <a:rPr lang="en-US">
              <a:solidFill>
                <a:schemeClr val="tx1"/>
              </a:solidFill>
            </a:rPr>
            <a:t>: </a:t>
          </a:r>
          <a:r>
            <a:rPr lang="en-US" err="1">
              <a:solidFill>
                <a:schemeClr val="tx1"/>
              </a:solidFill>
            </a:rPr>
            <a:t>tener</a:t>
          </a:r>
          <a:r>
            <a:rPr lang="en-US">
              <a:solidFill>
                <a:schemeClr val="tx1"/>
              </a:solidFill>
            </a:rPr>
            <a:t> un </a:t>
          </a:r>
          <a:r>
            <a:rPr lang="en-US" err="1">
              <a:solidFill>
                <a:schemeClr val="tx1"/>
              </a:solidFill>
            </a:rPr>
            <a:t>buen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tiempo</a:t>
          </a:r>
          <a:r>
            <a:rPr lang="en-US">
              <a:solidFill>
                <a:schemeClr val="tx1"/>
              </a:solidFill>
            </a:rPr>
            <a:t>, correr por </a:t>
          </a:r>
          <a:r>
            <a:rPr lang="en-US" err="1">
              <a:solidFill>
                <a:schemeClr val="tx1"/>
              </a:solidFill>
            </a:rPr>
            <a:t>oficina</a:t>
          </a:r>
          <a:endParaRPr lang="en-US">
            <a:solidFill>
              <a:schemeClr val="tx1"/>
            </a:solidFill>
          </a:endParaRPr>
        </a:p>
      </dgm:t>
    </dgm:pt>
    <dgm:pt modelId="{FABF9618-C403-4ED7-8851-499F2195203A}" type="parTrans" cxnId="{F93BD901-1036-49A4-957C-776CE69EA0C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1D21BC1-DF00-4BBD-9AFD-5A9832FB654B}" type="sibTrans" cxnId="{F93BD901-1036-49A4-957C-776CE69EA0C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AAF84C3-1075-46F0-AFBE-8F2EEE944A39}">
      <dgm:prSet/>
      <dgm:spPr/>
      <dgm:t>
        <a:bodyPr/>
        <a:lstStyle/>
        <a:p>
          <a:r>
            <a:rPr lang="en-US" b="1" cap="small" baseline="0" err="1">
              <a:solidFill>
                <a:schemeClr val="tx1"/>
              </a:solidFill>
            </a:rPr>
            <a:t>Alternancia</a:t>
          </a:r>
          <a:r>
            <a:rPr lang="en-US" b="1" cap="small" baseline="0">
              <a:solidFill>
                <a:schemeClr val="tx1"/>
              </a:solidFill>
            </a:rPr>
            <a:t> de código</a:t>
          </a:r>
          <a:r>
            <a:rPr lang="en-US" b="1">
              <a:solidFill>
                <a:schemeClr val="tx1"/>
              </a:solidFill>
            </a:rPr>
            <a:t>.</a:t>
          </a:r>
          <a:r>
            <a:rPr lang="en-US">
              <a:solidFill>
                <a:schemeClr val="tx1"/>
              </a:solidFill>
            </a:rPr>
            <a:t> </a:t>
          </a:r>
          <a:br>
            <a:rPr lang="en-US">
              <a:solidFill>
                <a:schemeClr val="tx1"/>
              </a:solidFill>
            </a:rPr>
          </a:br>
          <a:r>
            <a:rPr lang="en-US">
              <a:solidFill>
                <a:schemeClr val="tx1"/>
              </a:solidFill>
            </a:rPr>
            <a:t>Se </a:t>
          </a:r>
          <a:r>
            <a:rPr lang="en-US" err="1">
              <a:solidFill>
                <a:schemeClr val="tx1"/>
              </a:solidFill>
            </a:rPr>
            <a:t>combinan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estructuras</a:t>
          </a:r>
          <a:r>
            <a:rPr lang="en-US">
              <a:solidFill>
                <a:schemeClr val="tx1"/>
              </a:solidFill>
            </a:rPr>
            <a:t> de una </a:t>
          </a:r>
          <a:r>
            <a:rPr lang="en-US" err="1">
              <a:solidFill>
                <a:schemeClr val="tx1"/>
              </a:solidFill>
            </a:rPr>
            <a:t>lengua</a:t>
          </a:r>
          <a:r>
            <a:rPr lang="en-US">
              <a:solidFill>
                <a:schemeClr val="tx1"/>
              </a:solidFill>
            </a:rPr>
            <a:t> y </a:t>
          </a:r>
          <a:r>
            <a:rPr lang="en-US" err="1">
              <a:solidFill>
                <a:schemeClr val="tx1"/>
              </a:solidFill>
            </a:rPr>
            <a:t>otra</a:t>
          </a:r>
          <a:r>
            <a:rPr lang="en-US">
              <a:solidFill>
                <a:schemeClr val="tx1"/>
              </a:solidFill>
            </a:rPr>
            <a:t>: If you want me to, </a:t>
          </a:r>
          <a:r>
            <a:rPr lang="en-US" err="1">
              <a:solidFill>
                <a:schemeClr val="tx1"/>
              </a:solidFill>
            </a:rPr>
            <a:t>te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llamo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mañana</a:t>
          </a:r>
          <a:endParaRPr lang="en-US">
            <a:solidFill>
              <a:schemeClr val="tx1"/>
            </a:solidFill>
          </a:endParaRPr>
        </a:p>
      </dgm:t>
    </dgm:pt>
    <dgm:pt modelId="{55886C48-E2E3-4022-A96F-1FEB9A7A413B}" type="parTrans" cxnId="{F6062A30-80BA-416B-8ADE-EB5AC18DC26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2F4D323-4A00-4F74-B98C-B94ED3DAE76B}" type="sibTrans" cxnId="{F6062A30-80BA-416B-8ADE-EB5AC18DC26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086DBE0-B5A2-1844-840B-E3E0798FC7FD}" type="pres">
      <dgm:prSet presAssocID="{A9C7EE99-6E53-4BF4-95EA-FB9A7145774B}" presName="diagram" presStyleCnt="0">
        <dgm:presLayoutVars>
          <dgm:dir/>
          <dgm:resizeHandles val="exact"/>
        </dgm:presLayoutVars>
      </dgm:prSet>
      <dgm:spPr/>
    </dgm:pt>
    <dgm:pt modelId="{69F47776-518B-5A40-87B3-B7A2E1FA575A}" type="pres">
      <dgm:prSet presAssocID="{B3FFF70D-8128-4CA6-B811-997A04CB86ED}" presName="node" presStyleLbl="node1" presStyleIdx="0" presStyleCnt="4">
        <dgm:presLayoutVars>
          <dgm:bulletEnabled val="1"/>
        </dgm:presLayoutVars>
      </dgm:prSet>
      <dgm:spPr/>
    </dgm:pt>
    <dgm:pt modelId="{7D984C7D-5EF3-FD49-97FF-5DEFBC401E91}" type="pres">
      <dgm:prSet presAssocID="{D0287C79-A9A4-43AE-BAE1-F9A9D36BD8AB}" presName="sibTrans" presStyleCnt="0"/>
      <dgm:spPr/>
    </dgm:pt>
    <dgm:pt modelId="{4D445FC8-2174-914B-97B5-AD19F73F66B6}" type="pres">
      <dgm:prSet presAssocID="{5D44FEF3-E320-4736-B41A-60DC5F446504}" presName="node" presStyleLbl="node1" presStyleIdx="1" presStyleCnt="4">
        <dgm:presLayoutVars>
          <dgm:bulletEnabled val="1"/>
        </dgm:presLayoutVars>
      </dgm:prSet>
      <dgm:spPr/>
    </dgm:pt>
    <dgm:pt modelId="{7B0C4024-B2BD-3B4D-B98D-4AC45CA60F9E}" type="pres">
      <dgm:prSet presAssocID="{F8BB92DE-2B52-454E-9C1F-BD54D90CDB18}" presName="sibTrans" presStyleCnt="0"/>
      <dgm:spPr/>
    </dgm:pt>
    <dgm:pt modelId="{12ABA8E4-0A53-CA44-87C9-DB484D81C20C}" type="pres">
      <dgm:prSet presAssocID="{DDF79907-BE76-446D-8647-D66B87FA5001}" presName="node" presStyleLbl="node1" presStyleIdx="2" presStyleCnt="4">
        <dgm:presLayoutVars>
          <dgm:bulletEnabled val="1"/>
        </dgm:presLayoutVars>
      </dgm:prSet>
      <dgm:spPr/>
    </dgm:pt>
    <dgm:pt modelId="{411A4E3A-C02C-044B-A512-DF415450A1DC}" type="pres">
      <dgm:prSet presAssocID="{81D21BC1-DF00-4BBD-9AFD-5A9832FB654B}" presName="sibTrans" presStyleCnt="0"/>
      <dgm:spPr/>
    </dgm:pt>
    <dgm:pt modelId="{B7E74ACE-42C1-B445-B55A-D4D54E816F69}" type="pres">
      <dgm:prSet presAssocID="{7AAF84C3-1075-46F0-AFBE-8F2EEE944A39}" presName="node" presStyleLbl="node1" presStyleIdx="3" presStyleCnt="4">
        <dgm:presLayoutVars>
          <dgm:bulletEnabled val="1"/>
        </dgm:presLayoutVars>
      </dgm:prSet>
      <dgm:spPr/>
    </dgm:pt>
  </dgm:ptLst>
  <dgm:cxnLst>
    <dgm:cxn modelId="{F93BD901-1036-49A4-957C-776CE69EA0C6}" srcId="{A9C7EE99-6E53-4BF4-95EA-FB9A7145774B}" destId="{DDF79907-BE76-446D-8647-D66B87FA5001}" srcOrd="2" destOrd="0" parTransId="{FABF9618-C403-4ED7-8851-499F2195203A}" sibTransId="{81D21BC1-DF00-4BBD-9AFD-5A9832FB654B}"/>
    <dgm:cxn modelId="{F6062A30-80BA-416B-8ADE-EB5AC18DC266}" srcId="{A9C7EE99-6E53-4BF4-95EA-FB9A7145774B}" destId="{7AAF84C3-1075-46F0-AFBE-8F2EEE944A39}" srcOrd="3" destOrd="0" parTransId="{55886C48-E2E3-4022-A96F-1FEB9A7A413B}" sibTransId="{D2F4D323-4A00-4F74-B98C-B94ED3DAE76B}"/>
    <dgm:cxn modelId="{6470F968-4AF9-FF41-9F56-570D8F986684}" type="presOf" srcId="{B3FFF70D-8128-4CA6-B811-997A04CB86ED}" destId="{69F47776-518B-5A40-87B3-B7A2E1FA575A}" srcOrd="0" destOrd="0" presId="urn:microsoft.com/office/officeart/2005/8/layout/default"/>
    <dgm:cxn modelId="{891A8E6A-AFC2-5A44-A1B3-9760CFA2BA25}" type="presOf" srcId="{A9C7EE99-6E53-4BF4-95EA-FB9A7145774B}" destId="{F086DBE0-B5A2-1844-840B-E3E0798FC7FD}" srcOrd="0" destOrd="0" presId="urn:microsoft.com/office/officeart/2005/8/layout/default"/>
    <dgm:cxn modelId="{1E05696D-C19F-4809-AE9B-2E235D881398}" srcId="{A9C7EE99-6E53-4BF4-95EA-FB9A7145774B}" destId="{B3FFF70D-8128-4CA6-B811-997A04CB86ED}" srcOrd="0" destOrd="0" parTransId="{474F0EAC-3C3F-4988-BACD-FBD07EB5D6D8}" sibTransId="{D0287C79-A9A4-43AE-BAE1-F9A9D36BD8AB}"/>
    <dgm:cxn modelId="{F86B15A1-88A4-0341-9316-1B9E05F7D782}" type="presOf" srcId="{DDF79907-BE76-446D-8647-D66B87FA5001}" destId="{12ABA8E4-0A53-CA44-87C9-DB484D81C20C}" srcOrd="0" destOrd="0" presId="urn:microsoft.com/office/officeart/2005/8/layout/default"/>
    <dgm:cxn modelId="{EAA9CFC0-D721-B74E-A69B-73DD9E1E9505}" type="presOf" srcId="{7AAF84C3-1075-46F0-AFBE-8F2EEE944A39}" destId="{B7E74ACE-42C1-B445-B55A-D4D54E816F69}" srcOrd="0" destOrd="0" presId="urn:microsoft.com/office/officeart/2005/8/layout/default"/>
    <dgm:cxn modelId="{E67AE8EA-EB60-624C-800E-E050C89790AA}" type="presOf" srcId="{5D44FEF3-E320-4736-B41A-60DC5F446504}" destId="{4D445FC8-2174-914B-97B5-AD19F73F66B6}" srcOrd="0" destOrd="0" presId="urn:microsoft.com/office/officeart/2005/8/layout/default"/>
    <dgm:cxn modelId="{CCB248FC-2187-441E-915E-BA19ED66D131}" srcId="{A9C7EE99-6E53-4BF4-95EA-FB9A7145774B}" destId="{5D44FEF3-E320-4736-B41A-60DC5F446504}" srcOrd="1" destOrd="0" parTransId="{9E5439E6-FEAF-4D37-9980-53D1263CBD7B}" sibTransId="{F8BB92DE-2B52-454E-9C1F-BD54D90CDB18}"/>
    <dgm:cxn modelId="{CCF10B2B-2D1C-5C47-8FE9-F4B5464CB067}" type="presParOf" srcId="{F086DBE0-B5A2-1844-840B-E3E0798FC7FD}" destId="{69F47776-518B-5A40-87B3-B7A2E1FA575A}" srcOrd="0" destOrd="0" presId="urn:microsoft.com/office/officeart/2005/8/layout/default"/>
    <dgm:cxn modelId="{28470B68-E730-7144-81A9-9AA5F6899F64}" type="presParOf" srcId="{F086DBE0-B5A2-1844-840B-E3E0798FC7FD}" destId="{7D984C7D-5EF3-FD49-97FF-5DEFBC401E91}" srcOrd="1" destOrd="0" presId="urn:microsoft.com/office/officeart/2005/8/layout/default"/>
    <dgm:cxn modelId="{7FA7A7D7-9312-6141-AA60-670817A30F95}" type="presParOf" srcId="{F086DBE0-B5A2-1844-840B-E3E0798FC7FD}" destId="{4D445FC8-2174-914B-97B5-AD19F73F66B6}" srcOrd="2" destOrd="0" presId="urn:microsoft.com/office/officeart/2005/8/layout/default"/>
    <dgm:cxn modelId="{5AFE8366-8D14-6D47-920A-9F2A73343D27}" type="presParOf" srcId="{F086DBE0-B5A2-1844-840B-E3E0798FC7FD}" destId="{7B0C4024-B2BD-3B4D-B98D-4AC45CA60F9E}" srcOrd="3" destOrd="0" presId="urn:microsoft.com/office/officeart/2005/8/layout/default"/>
    <dgm:cxn modelId="{295E3DF2-A1F8-A04E-A5DD-8D1DFDB1C508}" type="presParOf" srcId="{F086DBE0-B5A2-1844-840B-E3E0798FC7FD}" destId="{12ABA8E4-0A53-CA44-87C9-DB484D81C20C}" srcOrd="4" destOrd="0" presId="urn:microsoft.com/office/officeart/2005/8/layout/default"/>
    <dgm:cxn modelId="{135D5FB0-5F9E-1C49-8D9E-BB76863BF26C}" type="presParOf" srcId="{F086DBE0-B5A2-1844-840B-E3E0798FC7FD}" destId="{411A4E3A-C02C-044B-A512-DF415450A1DC}" srcOrd="5" destOrd="0" presId="urn:microsoft.com/office/officeart/2005/8/layout/default"/>
    <dgm:cxn modelId="{A4DF0907-9690-6346-9461-FB3AF7831B43}" type="presParOf" srcId="{F086DBE0-B5A2-1844-840B-E3E0798FC7FD}" destId="{B7E74ACE-42C1-B445-B55A-D4D54E816F6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CCFFC34-CE2E-49EA-A051-629565E8F76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0C2FA46-5384-4CB9-BC8C-59CE48AC8D08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Another coat y ya está </a:t>
          </a:r>
        </a:p>
      </dgm:t>
    </dgm:pt>
    <dgm:pt modelId="{D382C12A-D88A-434A-90EA-5795D5CAED75}" type="parTrans" cxnId="{6054D342-D806-44A1-B2E4-301E42DC71B1}">
      <dgm:prSet/>
      <dgm:spPr/>
      <dgm:t>
        <a:bodyPr/>
        <a:lstStyle/>
        <a:p>
          <a:endParaRPr lang="en-US"/>
        </a:p>
      </dgm:t>
    </dgm:pt>
    <dgm:pt modelId="{3CB1C9FD-CCAF-4286-A453-0ED4A6F29491}" type="sibTrans" cxnId="{6054D342-D806-44A1-B2E4-301E42DC71B1}">
      <dgm:prSet/>
      <dgm:spPr/>
      <dgm:t>
        <a:bodyPr/>
        <a:lstStyle/>
        <a:p>
          <a:endParaRPr lang="en-US"/>
        </a:p>
      </dgm:t>
    </dgm:pt>
    <dgm:pt modelId="{03FA88A4-7FA5-49F4-AB5C-7A18BFEF584E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Aplicar (=solicitar) </a:t>
          </a:r>
        </a:p>
      </dgm:t>
    </dgm:pt>
    <dgm:pt modelId="{792F2526-2DEA-4559-9B42-B4FEA8D8DC76}" type="parTrans" cxnId="{9BCAAF7D-356F-4185-957A-F34FDE901F43}">
      <dgm:prSet/>
      <dgm:spPr/>
      <dgm:t>
        <a:bodyPr/>
        <a:lstStyle/>
        <a:p>
          <a:endParaRPr lang="en-US"/>
        </a:p>
      </dgm:t>
    </dgm:pt>
    <dgm:pt modelId="{A0EA5027-FD18-4FE7-8D49-45082FC0A25E}" type="sibTrans" cxnId="{9BCAAF7D-356F-4185-957A-F34FDE901F43}">
      <dgm:prSet/>
      <dgm:spPr/>
      <dgm:t>
        <a:bodyPr/>
        <a:lstStyle/>
        <a:p>
          <a:endParaRPr lang="en-US"/>
        </a:p>
      </dgm:t>
    </dgm:pt>
    <dgm:pt modelId="{FCF0F290-D215-4CFC-8BAD-7B04A43E345C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Aquí está my new car </a:t>
          </a:r>
        </a:p>
      </dgm:t>
    </dgm:pt>
    <dgm:pt modelId="{A231F0E7-23E7-4DDB-A9EA-E72F83A62B17}" type="parTrans" cxnId="{384717E2-2CFF-4AA8-896C-41B7741C3F3D}">
      <dgm:prSet/>
      <dgm:spPr/>
      <dgm:t>
        <a:bodyPr/>
        <a:lstStyle/>
        <a:p>
          <a:endParaRPr lang="en-US"/>
        </a:p>
      </dgm:t>
    </dgm:pt>
    <dgm:pt modelId="{EADDB22A-13C3-4257-8C78-0BDCF28BB495}" type="sibTrans" cxnId="{384717E2-2CFF-4AA8-896C-41B7741C3F3D}">
      <dgm:prSet/>
      <dgm:spPr/>
      <dgm:t>
        <a:bodyPr/>
        <a:lstStyle/>
        <a:p>
          <a:endParaRPr lang="en-US"/>
        </a:p>
      </dgm:t>
    </dgm:pt>
    <dgm:pt modelId="{0C7E60DB-CDE4-48A8-A34D-30FC6D32627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Atender la escuela </a:t>
          </a:r>
        </a:p>
      </dgm:t>
    </dgm:pt>
    <dgm:pt modelId="{62DAA69A-A2F1-4140-82EE-CF740F92A86C}" type="parTrans" cxnId="{D5B217EC-3BA0-4D2B-B2E9-3A9581D02FB8}">
      <dgm:prSet/>
      <dgm:spPr/>
      <dgm:t>
        <a:bodyPr/>
        <a:lstStyle/>
        <a:p>
          <a:endParaRPr lang="en-US"/>
        </a:p>
      </dgm:t>
    </dgm:pt>
    <dgm:pt modelId="{1ED7CBDE-57D0-4329-8C66-A3B0885D75C8}" type="sibTrans" cxnId="{D5B217EC-3BA0-4D2B-B2E9-3A9581D02FB8}">
      <dgm:prSet/>
      <dgm:spPr/>
      <dgm:t>
        <a:bodyPr/>
        <a:lstStyle/>
        <a:p>
          <a:endParaRPr lang="en-US"/>
        </a:p>
      </dgm:t>
    </dgm:pt>
    <dgm:pt modelId="{E665E720-F355-4CDB-90D7-AC48AF21D151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Chalé </a:t>
          </a:r>
        </a:p>
      </dgm:t>
    </dgm:pt>
    <dgm:pt modelId="{830E9D5F-31A8-4FE7-A608-0FBA45599DA6}" type="parTrans" cxnId="{7F05B672-5CCE-4F8C-B21C-3031E829F634}">
      <dgm:prSet/>
      <dgm:spPr/>
      <dgm:t>
        <a:bodyPr/>
        <a:lstStyle/>
        <a:p>
          <a:endParaRPr lang="en-US"/>
        </a:p>
      </dgm:t>
    </dgm:pt>
    <dgm:pt modelId="{445C78A4-9A6D-4531-A96A-E575F772357E}" type="sibTrans" cxnId="{7F05B672-5CCE-4F8C-B21C-3031E829F634}">
      <dgm:prSet/>
      <dgm:spPr/>
      <dgm:t>
        <a:bodyPr/>
        <a:lstStyle/>
        <a:p>
          <a:endParaRPr lang="en-US"/>
        </a:p>
      </dgm:t>
    </dgm:pt>
    <dgm:pt modelId="{8E0144FD-DCA9-4630-8A94-5E0F4E8035D9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Club </a:t>
          </a:r>
        </a:p>
      </dgm:t>
    </dgm:pt>
    <dgm:pt modelId="{AB29F1DB-7574-4BB2-86AC-96B734A77E97}" type="parTrans" cxnId="{50552AE2-F1D0-4E88-8AEC-BCB4BE6F2FC1}">
      <dgm:prSet/>
      <dgm:spPr/>
      <dgm:t>
        <a:bodyPr/>
        <a:lstStyle/>
        <a:p>
          <a:endParaRPr lang="en-US"/>
        </a:p>
      </dgm:t>
    </dgm:pt>
    <dgm:pt modelId="{ABB1445C-D94B-47B3-AC4E-52A7D412914B}" type="sibTrans" cxnId="{50552AE2-F1D0-4E88-8AEC-BCB4BE6F2FC1}">
      <dgm:prSet/>
      <dgm:spPr/>
      <dgm:t>
        <a:bodyPr/>
        <a:lstStyle/>
        <a:p>
          <a:endParaRPr lang="en-US"/>
        </a:p>
      </dgm:t>
    </dgm:pt>
    <dgm:pt modelId="{637E05BD-A21D-49C1-B4BD-028560EC4DDF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Colegio (=universidad) </a:t>
          </a:r>
        </a:p>
      </dgm:t>
    </dgm:pt>
    <dgm:pt modelId="{CD829619-C857-4C99-97C3-70E2D668043F}" type="parTrans" cxnId="{0E13B370-B994-44D0-9AE6-5A6A139482AF}">
      <dgm:prSet/>
      <dgm:spPr/>
      <dgm:t>
        <a:bodyPr/>
        <a:lstStyle/>
        <a:p>
          <a:endParaRPr lang="en-US"/>
        </a:p>
      </dgm:t>
    </dgm:pt>
    <dgm:pt modelId="{09B29CD8-511F-4E57-8F36-FC92BD6B7754}" type="sibTrans" cxnId="{0E13B370-B994-44D0-9AE6-5A6A139482AF}">
      <dgm:prSet/>
      <dgm:spPr/>
      <dgm:t>
        <a:bodyPr/>
        <a:lstStyle/>
        <a:p>
          <a:endParaRPr lang="en-US"/>
        </a:p>
      </dgm:t>
    </dgm:pt>
    <dgm:pt modelId="{0A7CAEC3-0F1C-4A55-B5B8-5CE00C124B5C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Correr por oficina </a:t>
          </a:r>
        </a:p>
      </dgm:t>
    </dgm:pt>
    <dgm:pt modelId="{507507CC-518E-4E62-A9E5-5B8A4AC7AB7D}" type="parTrans" cxnId="{F8CC386F-644B-4DA6-BF3E-A2A9C09FF032}">
      <dgm:prSet/>
      <dgm:spPr/>
      <dgm:t>
        <a:bodyPr/>
        <a:lstStyle/>
        <a:p>
          <a:endParaRPr lang="en-US"/>
        </a:p>
      </dgm:t>
    </dgm:pt>
    <dgm:pt modelId="{5A01F9C4-76D2-44D1-AC5F-C3D71814C7BB}" type="sibTrans" cxnId="{F8CC386F-644B-4DA6-BF3E-A2A9C09FF032}">
      <dgm:prSet/>
      <dgm:spPr/>
      <dgm:t>
        <a:bodyPr/>
        <a:lstStyle/>
        <a:p>
          <a:endParaRPr lang="en-US"/>
        </a:p>
      </dgm:t>
    </dgm:pt>
    <dgm:pt modelId="{092677C8-EF43-4C18-81A0-D0A3071F919D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Es unfair </a:t>
          </a:r>
        </a:p>
      </dgm:t>
    </dgm:pt>
    <dgm:pt modelId="{1BDABE68-7A01-46FF-95E2-4544BCEA6433}" type="parTrans" cxnId="{1C576ABF-E184-46C3-AE68-C8DCBC5E79DF}">
      <dgm:prSet/>
      <dgm:spPr/>
      <dgm:t>
        <a:bodyPr/>
        <a:lstStyle/>
        <a:p>
          <a:endParaRPr lang="en-US"/>
        </a:p>
      </dgm:t>
    </dgm:pt>
    <dgm:pt modelId="{2EF7A23A-8463-458F-BD95-34D464F28FFA}" type="sibTrans" cxnId="{1C576ABF-E184-46C3-AE68-C8DCBC5E79DF}">
      <dgm:prSet/>
      <dgm:spPr/>
      <dgm:t>
        <a:bodyPr/>
        <a:lstStyle/>
        <a:p>
          <a:endParaRPr lang="en-US"/>
        </a:p>
      </dgm:t>
    </dgm:pt>
    <dgm:pt modelId="{71E4A422-8946-4DF8-BB02-EF4AAB16DEC3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Eso es terrific </a:t>
          </a:r>
        </a:p>
      </dgm:t>
    </dgm:pt>
    <dgm:pt modelId="{EDB92AEB-8BD1-4D52-AA36-3060E5DC69FA}" type="parTrans" cxnId="{40F4DCD8-C05E-428D-AA25-71FB8F781B41}">
      <dgm:prSet/>
      <dgm:spPr/>
      <dgm:t>
        <a:bodyPr/>
        <a:lstStyle/>
        <a:p>
          <a:endParaRPr lang="en-US"/>
        </a:p>
      </dgm:t>
    </dgm:pt>
    <dgm:pt modelId="{F5F9A300-2E21-405A-97AE-EF3491299A22}" type="sibTrans" cxnId="{40F4DCD8-C05E-428D-AA25-71FB8F781B41}">
      <dgm:prSet/>
      <dgm:spPr/>
      <dgm:t>
        <a:bodyPr/>
        <a:lstStyle/>
        <a:p>
          <a:endParaRPr lang="en-US"/>
        </a:p>
      </dgm:t>
    </dgm:pt>
    <dgm:pt modelId="{BD51FE7A-46AF-4B7B-828F-AB93CC5DACF8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Hacer una decisión </a:t>
          </a:r>
        </a:p>
      </dgm:t>
    </dgm:pt>
    <dgm:pt modelId="{7B5705DA-DC39-4AE8-82E8-4847D5BE4039}" type="parTrans" cxnId="{1BD94E5D-E82F-4EEF-824D-2511C34B9EF4}">
      <dgm:prSet/>
      <dgm:spPr/>
      <dgm:t>
        <a:bodyPr/>
        <a:lstStyle/>
        <a:p>
          <a:endParaRPr lang="en-US"/>
        </a:p>
      </dgm:t>
    </dgm:pt>
    <dgm:pt modelId="{E570F890-63CB-433E-9E7A-C52A32D90485}" type="sibTrans" cxnId="{1BD94E5D-E82F-4EEF-824D-2511C34B9EF4}">
      <dgm:prSet/>
      <dgm:spPr/>
      <dgm:t>
        <a:bodyPr/>
        <a:lstStyle/>
        <a:p>
          <a:endParaRPr lang="en-US"/>
        </a:p>
      </dgm:t>
    </dgm:pt>
    <dgm:pt modelId="{0AC8660B-4F7D-4F28-A77D-11080A35A05C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Hora feliz </a:t>
          </a:r>
        </a:p>
      </dgm:t>
    </dgm:pt>
    <dgm:pt modelId="{392C285E-B5D3-4C70-8E38-F203D0CC4218}" type="parTrans" cxnId="{8F7E3EB6-2772-4115-B7D5-48C82E928C21}">
      <dgm:prSet/>
      <dgm:spPr/>
      <dgm:t>
        <a:bodyPr/>
        <a:lstStyle/>
        <a:p>
          <a:endParaRPr lang="en-US"/>
        </a:p>
      </dgm:t>
    </dgm:pt>
    <dgm:pt modelId="{0F3352AF-BA2F-42AE-978A-7AA180393914}" type="sibTrans" cxnId="{8F7E3EB6-2772-4115-B7D5-48C82E928C21}">
      <dgm:prSet/>
      <dgm:spPr/>
      <dgm:t>
        <a:bodyPr/>
        <a:lstStyle/>
        <a:p>
          <a:endParaRPr lang="en-US"/>
        </a:p>
      </dgm:t>
    </dgm:pt>
    <dgm:pt modelId="{22764A44-81BD-420D-BB8B-4B18727094DD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No es safe</a:t>
          </a:r>
        </a:p>
      </dgm:t>
    </dgm:pt>
    <dgm:pt modelId="{6A03DEB1-C156-4351-8E6B-74857C90913A}" type="parTrans" cxnId="{4039D08E-076E-47C6-932B-4ADFCC5D9C42}">
      <dgm:prSet/>
      <dgm:spPr/>
      <dgm:t>
        <a:bodyPr/>
        <a:lstStyle/>
        <a:p>
          <a:endParaRPr lang="en-US"/>
        </a:p>
      </dgm:t>
    </dgm:pt>
    <dgm:pt modelId="{F5A79163-91D0-474B-9167-44C4F12ABDD1}" type="sibTrans" cxnId="{4039D08E-076E-47C6-932B-4ADFCC5D9C42}">
      <dgm:prSet/>
      <dgm:spPr/>
      <dgm:t>
        <a:bodyPr/>
        <a:lstStyle/>
        <a:p>
          <a:endParaRPr lang="en-US"/>
        </a:p>
      </dgm:t>
    </dgm:pt>
    <dgm:pt modelId="{97F1839D-2885-7A44-82EA-78D57B227A96}" type="pres">
      <dgm:prSet presAssocID="{3CCFFC34-CE2E-49EA-A051-629565E8F76A}" presName="diagram" presStyleCnt="0">
        <dgm:presLayoutVars>
          <dgm:dir/>
          <dgm:resizeHandles val="exact"/>
        </dgm:presLayoutVars>
      </dgm:prSet>
      <dgm:spPr/>
    </dgm:pt>
    <dgm:pt modelId="{BE741F49-9FA4-A442-A10C-C3442E06ABBB}" type="pres">
      <dgm:prSet presAssocID="{60C2FA46-5384-4CB9-BC8C-59CE48AC8D08}" presName="node" presStyleLbl="node1" presStyleIdx="0" presStyleCnt="13">
        <dgm:presLayoutVars>
          <dgm:bulletEnabled val="1"/>
        </dgm:presLayoutVars>
      </dgm:prSet>
      <dgm:spPr/>
    </dgm:pt>
    <dgm:pt modelId="{1BBC8B42-B9EA-A246-BA3C-DAD214163487}" type="pres">
      <dgm:prSet presAssocID="{3CB1C9FD-CCAF-4286-A453-0ED4A6F29491}" presName="sibTrans" presStyleCnt="0"/>
      <dgm:spPr/>
    </dgm:pt>
    <dgm:pt modelId="{616FA16C-110D-0647-A360-98A9F9EC1B99}" type="pres">
      <dgm:prSet presAssocID="{03FA88A4-7FA5-49F4-AB5C-7A18BFEF584E}" presName="node" presStyleLbl="node1" presStyleIdx="1" presStyleCnt="13">
        <dgm:presLayoutVars>
          <dgm:bulletEnabled val="1"/>
        </dgm:presLayoutVars>
      </dgm:prSet>
      <dgm:spPr/>
    </dgm:pt>
    <dgm:pt modelId="{733F53E7-1FA3-6F4B-A513-D347D12803D3}" type="pres">
      <dgm:prSet presAssocID="{A0EA5027-FD18-4FE7-8D49-45082FC0A25E}" presName="sibTrans" presStyleCnt="0"/>
      <dgm:spPr/>
    </dgm:pt>
    <dgm:pt modelId="{F615D4CD-7B6D-3F4F-B423-3C884F3626A2}" type="pres">
      <dgm:prSet presAssocID="{FCF0F290-D215-4CFC-8BAD-7B04A43E345C}" presName="node" presStyleLbl="node1" presStyleIdx="2" presStyleCnt="13">
        <dgm:presLayoutVars>
          <dgm:bulletEnabled val="1"/>
        </dgm:presLayoutVars>
      </dgm:prSet>
      <dgm:spPr/>
    </dgm:pt>
    <dgm:pt modelId="{3735EAF4-1D98-9E45-9101-E5741925D9D5}" type="pres">
      <dgm:prSet presAssocID="{EADDB22A-13C3-4257-8C78-0BDCF28BB495}" presName="sibTrans" presStyleCnt="0"/>
      <dgm:spPr/>
    </dgm:pt>
    <dgm:pt modelId="{817F1267-8BC3-EC4B-A30A-9A4D88C49416}" type="pres">
      <dgm:prSet presAssocID="{0C7E60DB-CDE4-48A8-A34D-30FC6D326276}" presName="node" presStyleLbl="node1" presStyleIdx="3" presStyleCnt="13">
        <dgm:presLayoutVars>
          <dgm:bulletEnabled val="1"/>
        </dgm:presLayoutVars>
      </dgm:prSet>
      <dgm:spPr/>
    </dgm:pt>
    <dgm:pt modelId="{1F5F4E11-8ADF-A143-A194-725FA0F5694C}" type="pres">
      <dgm:prSet presAssocID="{1ED7CBDE-57D0-4329-8C66-A3B0885D75C8}" presName="sibTrans" presStyleCnt="0"/>
      <dgm:spPr/>
    </dgm:pt>
    <dgm:pt modelId="{34139903-0CD6-7243-BF37-35DBD9A4E0E2}" type="pres">
      <dgm:prSet presAssocID="{E665E720-F355-4CDB-90D7-AC48AF21D151}" presName="node" presStyleLbl="node1" presStyleIdx="4" presStyleCnt="13">
        <dgm:presLayoutVars>
          <dgm:bulletEnabled val="1"/>
        </dgm:presLayoutVars>
      </dgm:prSet>
      <dgm:spPr/>
    </dgm:pt>
    <dgm:pt modelId="{84DC9748-7ED3-FD44-9E61-49B8E8BD9654}" type="pres">
      <dgm:prSet presAssocID="{445C78A4-9A6D-4531-A96A-E575F772357E}" presName="sibTrans" presStyleCnt="0"/>
      <dgm:spPr/>
    </dgm:pt>
    <dgm:pt modelId="{6E787FBD-3EC1-2D46-9F77-9E23C9FAA8D8}" type="pres">
      <dgm:prSet presAssocID="{8E0144FD-DCA9-4630-8A94-5E0F4E8035D9}" presName="node" presStyleLbl="node1" presStyleIdx="5" presStyleCnt="13">
        <dgm:presLayoutVars>
          <dgm:bulletEnabled val="1"/>
        </dgm:presLayoutVars>
      </dgm:prSet>
      <dgm:spPr/>
    </dgm:pt>
    <dgm:pt modelId="{AC0F73D5-C80A-634E-80DA-282863821F1B}" type="pres">
      <dgm:prSet presAssocID="{ABB1445C-D94B-47B3-AC4E-52A7D412914B}" presName="sibTrans" presStyleCnt="0"/>
      <dgm:spPr/>
    </dgm:pt>
    <dgm:pt modelId="{4CE92B44-FCF2-464A-8F04-9B85B8622D6A}" type="pres">
      <dgm:prSet presAssocID="{637E05BD-A21D-49C1-B4BD-028560EC4DDF}" presName="node" presStyleLbl="node1" presStyleIdx="6" presStyleCnt="13">
        <dgm:presLayoutVars>
          <dgm:bulletEnabled val="1"/>
        </dgm:presLayoutVars>
      </dgm:prSet>
      <dgm:spPr/>
    </dgm:pt>
    <dgm:pt modelId="{CEA7129F-6992-2045-ADAD-3B5CB37AE62F}" type="pres">
      <dgm:prSet presAssocID="{09B29CD8-511F-4E57-8F36-FC92BD6B7754}" presName="sibTrans" presStyleCnt="0"/>
      <dgm:spPr/>
    </dgm:pt>
    <dgm:pt modelId="{12FBD22A-EBA7-7C40-8DD4-349D7F3626C1}" type="pres">
      <dgm:prSet presAssocID="{0A7CAEC3-0F1C-4A55-B5B8-5CE00C124B5C}" presName="node" presStyleLbl="node1" presStyleIdx="7" presStyleCnt="13">
        <dgm:presLayoutVars>
          <dgm:bulletEnabled val="1"/>
        </dgm:presLayoutVars>
      </dgm:prSet>
      <dgm:spPr/>
    </dgm:pt>
    <dgm:pt modelId="{FDC766DA-89DF-F84A-9095-14166038DD66}" type="pres">
      <dgm:prSet presAssocID="{5A01F9C4-76D2-44D1-AC5F-C3D71814C7BB}" presName="sibTrans" presStyleCnt="0"/>
      <dgm:spPr/>
    </dgm:pt>
    <dgm:pt modelId="{7D33CD59-A651-F24D-A341-AF769CF55D11}" type="pres">
      <dgm:prSet presAssocID="{092677C8-EF43-4C18-81A0-D0A3071F919D}" presName="node" presStyleLbl="node1" presStyleIdx="8" presStyleCnt="13">
        <dgm:presLayoutVars>
          <dgm:bulletEnabled val="1"/>
        </dgm:presLayoutVars>
      </dgm:prSet>
      <dgm:spPr/>
    </dgm:pt>
    <dgm:pt modelId="{0AF4F49E-02A3-B243-8B34-1BE1639C1FD7}" type="pres">
      <dgm:prSet presAssocID="{2EF7A23A-8463-458F-BD95-34D464F28FFA}" presName="sibTrans" presStyleCnt="0"/>
      <dgm:spPr/>
    </dgm:pt>
    <dgm:pt modelId="{883368FF-3D96-2E46-8731-958CD13EBCDC}" type="pres">
      <dgm:prSet presAssocID="{71E4A422-8946-4DF8-BB02-EF4AAB16DEC3}" presName="node" presStyleLbl="node1" presStyleIdx="9" presStyleCnt="13">
        <dgm:presLayoutVars>
          <dgm:bulletEnabled val="1"/>
        </dgm:presLayoutVars>
      </dgm:prSet>
      <dgm:spPr/>
    </dgm:pt>
    <dgm:pt modelId="{26A98CED-98C8-0141-8F17-6D5394660067}" type="pres">
      <dgm:prSet presAssocID="{F5F9A300-2E21-405A-97AE-EF3491299A22}" presName="sibTrans" presStyleCnt="0"/>
      <dgm:spPr/>
    </dgm:pt>
    <dgm:pt modelId="{C1EEFDE9-7545-DA41-87B6-BA6D155E08CB}" type="pres">
      <dgm:prSet presAssocID="{BD51FE7A-46AF-4B7B-828F-AB93CC5DACF8}" presName="node" presStyleLbl="node1" presStyleIdx="10" presStyleCnt="13">
        <dgm:presLayoutVars>
          <dgm:bulletEnabled val="1"/>
        </dgm:presLayoutVars>
      </dgm:prSet>
      <dgm:spPr/>
    </dgm:pt>
    <dgm:pt modelId="{2E3599DD-5D89-3D44-AB1F-EE0671ADD121}" type="pres">
      <dgm:prSet presAssocID="{E570F890-63CB-433E-9E7A-C52A32D90485}" presName="sibTrans" presStyleCnt="0"/>
      <dgm:spPr/>
    </dgm:pt>
    <dgm:pt modelId="{E0F9D417-A3D1-724A-A2F7-C96F90766DCD}" type="pres">
      <dgm:prSet presAssocID="{0AC8660B-4F7D-4F28-A77D-11080A35A05C}" presName="node" presStyleLbl="node1" presStyleIdx="11" presStyleCnt="13">
        <dgm:presLayoutVars>
          <dgm:bulletEnabled val="1"/>
        </dgm:presLayoutVars>
      </dgm:prSet>
      <dgm:spPr/>
    </dgm:pt>
    <dgm:pt modelId="{4754238F-1E01-1643-99D0-F652DA00699B}" type="pres">
      <dgm:prSet presAssocID="{0F3352AF-BA2F-42AE-978A-7AA180393914}" presName="sibTrans" presStyleCnt="0"/>
      <dgm:spPr/>
    </dgm:pt>
    <dgm:pt modelId="{558BEE99-C1D0-8040-9C7F-784F55386679}" type="pres">
      <dgm:prSet presAssocID="{22764A44-81BD-420D-BB8B-4B18727094DD}" presName="node" presStyleLbl="node1" presStyleIdx="12" presStyleCnt="13">
        <dgm:presLayoutVars>
          <dgm:bulletEnabled val="1"/>
        </dgm:presLayoutVars>
      </dgm:prSet>
      <dgm:spPr/>
    </dgm:pt>
  </dgm:ptLst>
  <dgm:cxnLst>
    <dgm:cxn modelId="{370B140D-7E08-944B-9D4F-DCE1D7E26F77}" type="presOf" srcId="{BD51FE7A-46AF-4B7B-828F-AB93CC5DACF8}" destId="{C1EEFDE9-7545-DA41-87B6-BA6D155E08CB}" srcOrd="0" destOrd="0" presId="urn:microsoft.com/office/officeart/2005/8/layout/default"/>
    <dgm:cxn modelId="{0298AB18-2A71-FE4A-ABC0-B3AB5717FBF2}" type="presOf" srcId="{71E4A422-8946-4DF8-BB02-EF4AAB16DEC3}" destId="{883368FF-3D96-2E46-8731-958CD13EBCDC}" srcOrd="0" destOrd="0" presId="urn:microsoft.com/office/officeart/2005/8/layout/default"/>
    <dgm:cxn modelId="{0C952F24-6CFA-5A48-8E23-DE6EFDB3A7F5}" type="presOf" srcId="{FCF0F290-D215-4CFC-8BAD-7B04A43E345C}" destId="{F615D4CD-7B6D-3F4F-B423-3C884F3626A2}" srcOrd="0" destOrd="0" presId="urn:microsoft.com/office/officeart/2005/8/layout/default"/>
    <dgm:cxn modelId="{13389737-E9FA-5447-BB43-412283EA39B7}" type="presOf" srcId="{0AC8660B-4F7D-4F28-A77D-11080A35A05C}" destId="{E0F9D417-A3D1-724A-A2F7-C96F90766DCD}" srcOrd="0" destOrd="0" presId="urn:microsoft.com/office/officeart/2005/8/layout/default"/>
    <dgm:cxn modelId="{6054D342-D806-44A1-B2E4-301E42DC71B1}" srcId="{3CCFFC34-CE2E-49EA-A051-629565E8F76A}" destId="{60C2FA46-5384-4CB9-BC8C-59CE48AC8D08}" srcOrd="0" destOrd="0" parTransId="{D382C12A-D88A-434A-90EA-5795D5CAED75}" sibTransId="{3CB1C9FD-CCAF-4286-A453-0ED4A6F29491}"/>
    <dgm:cxn modelId="{B41F4947-4527-1E45-8A0D-DBE39190618A}" type="presOf" srcId="{3CCFFC34-CE2E-49EA-A051-629565E8F76A}" destId="{97F1839D-2885-7A44-82EA-78D57B227A96}" srcOrd="0" destOrd="0" presId="urn:microsoft.com/office/officeart/2005/8/layout/default"/>
    <dgm:cxn modelId="{1FC2EC4F-2480-9D4C-B3D4-EF3DD120CC70}" type="presOf" srcId="{092677C8-EF43-4C18-81A0-D0A3071F919D}" destId="{7D33CD59-A651-F24D-A341-AF769CF55D11}" srcOrd="0" destOrd="0" presId="urn:microsoft.com/office/officeart/2005/8/layout/default"/>
    <dgm:cxn modelId="{FCD93355-2772-AA4B-81CF-A601F3C6A9F6}" type="presOf" srcId="{22764A44-81BD-420D-BB8B-4B18727094DD}" destId="{558BEE99-C1D0-8040-9C7F-784F55386679}" srcOrd="0" destOrd="0" presId="urn:microsoft.com/office/officeart/2005/8/layout/default"/>
    <dgm:cxn modelId="{1BD94E5D-E82F-4EEF-824D-2511C34B9EF4}" srcId="{3CCFFC34-CE2E-49EA-A051-629565E8F76A}" destId="{BD51FE7A-46AF-4B7B-828F-AB93CC5DACF8}" srcOrd="10" destOrd="0" parTransId="{7B5705DA-DC39-4AE8-82E8-4847D5BE4039}" sibTransId="{E570F890-63CB-433E-9E7A-C52A32D90485}"/>
    <dgm:cxn modelId="{B275676B-8155-E24C-8D68-94AE9DD4E9C0}" type="presOf" srcId="{637E05BD-A21D-49C1-B4BD-028560EC4DDF}" destId="{4CE92B44-FCF2-464A-8F04-9B85B8622D6A}" srcOrd="0" destOrd="0" presId="urn:microsoft.com/office/officeart/2005/8/layout/default"/>
    <dgm:cxn modelId="{A23D9E6D-9A26-624A-9080-23435EDA9DA3}" type="presOf" srcId="{60C2FA46-5384-4CB9-BC8C-59CE48AC8D08}" destId="{BE741F49-9FA4-A442-A10C-C3442E06ABBB}" srcOrd="0" destOrd="0" presId="urn:microsoft.com/office/officeart/2005/8/layout/default"/>
    <dgm:cxn modelId="{F8CC386F-644B-4DA6-BF3E-A2A9C09FF032}" srcId="{3CCFFC34-CE2E-49EA-A051-629565E8F76A}" destId="{0A7CAEC3-0F1C-4A55-B5B8-5CE00C124B5C}" srcOrd="7" destOrd="0" parTransId="{507507CC-518E-4E62-A9E5-5B8A4AC7AB7D}" sibTransId="{5A01F9C4-76D2-44D1-AC5F-C3D71814C7BB}"/>
    <dgm:cxn modelId="{0E13B370-B994-44D0-9AE6-5A6A139482AF}" srcId="{3CCFFC34-CE2E-49EA-A051-629565E8F76A}" destId="{637E05BD-A21D-49C1-B4BD-028560EC4DDF}" srcOrd="6" destOrd="0" parTransId="{CD829619-C857-4C99-97C3-70E2D668043F}" sibTransId="{09B29CD8-511F-4E57-8F36-FC92BD6B7754}"/>
    <dgm:cxn modelId="{7F05B672-5CCE-4F8C-B21C-3031E829F634}" srcId="{3CCFFC34-CE2E-49EA-A051-629565E8F76A}" destId="{E665E720-F355-4CDB-90D7-AC48AF21D151}" srcOrd="4" destOrd="0" parTransId="{830E9D5F-31A8-4FE7-A608-0FBA45599DA6}" sibTransId="{445C78A4-9A6D-4531-A96A-E575F772357E}"/>
    <dgm:cxn modelId="{9BCAAF7D-356F-4185-957A-F34FDE901F43}" srcId="{3CCFFC34-CE2E-49EA-A051-629565E8F76A}" destId="{03FA88A4-7FA5-49F4-AB5C-7A18BFEF584E}" srcOrd="1" destOrd="0" parTransId="{792F2526-2DEA-4559-9B42-B4FEA8D8DC76}" sibTransId="{A0EA5027-FD18-4FE7-8D49-45082FC0A25E}"/>
    <dgm:cxn modelId="{3AA57A8D-2702-AB41-8FB4-599FF5673B5A}" type="presOf" srcId="{E665E720-F355-4CDB-90D7-AC48AF21D151}" destId="{34139903-0CD6-7243-BF37-35DBD9A4E0E2}" srcOrd="0" destOrd="0" presId="urn:microsoft.com/office/officeart/2005/8/layout/default"/>
    <dgm:cxn modelId="{4039D08E-076E-47C6-932B-4ADFCC5D9C42}" srcId="{3CCFFC34-CE2E-49EA-A051-629565E8F76A}" destId="{22764A44-81BD-420D-BB8B-4B18727094DD}" srcOrd="12" destOrd="0" parTransId="{6A03DEB1-C156-4351-8E6B-74857C90913A}" sibTransId="{F5A79163-91D0-474B-9167-44C4F12ABDD1}"/>
    <dgm:cxn modelId="{8F7E3EB6-2772-4115-B7D5-48C82E928C21}" srcId="{3CCFFC34-CE2E-49EA-A051-629565E8F76A}" destId="{0AC8660B-4F7D-4F28-A77D-11080A35A05C}" srcOrd="11" destOrd="0" parTransId="{392C285E-B5D3-4C70-8E38-F203D0CC4218}" sibTransId="{0F3352AF-BA2F-42AE-978A-7AA180393914}"/>
    <dgm:cxn modelId="{1C576ABF-E184-46C3-AE68-C8DCBC5E79DF}" srcId="{3CCFFC34-CE2E-49EA-A051-629565E8F76A}" destId="{092677C8-EF43-4C18-81A0-D0A3071F919D}" srcOrd="8" destOrd="0" parTransId="{1BDABE68-7A01-46FF-95E2-4544BCEA6433}" sibTransId="{2EF7A23A-8463-458F-BD95-34D464F28FFA}"/>
    <dgm:cxn modelId="{1CC8C1C2-584B-844A-A1ED-553355E5EB9D}" type="presOf" srcId="{0C7E60DB-CDE4-48A8-A34D-30FC6D326276}" destId="{817F1267-8BC3-EC4B-A30A-9A4D88C49416}" srcOrd="0" destOrd="0" presId="urn:microsoft.com/office/officeart/2005/8/layout/default"/>
    <dgm:cxn modelId="{40F4DCD8-C05E-428D-AA25-71FB8F781B41}" srcId="{3CCFFC34-CE2E-49EA-A051-629565E8F76A}" destId="{71E4A422-8946-4DF8-BB02-EF4AAB16DEC3}" srcOrd="9" destOrd="0" parTransId="{EDB92AEB-8BD1-4D52-AA36-3060E5DC69FA}" sibTransId="{F5F9A300-2E21-405A-97AE-EF3491299A22}"/>
    <dgm:cxn modelId="{384717E2-2CFF-4AA8-896C-41B7741C3F3D}" srcId="{3CCFFC34-CE2E-49EA-A051-629565E8F76A}" destId="{FCF0F290-D215-4CFC-8BAD-7B04A43E345C}" srcOrd="2" destOrd="0" parTransId="{A231F0E7-23E7-4DDB-A9EA-E72F83A62B17}" sibTransId="{EADDB22A-13C3-4257-8C78-0BDCF28BB495}"/>
    <dgm:cxn modelId="{50552AE2-F1D0-4E88-8AEC-BCB4BE6F2FC1}" srcId="{3CCFFC34-CE2E-49EA-A051-629565E8F76A}" destId="{8E0144FD-DCA9-4630-8A94-5E0F4E8035D9}" srcOrd="5" destOrd="0" parTransId="{AB29F1DB-7574-4BB2-86AC-96B734A77E97}" sibTransId="{ABB1445C-D94B-47B3-AC4E-52A7D412914B}"/>
    <dgm:cxn modelId="{D5B217EC-3BA0-4D2B-B2E9-3A9581D02FB8}" srcId="{3CCFFC34-CE2E-49EA-A051-629565E8F76A}" destId="{0C7E60DB-CDE4-48A8-A34D-30FC6D326276}" srcOrd="3" destOrd="0" parTransId="{62DAA69A-A2F1-4140-82EE-CF740F92A86C}" sibTransId="{1ED7CBDE-57D0-4329-8C66-A3B0885D75C8}"/>
    <dgm:cxn modelId="{1DA012F2-B609-A44E-925E-13551B092ECA}" type="presOf" srcId="{8E0144FD-DCA9-4630-8A94-5E0F4E8035D9}" destId="{6E787FBD-3EC1-2D46-9F77-9E23C9FAA8D8}" srcOrd="0" destOrd="0" presId="urn:microsoft.com/office/officeart/2005/8/layout/default"/>
    <dgm:cxn modelId="{E852C2F5-A187-1642-B1DA-2CB942D8E54C}" type="presOf" srcId="{0A7CAEC3-0F1C-4A55-B5B8-5CE00C124B5C}" destId="{12FBD22A-EBA7-7C40-8DD4-349D7F3626C1}" srcOrd="0" destOrd="0" presId="urn:microsoft.com/office/officeart/2005/8/layout/default"/>
    <dgm:cxn modelId="{DFE0AAF7-DC6B-BB4F-941A-C53D9BCFF507}" type="presOf" srcId="{03FA88A4-7FA5-49F4-AB5C-7A18BFEF584E}" destId="{616FA16C-110D-0647-A360-98A9F9EC1B99}" srcOrd="0" destOrd="0" presId="urn:microsoft.com/office/officeart/2005/8/layout/default"/>
    <dgm:cxn modelId="{4981DD39-9A51-BC41-A121-EFBD902DBFCE}" type="presParOf" srcId="{97F1839D-2885-7A44-82EA-78D57B227A96}" destId="{BE741F49-9FA4-A442-A10C-C3442E06ABBB}" srcOrd="0" destOrd="0" presId="urn:microsoft.com/office/officeart/2005/8/layout/default"/>
    <dgm:cxn modelId="{D2C62D7E-DA69-944F-B09C-D6541B002CF1}" type="presParOf" srcId="{97F1839D-2885-7A44-82EA-78D57B227A96}" destId="{1BBC8B42-B9EA-A246-BA3C-DAD214163487}" srcOrd="1" destOrd="0" presId="urn:microsoft.com/office/officeart/2005/8/layout/default"/>
    <dgm:cxn modelId="{71B495E6-5CD3-A540-BFFA-EC6F1D243390}" type="presParOf" srcId="{97F1839D-2885-7A44-82EA-78D57B227A96}" destId="{616FA16C-110D-0647-A360-98A9F9EC1B99}" srcOrd="2" destOrd="0" presId="urn:microsoft.com/office/officeart/2005/8/layout/default"/>
    <dgm:cxn modelId="{E948EE5F-C816-AD46-A395-97E90490E95E}" type="presParOf" srcId="{97F1839D-2885-7A44-82EA-78D57B227A96}" destId="{733F53E7-1FA3-6F4B-A513-D347D12803D3}" srcOrd="3" destOrd="0" presId="urn:microsoft.com/office/officeart/2005/8/layout/default"/>
    <dgm:cxn modelId="{1D95000E-FA98-E843-B044-1AD5F5E6E92C}" type="presParOf" srcId="{97F1839D-2885-7A44-82EA-78D57B227A96}" destId="{F615D4CD-7B6D-3F4F-B423-3C884F3626A2}" srcOrd="4" destOrd="0" presId="urn:microsoft.com/office/officeart/2005/8/layout/default"/>
    <dgm:cxn modelId="{5C75C37D-8D22-D34A-8232-1DE546246BE3}" type="presParOf" srcId="{97F1839D-2885-7A44-82EA-78D57B227A96}" destId="{3735EAF4-1D98-9E45-9101-E5741925D9D5}" srcOrd="5" destOrd="0" presId="urn:microsoft.com/office/officeart/2005/8/layout/default"/>
    <dgm:cxn modelId="{509E800F-A867-3641-B2E7-B411ABC17C83}" type="presParOf" srcId="{97F1839D-2885-7A44-82EA-78D57B227A96}" destId="{817F1267-8BC3-EC4B-A30A-9A4D88C49416}" srcOrd="6" destOrd="0" presId="urn:microsoft.com/office/officeart/2005/8/layout/default"/>
    <dgm:cxn modelId="{BB541113-C0AF-0144-993C-4A2254398F94}" type="presParOf" srcId="{97F1839D-2885-7A44-82EA-78D57B227A96}" destId="{1F5F4E11-8ADF-A143-A194-725FA0F5694C}" srcOrd="7" destOrd="0" presId="urn:microsoft.com/office/officeart/2005/8/layout/default"/>
    <dgm:cxn modelId="{0AD4D4FA-BF4F-F949-9DEB-1026EF33B0D1}" type="presParOf" srcId="{97F1839D-2885-7A44-82EA-78D57B227A96}" destId="{34139903-0CD6-7243-BF37-35DBD9A4E0E2}" srcOrd="8" destOrd="0" presId="urn:microsoft.com/office/officeart/2005/8/layout/default"/>
    <dgm:cxn modelId="{6DEB60CF-359B-034B-A14D-2DAA6D230BCD}" type="presParOf" srcId="{97F1839D-2885-7A44-82EA-78D57B227A96}" destId="{84DC9748-7ED3-FD44-9E61-49B8E8BD9654}" srcOrd="9" destOrd="0" presId="urn:microsoft.com/office/officeart/2005/8/layout/default"/>
    <dgm:cxn modelId="{9BA77E95-0176-064C-BFB2-70EA2CFDF18F}" type="presParOf" srcId="{97F1839D-2885-7A44-82EA-78D57B227A96}" destId="{6E787FBD-3EC1-2D46-9F77-9E23C9FAA8D8}" srcOrd="10" destOrd="0" presId="urn:microsoft.com/office/officeart/2005/8/layout/default"/>
    <dgm:cxn modelId="{5260BF78-FDED-A24E-A048-17E4DA2FB816}" type="presParOf" srcId="{97F1839D-2885-7A44-82EA-78D57B227A96}" destId="{AC0F73D5-C80A-634E-80DA-282863821F1B}" srcOrd="11" destOrd="0" presId="urn:microsoft.com/office/officeart/2005/8/layout/default"/>
    <dgm:cxn modelId="{5AA8052F-9272-F748-928C-ECF43BC6B6F7}" type="presParOf" srcId="{97F1839D-2885-7A44-82EA-78D57B227A96}" destId="{4CE92B44-FCF2-464A-8F04-9B85B8622D6A}" srcOrd="12" destOrd="0" presId="urn:microsoft.com/office/officeart/2005/8/layout/default"/>
    <dgm:cxn modelId="{6AD98D6D-50EC-364A-B991-C92E019BFEAD}" type="presParOf" srcId="{97F1839D-2885-7A44-82EA-78D57B227A96}" destId="{CEA7129F-6992-2045-ADAD-3B5CB37AE62F}" srcOrd="13" destOrd="0" presId="urn:microsoft.com/office/officeart/2005/8/layout/default"/>
    <dgm:cxn modelId="{13C8276A-F407-5641-8C78-F73C579F1575}" type="presParOf" srcId="{97F1839D-2885-7A44-82EA-78D57B227A96}" destId="{12FBD22A-EBA7-7C40-8DD4-349D7F3626C1}" srcOrd="14" destOrd="0" presId="urn:microsoft.com/office/officeart/2005/8/layout/default"/>
    <dgm:cxn modelId="{37BD6DBD-55BF-3B4F-AAB8-5A02400686BD}" type="presParOf" srcId="{97F1839D-2885-7A44-82EA-78D57B227A96}" destId="{FDC766DA-89DF-F84A-9095-14166038DD66}" srcOrd="15" destOrd="0" presId="urn:microsoft.com/office/officeart/2005/8/layout/default"/>
    <dgm:cxn modelId="{AA6EF020-07E4-9643-AB14-FACA8EF089EA}" type="presParOf" srcId="{97F1839D-2885-7A44-82EA-78D57B227A96}" destId="{7D33CD59-A651-F24D-A341-AF769CF55D11}" srcOrd="16" destOrd="0" presId="urn:microsoft.com/office/officeart/2005/8/layout/default"/>
    <dgm:cxn modelId="{02652410-C971-7449-B84A-D25ECC34CE02}" type="presParOf" srcId="{97F1839D-2885-7A44-82EA-78D57B227A96}" destId="{0AF4F49E-02A3-B243-8B34-1BE1639C1FD7}" srcOrd="17" destOrd="0" presId="urn:microsoft.com/office/officeart/2005/8/layout/default"/>
    <dgm:cxn modelId="{AA3A46E5-59F3-A041-89DF-4A856B15DFA0}" type="presParOf" srcId="{97F1839D-2885-7A44-82EA-78D57B227A96}" destId="{883368FF-3D96-2E46-8731-958CD13EBCDC}" srcOrd="18" destOrd="0" presId="urn:microsoft.com/office/officeart/2005/8/layout/default"/>
    <dgm:cxn modelId="{4692F9EC-1354-F145-866C-5E1AFDF4E78D}" type="presParOf" srcId="{97F1839D-2885-7A44-82EA-78D57B227A96}" destId="{26A98CED-98C8-0141-8F17-6D5394660067}" srcOrd="19" destOrd="0" presId="urn:microsoft.com/office/officeart/2005/8/layout/default"/>
    <dgm:cxn modelId="{781A02E3-4B3E-A842-B26A-B0EE64E611DC}" type="presParOf" srcId="{97F1839D-2885-7A44-82EA-78D57B227A96}" destId="{C1EEFDE9-7545-DA41-87B6-BA6D155E08CB}" srcOrd="20" destOrd="0" presId="urn:microsoft.com/office/officeart/2005/8/layout/default"/>
    <dgm:cxn modelId="{1C57007A-7BED-EF46-935F-B4F3A5157CF3}" type="presParOf" srcId="{97F1839D-2885-7A44-82EA-78D57B227A96}" destId="{2E3599DD-5D89-3D44-AB1F-EE0671ADD121}" srcOrd="21" destOrd="0" presId="urn:microsoft.com/office/officeart/2005/8/layout/default"/>
    <dgm:cxn modelId="{881028F1-0CB5-8046-925A-FDA5910706F1}" type="presParOf" srcId="{97F1839D-2885-7A44-82EA-78D57B227A96}" destId="{E0F9D417-A3D1-724A-A2F7-C96F90766DCD}" srcOrd="22" destOrd="0" presId="urn:microsoft.com/office/officeart/2005/8/layout/default"/>
    <dgm:cxn modelId="{E9EF6C68-4E4B-AB47-8D3D-163B38BF3CF5}" type="presParOf" srcId="{97F1839D-2885-7A44-82EA-78D57B227A96}" destId="{4754238F-1E01-1643-99D0-F652DA00699B}" srcOrd="23" destOrd="0" presId="urn:microsoft.com/office/officeart/2005/8/layout/default"/>
    <dgm:cxn modelId="{0307E2FD-4CE4-4F4D-BFED-51CC08184B89}" type="presParOf" srcId="{97F1839D-2885-7A44-82EA-78D57B227A96}" destId="{558BEE99-C1D0-8040-9C7F-784F55386679}" srcOrd="2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5C96AF2-F0EA-44BB-B1CE-F03278AA3FD1}" type="doc">
      <dgm:prSet loTypeId="urn:microsoft.com/office/officeart/2005/8/layout/process4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8AA4443-CB4F-451A-95BF-C2FF973BA5FD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La pragmática estudia el significado de la lengua en el contexto de la comunicación</a:t>
          </a:r>
          <a:endParaRPr lang="en-US" sz="2000" dirty="0">
            <a:solidFill>
              <a:schemeClr val="tx1"/>
            </a:solidFill>
          </a:endParaRPr>
        </a:p>
      </dgm:t>
    </dgm:pt>
    <dgm:pt modelId="{11D667A4-F893-48C4-9AE7-A01E2F3701A2}" type="parTrans" cxnId="{65C24A1F-2916-4938-ABFF-5263D0714EC3}">
      <dgm:prSet/>
      <dgm:spPr/>
      <dgm:t>
        <a:bodyPr/>
        <a:lstStyle/>
        <a:p>
          <a:endParaRPr lang="en-US"/>
        </a:p>
      </dgm:t>
    </dgm:pt>
    <dgm:pt modelId="{26B41D2F-0580-428E-B692-CE40B16B715D}" type="sibTrans" cxnId="{65C24A1F-2916-4938-ABFF-5263D0714EC3}">
      <dgm:prSet/>
      <dgm:spPr/>
      <dgm:t>
        <a:bodyPr/>
        <a:lstStyle/>
        <a:p>
          <a:endParaRPr lang="en-US"/>
        </a:p>
      </dgm:t>
    </dgm:pt>
    <dgm:pt modelId="{8A5736BC-4BA9-4513-8545-C257F181B018}">
      <dgm:prSet custT="1"/>
      <dgm:spPr/>
      <dgm:t>
        <a:bodyPr/>
        <a:lstStyle/>
        <a:p>
          <a:r>
            <a:rPr lang="es-ES_tradnl" sz="1700" spc="-50" baseline="0" dirty="0">
              <a:solidFill>
                <a:schemeClr val="tx1"/>
              </a:solidFill>
            </a:rPr>
            <a:t>Son fundamentales  no solo las unidades lingüísticas de significado, sino también las condiciones sociales de los comportamientos lingüísticos: el contexto comunicativo</a:t>
          </a:r>
          <a:endParaRPr lang="en-US" sz="1700" spc="-50" baseline="0" dirty="0">
            <a:solidFill>
              <a:schemeClr val="tx1"/>
            </a:solidFill>
          </a:endParaRPr>
        </a:p>
      </dgm:t>
    </dgm:pt>
    <dgm:pt modelId="{D8605859-4F37-4DFC-832D-17175BF7C3E7}" type="parTrans" cxnId="{15EDAF05-5C19-4A20-AED5-9A90242616A2}">
      <dgm:prSet/>
      <dgm:spPr/>
      <dgm:t>
        <a:bodyPr/>
        <a:lstStyle/>
        <a:p>
          <a:endParaRPr lang="en-US"/>
        </a:p>
      </dgm:t>
    </dgm:pt>
    <dgm:pt modelId="{A5EDBD11-84B4-4F95-B8D7-A5EA53D90CF4}" type="sibTrans" cxnId="{15EDAF05-5C19-4A20-AED5-9A90242616A2}">
      <dgm:prSet/>
      <dgm:spPr/>
      <dgm:t>
        <a:bodyPr/>
        <a:lstStyle/>
        <a:p>
          <a:endParaRPr lang="en-US"/>
        </a:p>
      </dgm:t>
    </dgm:pt>
    <dgm:pt modelId="{7677D581-97C6-4B94-9372-7B6802FFADA8}">
      <dgm:prSet custT="1"/>
      <dgm:spPr/>
      <dgm:t>
        <a:bodyPr/>
        <a:lstStyle/>
        <a:p>
          <a:r>
            <a:rPr lang="es-ES_tradnl" sz="1700" dirty="0"/>
            <a:t>Son igualmente importantes las intenciones del hablante, la interacción y las normas de comportamiento</a:t>
          </a:r>
          <a:endParaRPr lang="en-US" sz="1700" dirty="0"/>
        </a:p>
      </dgm:t>
    </dgm:pt>
    <dgm:pt modelId="{723E0AA3-6FC9-4A48-A766-FA69781E21BD}" type="parTrans" cxnId="{465C9260-8BFF-42A0-8652-5ADEB0693425}">
      <dgm:prSet/>
      <dgm:spPr/>
      <dgm:t>
        <a:bodyPr/>
        <a:lstStyle/>
        <a:p>
          <a:endParaRPr lang="en-US"/>
        </a:p>
      </dgm:t>
    </dgm:pt>
    <dgm:pt modelId="{D63B4A38-3F7E-47B3-9CC8-5E289CF90CB1}" type="sibTrans" cxnId="{465C9260-8BFF-42A0-8652-5ADEB0693425}">
      <dgm:prSet/>
      <dgm:spPr/>
      <dgm:t>
        <a:bodyPr/>
        <a:lstStyle/>
        <a:p>
          <a:endParaRPr lang="en-US"/>
        </a:p>
      </dgm:t>
    </dgm:pt>
    <dgm:pt modelId="{E53C0BE9-BFFD-45DB-914C-FAF5CCAA564D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La competencia comunicativa es tan importante como la competencia lingüística</a:t>
          </a:r>
          <a:endParaRPr lang="en-US" sz="2000" dirty="0">
            <a:solidFill>
              <a:schemeClr val="tx1"/>
            </a:solidFill>
          </a:endParaRPr>
        </a:p>
      </dgm:t>
    </dgm:pt>
    <dgm:pt modelId="{4CE28D74-ECD1-416A-92BD-8BD798409868}" type="parTrans" cxnId="{E91CFAB8-A261-4794-9874-06BAEFAB431E}">
      <dgm:prSet/>
      <dgm:spPr/>
      <dgm:t>
        <a:bodyPr/>
        <a:lstStyle/>
        <a:p>
          <a:endParaRPr lang="en-US"/>
        </a:p>
      </dgm:t>
    </dgm:pt>
    <dgm:pt modelId="{2ACC3B25-1C1E-4672-AFE2-3F9D73D80BA0}" type="sibTrans" cxnId="{E91CFAB8-A261-4794-9874-06BAEFAB431E}">
      <dgm:prSet/>
      <dgm:spPr/>
      <dgm:t>
        <a:bodyPr/>
        <a:lstStyle/>
        <a:p>
          <a:endParaRPr lang="en-US"/>
        </a:p>
      </dgm:t>
    </dgm:pt>
    <dgm:pt modelId="{2B576667-B9C1-3B40-9BC5-8E8BDE7FF842}" type="pres">
      <dgm:prSet presAssocID="{15C96AF2-F0EA-44BB-B1CE-F03278AA3FD1}" presName="Name0" presStyleCnt="0">
        <dgm:presLayoutVars>
          <dgm:dir/>
          <dgm:animLvl val="lvl"/>
          <dgm:resizeHandles val="exact"/>
        </dgm:presLayoutVars>
      </dgm:prSet>
      <dgm:spPr/>
    </dgm:pt>
    <dgm:pt modelId="{A9BB600C-9363-9344-B9B8-6EFEE47DDF16}" type="pres">
      <dgm:prSet presAssocID="{E53C0BE9-BFFD-45DB-914C-FAF5CCAA564D}" presName="boxAndChildren" presStyleCnt="0"/>
      <dgm:spPr/>
    </dgm:pt>
    <dgm:pt modelId="{683A76F1-8166-6645-B79F-8D2EA3CC5D6D}" type="pres">
      <dgm:prSet presAssocID="{E53C0BE9-BFFD-45DB-914C-FAF5CCAA564D}" presName="parentTextBox" presStyleLbl="node1" presStyleIdx="0" presStyleCnt="3" custScaleY="2000000"/>
      <dgm:spPr/>
    </dgm:pt>
    <dgm:pt modelId="{44563C6E-3D4C-DB41-B25C-73EE85D60A70}" type="pres">
      <dgm:prSet presAssocID="{A5EDBD11-84B4-4F95-B8D7-A5EA53D90CF4}" presName="sp" presStyleCnt="0"/>
      <dgm:spPr/>
    </dgm:pt>
    <dgm:pt modelId="{2C6661EE-2123-244C-A581-BB8733C88C2F}" type="pres">
      <dgm:prSet presAssocID="{8A5736BC-4BA9-4513-8545-C257F181B018}" presName="arrowAndChildren" presStyleCnt="0"/>
      <dgm:spPr/>
    </dgm:pt>
    <dgm:pt modelId="{B53726BA-DFC6-EB4B-8433-856C4F32B375}" type="pres">
      <dgm:prSet presAssocID="{8A5736BC-4BA9-4513-8545-C257F181B018}" presName="parentTextArrow" presStyleLbl="node1" presStyleIdx="0" presStyleCnt="3"/>
      <dgm:spPr/>
    </dgm:pt>
    <dgm:pt modelId="{64109D8E-95C4-E740-A834-BCC2A385525D}" type="pres">
      <dgm:prSet presAssocID="{8A5736BC-4BA9-4513-8545-C257F181B018}" presName="arrow" presStyleLbl="node1" presStyleIdx="1" presStyleCnt="3" custScaleY="2000000"/>
      <dgm:spPr/>
    </dgm:pt>
    <dgm:pt modelId="{C0BFF405-3F36-804E-ACA8-B8CAAA595A44}" type="pres">
      <dgm:prSet presAssocID="{8A5736BC-4BA9-4513-8545-C257F181B018}" presName="descendantArrow" presStyleCnt="0"/>
      <dgm:spPr/>
    </dgm:pt>
    <dgm:pt modelId="{A23DF1FF-4C11-614B-B6F0-4D3A032857C4}" type="pres">
      <dgm:prSet presAssocID="{7677D581-97C6-4B94-9372-7B6802FFADA8}" presName="childTextArrow" presStyleLbl="fgAccFollowNode1" presStyleIdx="0" presStyleCnt="1" custScaleY="2000000">
        <dgm:presLayoutVars>
          <dgm:bulletEnabled val="1"/>
        </dgm:presLayoutVars>
      </dgm:prSet>
      <dgm:spPr/>
    </dgm:pt>
    <dgm:pt modelId="{CA452D7F-5FB0-CE49-97FF-55C2B175F1F5}" type="pres">
      <dgm:prSet presAssocID="{26B41D2F-0580-428E-B692-CE40B16B715D}" presName="sp" presStyleCnt="0"/>
      <dgm:spPr/>
    </dgm:pt>
    <dgm:pt modelId="{C6F2B7B8-FB75-E843-9B0D-F0C5F6A819FF}" type="pres">
      <dgm:prSet presAssocID="{A8AA4443-CB4F-451A-95BF-C2FF973BA5FD}" presName="arrowAndChildren" presStyleCnt="0"/>
      <dgm:spPr/>
    </dgm:pt>
    <dgm:pt modelId="{24AA6EE6-402D-CE42-AEA0-D2B91A98B9BB}" type="pres">
      <dgm:prSet presAssocID="{A8AA4443-CB4F-451A-95BF-C2FF973BA5FD}" presName="parentTextArrow" presStyleLbl="node1" presStyleIdx="2" presStyleCnt="3" custScaleY="2000000"/>
      <dgm:spPr/>
    </dgm:pt>
  </dgm:ptLst>
  <dgm:cxnLst>
    <dgm:cxn modelId="{15EDAF05-5C19-4A20-AED5-9A90242616A2}" srcId="{15C96AF2-F0EA-44BB-B1CE-F03278AA3FD1}" destId="{8A5736BC-4BA9-4513-8545-C257F181B018}" srcOrd="1" destOrd="0" parTransId="{D8605859-4F37-4DFC-832D-17175BF7C3E7}" sibTransId="{A5EDBD11-84B4-4F95-B8D7-A5EA53D90CF4}"/>
    <dgm:cxn modelId="{D725570B-81D0-5A43-B86C-4AE1D31254C3}" type="presOf" srcId="{A8AA4443-CB4F-451A-95BF-C2FF973BA5FD}" destId="{24AA6EE6-402D-CE42-AEA0-D2B91A98B9BB}" srcOrd="0" destOrd="0" presId="urn:microsoft.com/office/officeart/2005/8/layout/process4"/>
    <dgm:cxn modelId="{65C24A1F-2916-4938-ABFF-5263D0714EC3}" srcId="{15C96AF2-F0EA-44BB-B1CE-F03278AA3FD1}" destId="{A8AA4443-CB4F-451A-95BF-C2FF973BA5FD}" srcOrd="0" destOrd="0" parTransId="{11D667A4-F893-48C4-9AE7-A01E2F3701A2}" sibTransId="{26B41D2F-0580-428E-B692-CE40B16B715D}"/>
    <dgm:cxn modelId="{465C9260-8BFF-42A0-8652-5ADEB0693425}" srcId="{8A5736BC-4BA9-4513-8545-C257F181B018}" destId="{7677D581-97C6-4B94-9372-7B6802FFADA8}" srcOrd="0" destOrd="0" parTransId="{723E0AA3-6FC9-4A48-A766-FA69781E21BD}" sibTransId="{D63B4A38-3F7E-47B3-9CC8-5E289CF90CB1}"/>
    <dgm:cxn modelId="{F8462562-FB57-674D-8B19-800BFB5E528D}" type="presOf" srcId="{15C96AF2-F0EA-44BB-B1CE-F03278AA3FD1}" destId="{2B576667-B9C1-3B40-9BC5-8E8BDE7FF842}" srcOrd="0" destOrd="0" presId="urn:microsoft.com/office/officeart/2005/8/layout/process4"/>
    <dgm:cxn modelId="{5A02F763-17C1-0146-9462-FB1E7A0114BD}" type="presOf" srcId="{E53C0BE9-BFFD-45DB-914C-FAF5CCAA564D}" destId="{683A76F1-8166-6645-B79F-8D2EA3CC5D6D}" srcOrd="0" destOrd="0" presId="urn:microsoft.com/office/officeart/2005/8/layout/process4"/>
    <dgm:cxn modelId="{84360486-5931-B744-B421-1FDB3473D9BA}" type="presOf" srcId="{7677D581-97C6-4B94-9372-7B6802FFADA8}" destId="{A23DF1FF-4C11-614B-B6F0-4D3A032857C4}" srcOrd="0" destOrd="0" presId="urn:microsoft.com/office/officeart/2005/8/layout/process4"/>
    <dgm:cxn modelId="{97B94B92-B35F-1B43-A3C7-80E38FC149AD}" type="presOf" srcId="{8A5736BC-4BA9-4513-8545-C257F181B018}" destId="{B53726BA-DFC6-EB4B-8433-856C4F32B375}" srcOrd="0" destOrd="0" presId="urn:microsoft.com/office/officeart/2005/8/layout/process4"/>
    <dgm:cxn modelId="{3D4E2EB6-B9E3-3F47-ACFC-1B0AC9841DE9}" type="presOf" srcId="{8A5736BC-4BA9-4513-8545-C257F181B018}" destId="{64109D8E-95C4-E740-A834-BCC2A385525D}" srcOrd="1" destOrd="0" presId="urn:microsoft.com/office/officeart/2005/8/layout/process4"/>
    <dgm:cxn modelId="{E91CFAB8-A261-4794-9874-06BAEFAB431E}" srcId="{15C96AF2-F0EA-44BB-B1CE-F03278AA3FD1}" destId="{E53C0BE9-BFFD-45DB-914C-FAF5CCAA564D}" srcOrd="2" destOrd="0" parTransId="{4CE28D74-ECD1-416A-92BD-8BD798409868}" sibTransId="{2ACC3B25-1C1E-4672-AFE2-3F9D73D80BA0}"/>
    <dgm:cxn modelId="{892F1A9E-5381-5E46-9A41-6A29D5ABC0FA}" type="presParOf" srcId="{2B576667-B9C1-3B40-9BC5-8E8BDE7FF842}" destId="{A9BB600C-9363-9344-B9B8-6EFEE47DDF16}" srcOrd="0" destOrd="0" presId="urn:microsoft.com/office/officeart/2005/8/layout/process4"/>
    <dgm:cxn modelId="{B96F16EA-8182-CC4B-AF1A-89FA1E9ED41D}" type="presParOf" srcId="{A9BB600C-9363-9344-B9B8-6EFEE47DDF16}" destId="{683A76F1-8166-6645-B79F-8D2EA3CC5D6D}" srcOrd="0" destOrd="0" presId="urn:microsoft.com/office/officeart/2005/8/layout/process4"/>
    <dgm:cxn modelId="{32D514D5-DF91-9F41-8789-E447A43B919D}" type="presParOf" srcId="{2B576667-B9C1-3B40-9BC5-8E8BDE7FF842}" destId="{44563C6E-3D4C-DB41-B25C-73EE85D60A70}" srcOrd="1" destOrd="0" presId="urn:microsoft.com/office/officeart/2005/8/layout/process4"/>
    <dgm:cxn modelId="{B9D5EB29-BAF2-9345-B104-D3EAC28B82E0}" type="presParOf" srcId="{2B576667-B9C1-3B40-9BC5-8E8BDE7FF842}" destId="{2C6661EE-2123-244C-A581-BB8733C88C2F}" srcOrd="2" destOrd="0" presId="urn:microsoft.com/office/officeart/2005/8/layout/process4"/>
    <dgm:cxn modelId="{CDD3AFF0-D8F0-574D-91E1-9E19C01E2CCC}" type="presParOf" srcId="{2C6661EE-2123-244C-A581-BB8733C88C2F}" destId="{B53726BA-DFC6-EB4B-8433-856C4F32B375}" srcOrd="0" destOrd="0" presId="urn:microsoft.com/office/officeart/2005/8/layout/process4"/>
    <dgm:cxn modelId="{FDCA13B3-83A8-0946-A1DC-126F2382176F}" type="presParOf" srcId="{2C6661EE-2123-244C-A581-BB8733C88C2F}" destId="{64109D8E-95C4-E740-A834-BCC2A385525D}" srcOrd="1" destOrd="0" presId="urn:microsoft.com/office/officeart/2005/8/layout/process4"/>
    <dgm:cxn modelId="{E620C2CF-5156-6447-BEAE-2861B27659B5}" type="presParOf" srcId="{2C6661EE-2123-244C-A581-BB8733C88C2F}" destId="{C0BFF405-3F36-804E-ACA8-B8CAAA595A44}" srcOrd="2" destOrd="0" presId="urn:microsoft.com/office/officeart/2005/8/layout/process4"/>
    <dgm:cxn modelId="{7049F2A0-A1D9-F946-83B2-D5E1A4030882}" type="presParOf" srcId="{C0BFF405-3F36-804E-ACA8-B8CAAA595A44}" destId="{A23DF1FF-4C11-614B-B6F0-4D3A032857C4}" srcOrd="0" destOrd="0" presId="urn:microsoft.com/office/officeart/2005/8/layout/process4"/>
    <dgm:cxn modelId="{2D67F0CB-E80B-4541-AB31-DF63CFD63310}" type="presParOf" srcId="{2B576667-B9C1-3B40-9BC5-8E8BDE7FF842}" destId="{CA452D7F-5FB0-CE49-97FF-55C2B175F1F5}" srcOrd="3" destOrd="0" presId="urn:microsoft.com/office/officeart/2005/8/layout/process4"/>
    <dgm:cxn modelId="{2DFD7AA9-4147-D241-9A74-CFEE5AEBDC51}" type="presParOf" srcId="{2B576667-B9C1-3B40-9BC5-8E8BDE7FF842}" destId="{C6F2B7B8-FB75-E843-9B0D-F0C5F6A819FF}" srcOrd="4" destOrd="0" presId="urn:microsoft.com/office/officeart/2005/8/layout/process4"/>
    <dgm:cxn modelId="{61AA8A91-5F60-1347-9774-27CA790DD612}" type="presParOf" srcId="{C6F2B7B8-FB75-E843-9B0D-F0C5F6A819FF}" destId="{24AA6EE6-402D-CE42-AEA0-D2B91A98B9B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F19A2C5-16F4-4B48-952B-3CC20E97762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6EAD936-19F9-4C3C-9335-05359A27FFE8}">
      <dgm:prSet custT="1"/>
      <dgm:spPr/>
      <dgm:t>
        <a:bodyPr/>
        <a:lstStyle/>
        <a:p>
          <a:r>
            <a:rPr lang="en-US" sz="2000">
              <a:solidFill>
                <a:schemeClr val="tx1"/>
              </a:solidFill>
            </a:rPr>
            <a:t>Familiaridad, proximidad, respeto e identidad</a:t>
          </a:r>
          <a:r>
            <a:rPr lang="en-US" sz="1900">
              <a:solidFill>
                <a:schemeClr val="tx1"/>
              </a:solidFill>
            </a:rPr>
            <a:t> </a:t>
          </a:r>
        </a:p>
      </dgm:t>
    </dgm:pt>
    <dgm:pt modelId="{D207869D-BF75-4B93-906B-32FADB303BC8}" type="parTrans" cxnId="{136A0A67-DFE3-4848-A029-93ED73A2C532}">
      <dgm:prSet/>
      <dgm:spPr/>
      <dgm:t>
        <a:bodyPr/>
        <a:lstStyle/>
        <a:p>
          <a:endParaRPr lang="en-US"/>
        </a:p>
      </dgm:t>
    </dgm:pt>
    <dgm:pt modelId="{EA3AC028-C441-48A0-9B13-BAF045CDA262}" type="sibTrans" cxnId="{136A0A67-DFE3-4848-A029-93ED73A2C532}">
      <dgm:prSet/>
      <dgm:spPr/>
      <dgm:t>
        <a:bodyPr/>
        <a:lstStyle/>
        <a:p>
          <a:endParaRPr lang="en-US"/>
        </a:p>
      </dgm:t>
    </dgm:pt>
    <dgm:pt modelId="{1511BC3D-3061-4ECD-9673-3F782660AA28}">
      <dgm:prSet custT="1"/>
      <dgm:spPr/>
      <dgm:t>
        <a:bodyPr/>
        <a:lstStyle/>
        <a:p>
          <a:r>
            <a:rPr lang="en-US" sz="1600">
              <a:solidFill>
                <a:schemeClr val="tx1"/>
              </a:solidFill>
            </a:rPr>
            <a:t>El uso de tú y usted</a:t>
          </a:r>
        </a:p>
      </dgm:t>
    </dgm:pt>
    <dgm:pt modelId="{FFA0C7C7-AF31-4CBB-846C-0846E686B979}" type="parTrans" cxnId="{8DF99449-B70F-45DD-AA2B-03B53FBBFCE3}">
      <dgm:prSet/>
      <dgm:spPr/>
      <dgm:t>
        <a:bodyPr/>
        <a:lstStyle/>
        <a:p>
          <a:endParaRPr lang="en-US"/>
        </a:p>
      </dgm:t>
    </dgm:pt>
    <dgm:pt modelId="{8243BF46-2378-4985-AF5C-C65B58C25F2D}" type="sibTrans" cxnId="{8DF99449-B70F-45DD-AA2B-03B53FBBFCE3}">
      <dgm:prSet/>
      <dgm:spPr/>
      <dgm:t>
        <a:bodyPr/>
        <a:lstStyle/>
        <a:p>
          <a:endParaRPr lang="en-US"/>
        </a:p>
      </dgm:t>
    </dgm:pt>
    <dgm:pt modelId="{B5469B25-8748-41D1-9445-ADB43D16471E}">
      <dgm:prSet custT="1"/>
      <dgm:spPr/>
      <dgm:t>
        <a:bodyPr/>
        <a:lstStyle/>
        <a:p>
          <a:r>
            <a:rPr lang="en-US" sz="1600">
              <a:solidFill>
                <a:schemeClr val="tx1"/>
              </a:solidFill>
            </a:rPr>
            <a:t>Vosotros y ustedes (España)</a:t>
          </a:r>
        </a:p>
      </dgm:t>
    </dgm:pt>
    <dgm:pt modelId="{AE97B412-E733-44E5-8EF0-49E1F120EB62}" type="parTrans" cxnId="{0878DF77-BDE5-43C4-8300-833DD3B81E3A}">
      <dgm:prSet/>
      <dgm:spPr/>
      <dgm:t>
        <a:bodyPr/>
        <a:lstStyle/>
        <a:p>
          <a:endParaRPr lang="en-US"/>
        </a:p>
      </dgm:t>
    </dgm:pt>
    <dgm:pt modelId="{71CF9BD1-F943-4DC0-A7DF-BD0D614E3312}" type="sibTrans" cxnId="{0878DF77-BDE5-43C4-8300-833DD3B81E3A}">
      <dgm:prSet/>
      <dgm:spPr/>
      <dgm:t>
        <a:bodyPr/>
        <a:lstStyle/>
        <a:p>
          <a:endParaRPr lang="en-US"/>
        </a:p>
      </dgm:t>
    </dgm:pt>
    <dgm:pt modelId="{3A79082B-DD4A-471D-B1B6-86194664293B}">
      <dgm:prSet custT="1"/>
      <dgm:spPr/>
      <dgm:t>
        <a:bodyPr/>
        <a:lstStyle/>
        <a:p>
          <a:r>
            <a:rPr lang="en-US" sz="1800">
              <a:solidFill>
                <a:schemeClr val="tx1"/>
              </a:solidFill>
            </a:rPr>
            <a:t>No son oposiciones dicotómicas</a:t>
          </a:r>
        </a:p>
      </dgm:t>
    </dgm:pt>
    <dgm:pt modelId="{92B2FB82-5B3A-4BCC-8C7C-B505DD9E2764}" type="parTrans" cxnId="{E3B26508-858D-438F-94BB-DED77ED708BD}">
      <dgm:prSet/>
      <dgm:spPr/>
      <dgm:t>
        <a:bodyPr/>
        <a:lstStyle/>
        <a:p>
          <a:endParaRPr lang="en-US"/>
        </a:p>
      </dgm:t>
    </dgm:pt>
    <dgm:pt modelId="{BFD99877-2009-40C6-91EB-1FBCA403F37D}" type="sibTrans" cxnId="{E3B26508-858D-438F-94BB-DED77ED708BD}">
      <dgm:prSet/>
      <dgm:spPr/>
      <dgm:t>
        <a:bodyPr/>
        <a:lstStyle/>
        <a:p>
          <a:endParaRPr lang="en-US"/>
        </a:p>
      </dgm:t>
    </dgm:pt>
    <dgm:pt modelId="{A53DB1DE-FB77-416C-85DD-DE1B4429D337}">
      <dgm:prSet custT="1"/>
      <dgm:spPr/>
      <dgm:t>
        <a:bodyPr/>
        <a:lstStyle/>
        <a:p>
          <a:r>
            <a:rPr lang="en-US" sz="2000">
              <a:solidFill>
                <a:schemeClr val="tx1"/>
              </a:solidFill>
            </a:rPr>
            <a:t>La cortesía mitiga la tension de un possible conflicto en la interacción </a:t>
          </a:r>
          <a:br>
            <a:rPr lang="en-US" sz="2000">
              <a:solidFill>
                <a:schemeClr val="tx1"/>
              </a:solidFill>
            </a:rPr>
          </a:br>
          <a:r>
            <a:rPr lang="en-US" sz="2000">
              <a:solidFill>
                <a:schemeClr val="tx1"/>
              </a:solidFill>
            </a:rPr>
            <a:t>y puede tener otras manifestaciones</a:t>
          </a:r>
        </a:p>
      </dgm:t>
    </dgm:pt>
    <dgm:pt modelId="{E3975FAF-083F-4DE1-8109-4C888099D402}" type="parTrans" cxnId="{E6053216-7F25-44BE-9C21-29B95D6F2D51}">
      <dgm:prSet/>
      <dgm:spPr/>
      <dgm:t>
        <a:bodyPr/>
        <a:lstStyle/>
        <a:p>
          <a:endParaRPr lang="en-US"/>
        </a:p>
      </dgm:t>
    </dgm:pt>
    <dgm:pt modelId="{B682CD6C-B281-4406-94A3-B31B0A86D08D}" type="sibTrans" cxnId="{E6053216-7F25-44BE-9C21-29B95D6F2D51}">
      <dgm:prSet/>
      <dgm:spPr/>
      <dgm:t>
        <a:bodyPr/>
        <a:lstStyle/>
        <a:p>
          <a:endParaRPr lang="en-US"/>
        </a:p>
      </dgm:t>
    </dgm:pt>
    <dgm:pt modelId="{D6366A3D-03D1-422F-8A00-80CB0CD88B67}">
      <dgm:prSet custT="1"/>
      <dgm:spPr/>
      <dgm:t>
        <a:bodyPr/>
        <a:lstStyle/>
        <a:p>
          <a:r>
            <a:rPr lang="en-US" sz="1600">
              <a:solidFill>
                <a:schemeClr val="tx1"/>
              </a:solidFill>
            </a:rPr>
            <a:t>El tono de voz</a:t>
          </a:r>
        </a:p>
      </dgm:t>
    </dgm:pt>
    <dgm:pt modelId="{7B9C7843-46B8-45A6-B486-ECE408FAFF06}" type="parTrans" cxnId="{AFA3A393-6E5B-4C31-BF23-48C7C82B89FB}">
      <dgm:prSet/>
      <dgm:spPr/>
      <dgm:t>
        <a:bodyPr/>
        <a:lstStyle/>
        <a:p>
          <a:endParaRPr lang="en-US"/>
        </a:p>
      </dgm:t>
    </dgm:pt>
    <dgm:pt modelId="{1C37155A-ACC6-4AA8-B77D-001330B6A246}" type="sibTrans" cxnId="{AFA3A393-6E5B-4C31-BF23-48C7C82B89FB}">
      <dgm:prSet/>
      <dgm:spPr/>
      <dgm:t>
        <a:bodyPr/>
        <a:lstStyle/>
        <a:p>
          <a:endParaRPr lang="en-US"/>
        </a:p>
      </dgm:t>
    </dgm:pt>
    <dgm:pt modelId="{15FCB771-E3E1-4BF8-8947-7EDEDC3B9975}">
      <dgm:prSet custT="1"/>
      <dgm:spPr/>
      <dgm:t>
        <a:bodyPr/>
        <a:lstStyle/>
        <a:p>
          <a:r>
            <a:rPr lang="en-US" sz="1600">
              <a:solidFill>
                <a:schemeClr val="tx1"/>
              </a:solidFill>
            </a:rPr>
            <a:t>Uso de </a:t>
          </a:r>
          <a:r>
            <a:rPr lang="en-US" sz="1600" i="1">
              <a:solidFill>
                <a:schemeClr val="tx1"/>
              </a:solidFill>
            </a:rPr>
            <a:t>por favor</a:t>
          </a:r>
          <a:endParaRPr lang="en-US" sz="1600">
            <a:solidFill>
              <a:schemeClr val="tx1"/>
            </a:solidFill>
          </a:endParaRPr>
        </a:p>
      </dgm:t>
    </dgm:pt>
    <dgm:pt modelId="{B83F529C-7B85-4C7F-A4C6-D54AB8C9CEE9}" type="parTrans" cxnId="{63DE578F-4D6B-403A-99D2-2F04E4070353}">
      <dgm:prSet/>
      <dgm:spPr/>
      <dgm:t>
        <a:bodyPr/>
        <a:lstStyle/>
        <a:p>
          <a:endParaRPr lang="en-US"/>
        </a:p>
      </dgm:t>
    </dgm:pt>
    <dgm:pt modelId="{8C51A66E-B474-4A95-8CA6-41F1ED90AAF1}" type="sibTrans" cxnId="{63DE578F-4D6B-403A-99D2-2F04E4070353}">
      <dgm:prSet/>
      <dgm:spPr/>
      <dgm:t>
        <a:bodyPr/>
        <a:lstStyle/>
        <a:p>
          <a:endParaRPr lang="en-US"/>
        </a:p>
      </dgm:t>
    </dgm:pt>
    <dgm:pt modelId="{91F0D4BD-C672-44AB-8FEA-F66C6EF479DB}">
      <dgm:prSet custT="1"/>
      <dgm:spPr/>
      <dgm:t>
        <a:bodyPr/>
        <a:lstStyle/>
        <a:p>
          <a:r>
            <a:rPr lang="en-US" sz="1600">
              <a:solidFill>
                <a:schemeClr val="tx1"/>
              </a:solidFill>
            </a:rPr>
            <a:t>Uso de expresiones idiomáticas o marcadores como </a:t>
          </a:r>
          <a:r>
            <a:rPr lang="en-US" sz="1600" i="1">
              <a:solidFill>
                <a:schemeClr val="tx1"/>
              </a:solidFill>
            </a:rPr>
            <a:t>en realidad</a:t>
          </a:r>
          <a:r>
            <a:rPr lang="en-US" sz="1600">
              <a:solidFill>
                <a:schemeClr val="tx1"/>
              </a:solidFill>
            </a:rPr>
            <a:t>,</a:t>
          </a:r>
          <a:r>
            <a:rPr lang="en-US" sz="1600" i="1">
              <a:solidFill>
                <a:schemeClr val="tx1"/>
              </a:solidFill>
            </a:rPr>
            <a:t> que yo sepa…</a:t>
          </a:r>
          <a:endParaRPr lang="en-US" sz="1600">
            <a:solidFill>
              <a:schemeClr val="tx1"/>
            </a:solidFill>
          </a:endParaRPr>
        </a:p>
      </dgm:t>
    </dgm:pt>
    <dgm:pt modelId="{06BD1565-2D96-4FD0-9763-EA39A2F40104}" type="parTrans" cxnId="{D037DBA0-D307-4677-80EC-167F4DEB4EF2}">
      <dgm:prSet/>
      <dgm:spPr/>
      <dgm:t>
        <a:bodyPr/>
        <a:lstStyle/>
        <a:p>
          <a:endParaRPr lang="en-US"/>
        </a:p>
      </dgm:t>
    </dgm:pt>
    <dgm:pt modelId="{77035B28-089F-4EC9-B1C6-9235DAE991AB}" type="sibTrans" cxnId="{D037DBA0-D307-4677-80EC-167F4DEB4EF2}">
      <dgm:prSet/>
      <dgm:spPr/>
      <dgm:t>
        <a:bodyPr/>
        <a:lstStyle/>
        <a:p>
          <a:endParaRPr lang="en-US"/>
        </a:p>
      </dgm:t>
    </dgm:pt>
    <dgm:pt modelId="{A588F7B1-9C74-4318-AE2D-51B4098174BB}">
      <dgm:prSet custT="1"/>
      <dgm:spPr/>
      <dgm:t>
        <a:bodyPr/>
        <a:lstStyle/>
        <a:p>
          <a:r>
            <a:rPr lang="en-US" sz="1600">
              <a:solidFill>
                <a:schemeClr val="tx1"/>
              </a:solidFill>
            </a:rPr>
            <a:t>Uso del humor y la ironía</a:t>
          </a:r>
        </a:p>
      </dgm:t>
    </dgm:pt>
    <dgm:pt modelId="{9B6F7E4A-A67D-47E0-8E7D-E81444DDBAB0}" type="parTrans" cxnId="{D662D2F4-7DC4-41E8-A450-36055EA6D894}">
      <dgm:prSet/>
      <dgm:spPr/>
      <dgm:t>
        <a:bodyPr/>
        <a:lstStyle/>
        <a:p>
          <a:endParaRPr lang="en-US"/>
        </a:p>
      </dgm:t>
    </dgm:pt>
    <dgm:pt modelId="{015FEC9F-76AE-4068-9F84-3C1697A400A0}" type="sibTrans" cxnId="{D662D2F4-7DC4-41E8-A450-36055EA6D894}">
      <dgm:prSet/>
      <dgm:spPr/>
      <dgm:t>
        <a:bodyPr/>
        <a:lstStyle/>
        <a:p>
          <a:endParaRPr lang="en-US"/>
        </a:p>
      </dgm:t>
    </dgm:pt>
    <dgm:pt modelId="{47CD63A2-FBD9-48C5-9304-E48AC2FE42AD}">
      <dgm:prSet custT="1"/>
      <dgm:spPr/>
      <dgm:t>
        <a:bodyPr/>
        <a:lstStyle/>
        <a:p>
          <a:r>
            <a:rPr lang="en-US" sz="1800" dirty="0" err="1">
              <a:solidFill>
                <a:schemeClr val="tx1"/>
              </a:solidFill>
            </a:rPr>
            <a:t>Existen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variaciones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regionales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según</a:t>
          </a:r>
          <a:r>
            <a:rPr lang="en-US" sz="1800" dirty="0">
              <a:solidFill>
                <a:schemeClr val="tx1"/>
              </a:solidFill>
            </a:rPr>
            <a:t> la </a:t>
          </a:r>
          <a:r>
            <a:rPr lang="en-US" sz="1800" dirty="0" err="1">
              <a:solidFill>
                <a:schemeClr val="tx1"/>
              </a:solidFill>
            </a:rPr>
            <a:t>región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 err="1">
              <a:solidFill>
                <a:schemeClr val="tx1"/>
              </a:solidFill>
            </a:rPr>
            <a:t>el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género</a:t>
          </a:r>
          <a:r>
            <a:rPr lang="en-US" sz="1800" dirty="0">
              <a:solidFill>
                <a:schemeClr val="tx1"/>
              </a:solidFill>
            </a:rPr>
            <a:t>, la </a:t>
          </a:r>
          <a:r>
            <a:rPr lang="en-US" sz="1800" dirty="0" err="1">
              <a:solidFill>
                <a:schemeClr val="tx1"/>
              </a:solidFill>
            </a:rPr>
            <a:t>clase</a:t>
          </a:r>
          <a:r>
            <a:rPr lang="en-US" sz="1800" dirty="0">
              <a:solidFill>
                <a:schemeClr val="tx1"/>
              </a:solidFill>
            </a:rPr>
            <a:t> social o </a:t>
          </a:r>
          <a:r>
            <a:rPr lang="en-US" sz="1800" dirty="0" err="1">
              <a:solidFill>
                <a:schemeClr val="tx1"/>
              </a:solidFill>
            </a:rPr>
            <a:t>el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nivel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educativo</a:t>
          </a:r>
          <a:endParaRPr lang="en-US" sz="1800" dirty="0">
            <a:solidFill>
              <a:schemeClr val="tx1"/>
            </a:solidFill>
          </a:endParaRPr>
        </a:p>
      </dgm:t>
    </dgm:pt>
    <dgm:pt modelId="{25F8287A-E057-43A3-9450-6BD4985E663F}" type="parTrans" cxnId="{0C5E3108-D04D-4E00-87CD-9913B9C241AF}">
      <dgm:prSet/>
      <dgm:spPr/>
      <dgm:t>
        <a:bodyPr/>
        <a:lstStyle/>
        <a:p>
          <a:endParaRPr lang="en-US"/>
        </a:p>
      </dgm:t>
    </dgm:pt>
    <dgm:pt modelId="{67A36562-2B96-4F2E-A03A-55B690D61F12}" type="sibTrans" cxnId="{0C5E3108-D04D-4E00-87CD-9913B9C241AF}">
      <dgm:prSet/>
      <dgm:spPr/>
      <dgm:t>
        <a:bodyPr/>
        <a:lstStyle/>
        <a:p>
          <a:endParaRPr lang="en-US"/>
        </a:p>
      </dgm:t>
    </dgm:pt>
    <dgm:pt modelId="{A28FAEB3-DE6B-B94B-9C75-C24977108E4E}">
      <dgm:prSet custT="1"/>
      <dgm:spPr/>
      <dgm:t>
        <a:bodyPr/>
        <a:lstStyle/>
        <a:p>
          <a:r>
            <a:rPr lang="en-US" sz="1600">
              <a:solidFill>
                <a:schemeClr val="tx1"/>
              </a:solidFill>
            </a:rPr>
            <a:t>Vos (Río de la Plata, Centroamérica y buena parte de Sudamérica)</a:t>
          </a:r>
        </a:p>
      </dgm:t>
    </dgm:pt>
    <dgm:pt modelId="{2DBBA8D7-DCC4-C943-A75B-A8A82E771535}" type="parTrans" cxnId="{3921AFB3-7351-C145-AA91-B6523EA7F1CD}">
      <dgm:prSet/>
      <dgm:spPr/>
      <dgm:t>
        <a:bodyPr/>
        <a:lstStyle/>
        <a:p>
          <a:endParaRPr lang="en-US"/>
        </a:p>
      </dgm:t>
    </dgm:pt>
    <dgm:pt modelId="{37F31985-A5FC-B246-94AB-6136E6B96CE4}" type="sibTrans" cxnId="{3921AFB3-7351-C145-AA91-B6523EA7F1CD}">
      <dgm:prSet/>
      <dgm:spPr/>
      <dgm:t>
        <a:bodyPr/>
        <a:lstStyle/>
        <a:p>
          <a:endParaRPr lang="en-US"/>
        </a:p>
      </dgm:t>
    </dgm:pt>
    <dgm:pt modelId="{04339D48-0D3D-324F-B35D-38E321EE1E7E}">
      <dgm:prSet custT="1"/>
      <dgm:spPr/>
      <dgm:t>
        <a:bodyPr/>
        <a:lstStyle/>
        <a:p>
          <a:r>
            <a:rPr lang="en-US" sz="1600">
              <a:solidFill>
                <a:schemeClr val="tx1"/>
              </a:solidFill>
            </a:rPr>
            <a:t>Uso de expresiones impersonales como </a:t>
          </a:r>
          <a:r>
            <a:rPr lang="en-US" sz="1600" i="1">
              <a:solidFill>
                <a:schemeClr val="tx1"/>
              </a:solidFill>
            </a:rPr>
            <a:t>está prohibido</a:t>
          </a:r>
          <a:r>
            <a:rPr lang="en-US" sz="1600" i="0">
              <a:solidFill>
                <a:schemeClr val="tx1"/>
              </a:solidFill>
            </a:rPr>
            <a:t> o </a:t>
          </a:r>
          <a:r>
            <a:rPr lang="en-US" sz="1600" i="1">
              <a:solidFill>
                <a:schemeClr val="tx1"/>
              </a:solidFill>
            </a:rPr>
            <a:t>no se puede (estar aquí)</a:t>
          </a:r>
          <a:endParaRPr lang="en-US" sz="1600">
            <a:solidFill>
              <a:schemeClr val="tx1"/>
            </a:solidFill>
          </a:endParaRPr>
        </a:p>
      </dgm:t>
    </dgm:pt>
    <dgm:pt modelId="{23F8BED7-74A8-9740-AD55-6B6DD33382C7}" type="parTrans" cxnId="{43F976AD-6EDA-104B-936F-D60EC278AD80}">
      <dgm:prSet/>
      <dgm:spPr/>
      <dgm:t>
        <a:bodyPr/>
        <a:lstStyle/>
        <a:p>
          <a:endParaRPr lang="en-US"/>
        </a:p>
      </dgm:t>
    </dgm:pt>
    <dgm:pt modelId="{5266B693-D13B-674C-B8F0-EBB31EE9F68C}" type="sibTrans" cxnId="{43F976AD-6EDA-104B-936F-D60EC278AD80}">
      <dgm:prSet/>
      <dgm:spPr/>
      <dgm:t>
        <a:bodyPr/>
        <a:lstStyle/>
        <a:p>
          <a:endParaRPr lang="en-US"/>
        </a:p>
      </dgm:t>
    </dgm:pt>
    <dgm:pt modelId="{7DF19287-127F-0440-AFF4-34C2ADEA3B02}">
      <dgm:prSet custT="1"/>
      <dgm:spPr/>
      <dgm:t>
        <a:bodyPr/>
        <a:lstStyle/>
        <a:p>
          <a:r>
            <a:rPr lang="en-US" sz="1800">
              <a:solidFill>
                <a:schemeClr val="tx1"/>
              </a:solidFill>
            </a:rPr>
            <a:t>La cortesía varía de una lengua a otra</a:t>
          </a:r>
          <a:br>
            <a:rPr lang="en-US" sz="1800">
              <a:solidFill>
                <a:schemeClr val="tx1"/>
              </a:solidFill>
            </a:rPr>
          </a:br>
          <a:r>
            <a:rPr lang="en-US" sz="1800">
              <a:solidFill>
                <a:schemeClr val="tx1"/>
              </a:solidFill>
            </a:rPr>
            <a:t>Piénsese en inglés en expresiones como "would you" o "I was wondering if"</a:t>
          </a:r>
        </a:p>
      </dgm:t>
    </dgm:pt>
    <dgm:pt modelId="{6FA541EE-5AB7-9C47-A712-97B42FD2D59F}" type="parTrans" cxnId="{2FC564B1-9BF3-6A47-A663-B8234360399E}">
      <dgm:prSet/>
      <dgm:spPr/>
      <dgm:t>
        <a:bodyPr/>
        <a:lstStyle/>
        <a:p>
          <a:endParaRPr lang="en-US"/>
        </a:p>
      </dgm:t>
    </dgm:pt>
    <dgm:pt modelId="{451C1793-716F-0E48-87F4-7BA1309794EF}" type="sibTrans" cxnId="{2FC564B1-9BF3-6A47-A663-B8234360399E}">
      <dgm:prSet/>
      <dgm:spPr/>
      <dgm:t>
        <a:bodyPr/>
        <a:lstStyle/>
        <a:p>
          <a:endParaRPr lang="en-US"/>
        </a:p>
      </dgm:t>
    </dgm:pt>
    <dgm:pt modelId="{0AE70C4F-DA72-2440-AA21-7D3C551A5004}" type="pres">
      <dgm:prSet presAssocID="{CF19A2C5-16F4-4B48-952B-3CC20E97762A}" presName="linear" presStyleCnt="0">
        <dgm:presLayoutVars>
          <dgm:animLvl val="lvl"/>
          <dgm:resizeHandles val="exact"/>
        </dgm:presLayoutVars>
      </dgm:prSet>
      <dgm:spPr/>
    </dgm:pt>
    <dgm:pt modelId="{CB583B49-9D32-DA41-A5AF-18AEAC1681A9}" type="pres">
      <dgm:prSet presAssocID="{16EAD936-19F9-4C3C-9335-05359A27FFE8}" presName="parentText" presStyleLbl="node1" presStyleIdx="0" presStyleCnt="5" custScaleY="56338">
        <dgm:presLayoutVars>
          <dgm:chMax val="0"/>
          <dgm:bulletEnabled val="1"/>
        </dgm:presLayoutVars>
      </dgm:prSet>
      <dgm:spPr/>
    </dgm:pt>
    <dgm:pt modelId="{67A13BAF-43D2-BF4D-9187-E9962F896E97}" type="pres">
      <dgm:prSet presAssocID="{16EAD936-19F9-4C3C-9335-05359A27FFE8}" presName="childText" presStyleLbl="revTx" presStyleIdx="0" presStyleCnt="2">
        <dgm:presLayoutVars>
          <dgm:bulletEnabled val="1"/>
        </dgm:presLayoutVars>
      </dgm:prSet>
      <dgm:spPr/>
    </dgm:pt>
    <dgm:pt modelId="{147A3469-ECB4-E44C-B5AC-F0F21D0BDA47}" type="pres">
      <dgm:prSet presAssocID="{3A79082B-DD4A-471D-B1B6-86194664293B}" presName="parentText" presStyleLbl="node1" presStyleIdx="1" presStyleCnt="5" custScaleY="44606" custLinFactNeighborY="20134">
        <dgm:presLayoutVars>
          <dgm:chMax val="0"/>
          <dgm:bulletEnabled val="1"/>
        </dgm:presLayoutVars>
      </dgm:prSet>
      <dgm:spPr/>
    </dgm:pt>
    <dgm:pt modelId="{892818B8-C4E8-6F43-8F4F-EDEFE2752BB8}" type="pres">
      <dgm:prSet presAssocID="{BFD99877-2009-40C6-91EB-1FBCA403F37D}" presName="spacer" presStyleCnt="0"/>
      <dgm:spPr/>
    </dgm:pt>
    <dgm:pt modelId="{EED9275C-96E9-B24F-A37F-670D4479EBA6}" type="pres">
      <dgm:prSet presAssocID="{A53DB1DE-FB77-416C-85DD-DE1B4429D337}" presName="parentText" presStyleLbl="node1" presStyleIdx="2" presStyleCnt="5" custScaleY="88215" custLinFactNeighborY="-2625">
        <dgm:presLayoutVars>
          <dgm:chMax val="0"/>
          <dgm:bulletEnabled val="1"/>
        </dgm:presLayoutVars>
      </dgm:prSet>
      <dgm:spPr/>
    </dgm:pt>
    <dgm:pt modelId="{98C3BFE7-82C7-9D42-B8DF-CB8CF10AE65E}" type="pres">
      <dgm:prSet presAssocID="{A53DB1DE-FB77-416C-85DD-DE1B4429D337}" presName="childText" presStyleLbl="revTx" presStyleIdx="1" presStyleCnt="2" custScaleY="96667">
        <dgm:presLayoutVars>
          <dgm:bulletEnabled val="1"/>
        </dgm:presLayoutVars>
      </dgm:prSet>
      <dgm:spPr/>
    </dgm:pt>
    <dgm:pt modelId="{3642F5A1-6B2F-EF4E-9483-AA9F7689B354}" type="pres">
      <dgm:prSet presAssocID="{47CD63A2-FBD9-48C5-9304-E48AC2FE42AD}" presName="parentText" presStyleLbl="node1" presStyleIdx="3" presStyleCnt="5" custScaleY="82073" custLinFactNeighborY="50335">
        <dgm:presLayoutVars>
          <dgm:chMax val="0"/>
          <dgm:bulletEnabled val="1"/>
        </dgm:presLayoutVars>
      </dgm:prSet>
      <dgm:spPr/>
    </dgm:pt>
    <dgm:pt modelId="{ABAACD25-DA37-574E-8C1B-F2B6F07B6F26}" type="pres">
      <dgm:prSet presAssocID="{67A36562-2B96-4F2E-A03A-55B690D61F12}" presName="spacer" presStyleCnt="0"/>
      <dgm:spPr/>
    </dgm:pt>
    <dgm:pt modelId="{A4AF06CA-AA9B-044F-BB38-58CCCF74CE9C}" type="pres">
      <dgm:prSet presAssocID="{7DF19287-127F-0440-AFF4-34C2ADEA3B02}" presName="parentText" presStyleLbl="node1" presStyleIdx="4" presStyleCnt="5" custScaleY="71536">
        <dgm:presLayoutVars>
          <dgm:chMax val="0"/>
          <dgm:bulletEnabled val="1"/>
        </dgm:presLayoutVars>
      </dgm:prSet>
      <dgm:spPr/>
    </dgm:pt>
  </dgm:ptLst>
  <dgm:cxnLst>
    <dgm:cxn modelId="{0C5E3108-D04D-4E00-87CD-9913B9C241AF}" srcId="{CF19A2C5-16F4-4B48-952B-3CC20E97762A}" destId="{47CD63A2-FBD9-48C5-9304-E48AC2FE42AD}" srcOrd="3" destOrd="0" parTransId="{25F8287A-E057-43A3-9450-6BD4985E663F}" sibTransId="{67A36562-2B96-4F2E-A03A-55B690D61F12}"/>
    <dgm:cxn modelId="{E3B26508-858D-438F-94BB-DED77ED708BD}" srcId="{CF19A2C5-16F4-4B48-952B-3CC20E97762A}" destId="{3A79082B-DD4A-471D-B1B6-86194664293B}" srcOrd="1" destOrd="0" parTransId="{92B2FB82-5B3A-4BCC-8C7C-B505DD9E2764}" sibTransId="{BFD99877-2009-40C6-91EB-1FBCA403F37D}"/>
    <dgm:cxn modelId="{4D11BA09-52E3-2F4F-98F9-7099D39F7484}" type="presOf" srcId="{04339D48-0D3D-324F-B35D-38E321EE1E7E}" destId="{98C3BFE7-82C7-9D42-B8DF-CB8CF10AE65E}" srcOrd="0" destOrd="3" presId="urn:microsoft.com/office/officeart/2005/8/layout/vList2"/>
    <dgm:cxn modelId="{E6053216-7F25-44BE-9C21-29B95D6F2D51}" srcId="{CF19A2C5-16F4-4B48-952B-3CC20E97762A}" destId="{A53DB1DE-FB77-416C-85DD-DE1B4429D337}" srcOrd="2" destOrd="0" parTransId="{E3975FAF-083F-4DE1-8109-4C888099D402}" sibTransId="{B682CD6C-B281-4406-94A3-B31B0A86D08D}"/>
    <dgm:cxn modelId="{12344A20-852B-3048-835B-DD6CEF1BB105}" type="presOf" srcId="{A588F7B1-9C74-4318-AE2D-51B4098174BB}" destId="{98C3BFE7-82C7-9D42-B8DF-CB8CF10AE65E}" srcOrd="0" destOrd="4" presId="urn:microsoft.com/office/officeart/2005/8/layout/vList2"/>
    <dgm:cxn modelId="{8DF99449-B70F-45DD-AA2B-03B53FBBFCE3}" srcId="{16EAD936-19F9-4C3C-9335-05359A27FFE8}" destId="{1511BC3D-3061-4ECD-9673-3F782660AA28}" srcOrd="0" destOrd="0" parTransId="{FFA0C7C7-AF31-4CBB-846C-0846E686B979}" sibTransId="{8243BF46-2378-4985-AF5C-C65B58C25F2D}"/>
    <dgm:cxn modelId="{927F9752-DCA8-644F-A0DB-070E91F2A407}" type="presOf" srcId="{D6366A3D-03D1-422F-8A00-80CB0CD88B67}" destId="{98C3BFE7-82C7-9D42-B8DF-CB8CF10AE65E}" srcOrd="0" destOrd="0" presId="urn:microsoft.com/office/officeart/2005/8/layout/vList2"/>
    <dgm:cxn modelId="{F6201363-78CD-3E44-8B40-78262319D879}" type="presOf" srcId="{3A79082B-DD4A-471D-B1B6-86194664293B}" destId="{147A3469-ECB4-E44C-B5AC-F0F21D0BDA47}" srcOrd="0" destOrd="0" presId="urn:microsoft.com/office/officeart/2005/8/layout/vList2"/>
    <dgm:cxn modelId="{136A0A67-DFE3-4848-A029-93ED73A2C532}" srcId="{CF19A2C5-16F4-4B48-952B-3CC20E97762A}" destId="{16EAD936-19F9-4C3C-9335-05359A27FFE8}" srcOrd="0" destOrd="0" parTransId="{D207869D-BF75-4B93-906B-32FADB303BC8}" sibTransId="{EA3AC028-C441-48A0-9B13-BAF045CDA262}"/>
    <dgm:cxn modelId="{0878DF77-BDE5-43C4-8300-833DD3B81E3A}" srcId="{16EAD936-19F9-4C3C-9335-05359A27FFE8}" destId="{B5469B25-8748-41D1-9445-ADB43D16471E}" srcOrd="2" destOrd="0" parTransId="{AE97B412-E733-44E5-8EF0-49E1F120EB62}" sibTransId="{71CF9BD1-F943-4DC0-A7DF-BD0D614E3312}"/>
    <dgm:cxn modelId="{D3077A7B-6C31-9E4A-898C-991928F92031}" type="presOf" srcId="{B5469B25-8748-41D1-9445-ADB43D16471E}" destId="{67A13BAF-43D2-BF4D-9187-E9962F896E97}" srcOrd="0" destOrd="2" presId="urn:microsoft.com/office/officeart/2005/8/layout/vList2"/>
    <dgm:cxn modelId="{63DE578F-4D6B-403A-99D2-2F04E4070353}" srcId="{A53DB1DE-FB77-416C-85DD-DE1B4429D337}" destId="{15FCB771-E3E1-4BF8-8947-7EDEDC3B9975}" srcOrd="1" destOrd="0" parTransId="{B83F529C-7B85-4C7F-A4C6-D54AB8C9CEE9}" sibTransId="{8C51A66E-B474-4A95-8CA6-41F1ED90AAF1}"/>
    <dgm:cxn modelId="{AFA3A393-6E5B-4C31-BF23-48C7C82B89FB}" srcId="{A53DB1DE-FB77-416C-85DD-DE1B4429D337}" destId="{D6366A3D-03D1-422F-8A00-80CB0CD88B67}" srcOrd="0" destOrd="0" parTransId="{7B9C7843-46B8-45A6-B486-ECE408FAFF06}" sibTransId="{1C37155A-ACC6-4AA8-B77D-001330B6A246}"/>
    <dgm:cxn modelId="{93585695-BE24-D443-924F-62AB1E166C84}" type="presOf" srcId="{15FCB771-E3E1-4BF8-8947-7EDEDC3B9975}" destId="{98C3BFE7-82C7-9D42-B8DF-CB8CF10AE65E}" srcOrd="0" destOrd="1" presId="urn:microsoft.com/office/officeart/2005/8/layout/vList2"/>
    <dgm:cxn modelId="{588CC99C-C707-A345-9A51-35942D9E6409}" type="presOf" srcId="{CF19A2C5-16F4-4B48-952B-3CC20E97762A}" destId="{0AE70C4F-DA72-2440-AA21-7D3C551A5004}" srcOrd="0" destOrd="0" presId="urn:microsoft.com/office/officeart/2005/8/layout/vList2"/>
    <dgm:cxn modelId="{D037DBA0-D307-4677-80EC-167F4DEB4EF2}" srcId="{A53DB1DE-FB77-416C-85DD-DE1B4429D337}" destId="{91F0D4BD-C672-44AB-8FEA-F66C6EF479DB}" srcOrd="2" destOrd="0" parTransId="{06BD1565-2D96-4FD0-9763-EA39A2F40104}" sibTransId="{77035B28-089F-4EC9-B1C6-9235DAE991AB}"/>
    <dgm:cxn modelId="{740657A1-8F70-804D-A9F5-7DED529477EA}" type="presOf" srcId="{1511BC3D-3061-4ECD-9673-3F782660AA28}" destId="{67A13BAF-43D2-BF4D-9187-E9962F896E97}" srcOrd="0" destOrd="0" presId="urn:microsoft.com/office/officeart/2005/8/layout/vList2"/>
    <dgm:cxn modelId="{A9B36CA3-CE89-3B4A-8034-8A7631766B93}" type="presOf" srcId="{7DF19287-127F-0440-AFF4-34C2ADEA3B02}" destId="{A4AF06CA-AA9B-044F-BB38-58CCCF74CE9C}" srcOrd="0" destOrd="0" presId="urn:microsoft.com/office/officeart/2005/8/layout/vList2"/>
    <dgm:cxn modelId="{43F976AD-6EDA-104B-936F-D60EC278AD80}" srcId="{A53DB1DE-FB77-416C-85DD-DE1B4429D337}" destId="{04339D48-0D3D-324F-B35D-38E321EE1E7E}" srcOrd="3" destOrd="0" parTransId="{23F8BED7-74A8-9740-AD55-6B6DD33382C7}" sibTransId="{5266B693-D13B-674C-B8F0-EBB31EE9F68C}"/>
    <dgm:cxn modelId="{2FC564B1-9BF3-6A47-A663-B8234360399E}" srcId="{CF19A2C5-16F4-4B48-952B-3CC20E97762A}" destId="{7DF19287-127F-0440-AFF4-34C2ADEA3B02}" srcOrd="4" destOrd="0" parTransId="{6FA541EE-5AB7-9C47-A712-97B42FD2D59F}" sibTransId="{451C1793-716F-0E48-87F4-7BA1309794EF}"/>
    <dgm:cxn modelId="{3921AFB3-7351-C145-AA91-B6523EA7F1CD}" srcId="{16EAD936-19F9-4C3C-9335-05359A27FFE8}" destId="{A28FAEB3-DE6B-B94B-9C75-C24977108E4E}" srcOrd="1" destOrd="0" parTransId="{2DBBA8D7-DCC4-C943-A75B-A8A82E771535}" sibTransId="{37F31985-A5FC-B246-94AB-6136E6B96CE4}"/>
    <dgm:cxn modelId="{573363BD-176D-7D44-A4D5-8EE7E0A9FADC}" type="presOf" srcId="{16EAD936-19F9-4C3C-9335-05359A27FFE8}" destId="{CB583B49-9D32-DA41-A5AF-18AEAC1681A9}" srcOrd="0" destOrd="0" presId="urn:microsoft.com/office/officeart/2005/8/layout/vList2"/>
    <dgm:cxn modelId="{9D1347BF-C788-CB4F-8729-20B6B5DC377C}" type="presOf" srcId="{47CD63A2-FBD9-48C5-9304-E48AC2FE42AD}" destId="{3642F5A1-6B2F-EF4E-9483-AA9F7689B354}" srcOrd="0" destOrd="0" presId="urn:microsoft.com/office/officeart/2005/8/layout/vList2"/>
    <dgm:cxn modelId="{2D7731C4-39D2-2F44-BF56-8659C08504EA}" type="presOf" srcId="{A53DB1DE-FB77-416C-85DD-DE1B4429D337}" destId="{EED9275C-96E9-B24F-A37F-670D4479EBA6}" srcOrd="0" destOrd="0" presId="urn:microsoft.com/office/officeart/2005/8/layout/vList2"/>
    <dgm:cxn modelId="{97CC45CD-9734-2148-B768-335E28273CF0}" type="presOf" srcId="{A28FAEB3-DE6B-B94B-9C75-C24977108E4E}" destId="{67A13BAF-43D2-BF4D-9187-E9962F896E97}" srcOrd="0" destOrd="1" presId="urn:microsoft.com/office/officeart/2005/8/layout/vList2"/>
    <dgm:cxn modelId="{310D02E7-0828-A24C-8E76-DBB8D67F8F40}" type="presOf" srcId="{91F0D4BD-C672-44AB-8FEA-F66C6EF479DB}" destId="{98C3BFE7-82C7-9D42-B8DF-CB8CF10AE65E}" srcOrd="0" destOrd="2" presId="urn:microsoft.com/office/officeart/2005/8/layout/vList2"/>
    <dgm:cxn modelId="{D662D2F4-7DC4-41E8-A450-36055EA6D894}" srcId="{A53DB1DE-FB77-416C-85DD-DE1B4429D337}" destId="{A588F7B1-9C74-4318-AE2D-51B4098174BB}" srcOrd="4" destOrd="0" parTransId="{9B6F7E4A-A67D-47E0-8E7D-E81444DDBAB0}" sibTransId="{015FEC9F-76AE-4068-9F84-3C1697A400A0}"/>
    <dgm:cxn modelId="{EA6689E0-D436-1C48-97EF-7F53EE5100FF}" type="presParOf" srcId="{0AE70C4F-DA72-2440-AA21-7D3C551A5004}" destId="{CB583B49-9D32-DA41-A5AF-18AEAC1681A9}" srcOrd="0" destOrd="0" presId="urn:microsoft.com/office/officeart/2005/8/layout/vList2"/>
    <dgm:cxn modelId="{EC77403A-6870-9244-84FD-46A10871876E}" type="presParOf" srcId="{0AE70C4F-DA72-2440-AA21-7D3C551A5004}" destId="{67A13BAF-43D2-BF4D-9187-E9962F896E97}" srcOrd="1" destOrd="0" presId="urn:microsoft.com/office/officeart/2005/8/layout/vList2"/>
    <dgm:cxn modelId="{9CF8EE11-D9CF-834C-B3BF-209F4DD89CAD}" type="presParOf" srcId="{0AE70C4F-DA72-2440-AA21-7D3C551A5004}" destId="{147A3469-ECB4-E44C-B5AC-F0F21D0BDA47}" srcOrd="2" destOrd="0" presId="urn:microsoft.com/office/officeart/2005/8/layout/vList2"/>
    <dgm:cxn modelId="{F8DF4B47-27E1-4E46-A343-96BA42848464}" type="presParOf" srcId="{0AE70C4F-DA72-2440-AA21-7D3C551A5004}" destId="{892818B8-C4E8-6F43-8F4F-EDEFE2752BB8}" srcOrd="3" destOrd="0" presId="urn:microsoft.com/office/officeart/2005/8/layout/vList2"/>
    <dgm:cxn modelId="{E941C01B-4D1E-954B-BCD2-048FDF9CAE0C}" type="presParOf" srcId="{0AE70C4F-DA72-2440-AA21-7D3C551A5004}" destId="{EED9275C-96E9-B24F-A37F-670D4479EBA6}" srcOrd="4" destOrd="0" presId="urn:microsoft.com/office/officeart/2005/8/layout/vList2"/>
    <dgm:cxn modelId="{B9B892F1-D6F4-C249-AD9E-1A5F5D83D423}" type="presParOf" srcId="{0AE70C4F-DA72-2440-AA21-7D3C551A5004}" destId="{98C3BFE7-82C7-9D42-B8DF-CB8CF10AE65E}" srcOrd="5" destOrd="0" presId="urn:microsoft.com/office/officeart/2005/8/layout/vList2"/>
    <dgm:cxn modelId="{3676C80C-4BB1-A945-B4CA-234E099A8F1A}" type="presParOf" srcId="{0AE70C4F-DA72-2440-AA21-7D3C551A5004}" destId="{3642F5A1-6B2F-EF4E-9483-AA9F7689B354}" srcOrd="6" destOrd="0" presId="urn:microsoft.com/office/officeart/2005/8/layout/vList2"/>
    <dgm:cxn modelId="{13C340E7-3E33-8749-A311-9A1320208624}" type="presParOf" srcId="{0AE70C4F-DA72-2440-AA21-7D3C551A5004}" destId="{ABAACD25-DA37-574E-8C1B-F2B6F07B6F26}" srcOrd="7" destOrd="0" presId="urn:microsoft.com/office/officeart/2005/8/layout/vList2"/>
    <dgm:cxn modelId="{63AC380E-A333-0C44-8FA5-CA792CA1CA74}" type="presParOf" srcId="{0AE70C4F-DA72-2440-AA21-7D3C551A5004}" destId="{A4AF06CA-AA9B-044F-BB38-58CCCF74CE9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CB1189E-7256-486A-A56A-6959AAA6F5C0}" type="doc">
      <dgm:prSet loTypeId="urn:microsoft.com/office/officeart/2005/8/layout/defaul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684AB8C-F8E6-4798-B4C9-A7C4A87344F7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Cierra la puerta</a:t>
          </a:r>
        </a:p>
      </dgm:t>
    </dgm:pt>
    <dgm:pt modelId="{22CC8348-5F4C-4B28-AA5A-EEC305B0B016}" type="parTrans" cxnId="{12689DCB-41CD-4833-A695-B630F34AE77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42B6216-9F6A-4E3E-8B68-12BF0B56F110}" type="sibTrans" cxnId="{12689DCB-41CD-4833-A695-B630F34AE77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4C6EF6B-FFB3-4999-9846-91A1D2EA09EA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Deja de quejarte</a:t>
          </a:r>
        </a:p>
      </dgm:t>
    </dgm:pt>
    <dgm:pt modelId="{EB4723A2-0AB3-4A31-BB3E-6AB4C1B75069}" type="parTrans" cxnId="{4AA78265-BD62-47DF-86E1-77216720ACA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3F6520A-40DB-4874-AD76-ED15731B1AFC}" type="sibTrans" cxnId="{4AA78265-BD62-47DF-86E1-77216720ACA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1000E3A-0DA4-4E39-B092-2B3CB61303D3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Déjeme en paz, por favor </a:t>
          </a:r>
        </a:p>
      </dgm:t>
    </dgm:pt>
    <dgm:pt modelId="{1F5F16AB-BA4C-4AA5-9590-061D7A9D1311}" type="parTrans" cxnId="{DAFEC936-1221-4CB8-B524-8AAFB66E007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9496206-D83C-4AEF-A7EF-C484AA22613D}" type="sibTrans" cxnId="{DAFEC936-1221-4CB8-B524-8AAFB66E007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82531F1-3719-46BE-A2B5-6E133E5F7C8E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Encantado de conocerte </a:t>
          </a:r>
        </a:p>
      </dgm:t>
    </dgm:pt>
    <dgm:pt modelId="{A134EF55-5501-4722-B1E1-93C843C07CDA}" type="parTrans" cxnId="{DBB8A60C-4669-4E79-ACDF-9C8A86AE2F5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F418A5D-DF3B-4FDB-B628-8E48FD95345F}" type="sibTrans" cxnId="{DBB8A60C-4669-4E79-ACDF-9C8A86AE2F5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15A02D8-3DAE-4F42-9172-0DEB3CDA1A2A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Hoy tienes el día cruzado </a:t>
          </a:r>
        </a:p>
      </dgm:t>
    </dgm:pt>
    <dgm:pt modelId="{C8E6F652-1FCD-43B3-8BCE-A30564F6D263}" type="parTrans" cxnId="{85EBEC37-C21A-4B46-AA84-A61605224A3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78F4E2F-F6F6-4610-8D6C-58D5F3AF4366}" type="sibTrans" cxnId="{85EBEC37-C21A-4B46-AA84-A61605224A3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22DED96-ADF3-4F6A-962C-2C302E4E6639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Lo saluda atentamente </a:t>
          </a:r>
        </a:p>
      </dgm:t>
    </dgm:pt>
    <dgm:pt modelId="{EE32CEB3-F283-4580-B407-3DB6E3AE32CF}" type="parTrans" cxnId="{808EF6A4-A750-4B07-8937-4C731E68EEB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D5E0872-8B4F-4F77-B357-8D4E47A260CE}" type="sibTrans" cxnId="{808EF6A4-A750-4B07-8937-4C731E68EEB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327EAF7-18E8-4C76-A63A-E32C9B2AD06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Llámame cuando llegues</a:t>
          </a:r>
        </a:p>
      </dgm:t>
    </dgm:pt>
    <dgm:pt modelId="{9ED0BC65-B98C-4CFD-B4FB-237E083C842E}" type="parTrans" cxnId="{52EFDE54-10AB-41FF-95D5-0D38B45E9A6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5268281-D40A-4CC0-A081-5654A8920179}" type="sibTrans" cxnId="{52EFDE54-10AB-41FF-95D5-0D38B45E9A6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3D2F240-B7F5-48BC-A811-E39EACD7453B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Mándame tu teléfono</a:t>
          </a:r>
        </a:p>
      </dgm:t>
    </dgm:pt>
    <dgm:pt modelId="{2D8166B9-1F12-40A4-8CDD-528D1376DFDB}" type="parTrans" cxnId="{D99D5F55-D6BC-4BDF-AE74-848BACDE3AE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FCBB952-1A37-42C7-B42D-0AF78BD5A417}" type="sibTrans" cxnId="{D99D5F55-D6BC-4BDF-AE74-848BACDE3AE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ACB7950-97A2-4EF5-9339-D966C56C1BAE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Nos complace anunciar el ganador</a:t>
          </a:r>
        </a:p>
      </dgm:t>
    </dgm:pt>
    <dgm:pt modelId="{81C2B54E-D4CB-42B7-A3FD-218C3E882D0C}" type="parTrans" cxnId="{74782556-EEB3-40BD-B111-344ABC2D576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D5F3B65-6535-4EF5-B903-665E96C7C92C}" type="sibTrans" cxnId="{74782556-EEB3-40BD-B111-344ABC2D576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5DE8287-38BE-45B1-8B1A-004BFAFDCFC4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Quiero saber la verdad </a:t>
          </a:r>
        </a:p>
      </dgm:t>
    </dgm:pt>
    <dgm:pt modelId="{A377EEE4-8CD5-4445-A375-2774D99C2273}" type="parTrans" cxnId="{15AECE14-C282-4710-B01B-0362BFA49CE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A1EA363-86CA-4A9C-8CC1-0B5A301E8E7A}" type="sibTrans" cxnId="{15AECE14-C282-4710-B01B-0362BFA49CE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69E2CE6-C021-43DA-9D13-3EA513AA01E9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Quisiera la cuenta</a:t>
          </a:r>
        </a:p>
      </dgm:t>
    </dgm:pt>
    <dgm:pt modelId="{EB400D8C-6C79-4DBF-B0F3-DC0739298AFB}" type="parTrans" cxnId="{ACBA969F-ED17-46D5-BF42-8E35EB35B97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BC55FEA-4256-4378-B3E9-216B29D26F33}" type="sibTrans" cxnId="{ACBA969F-ED17-46D5-BF42-8E35EB35B97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8D62255-F85F-47FB-A211-4335B5879CBA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¿Le importaría pasarme el agua?  </a:t>
          </a:r>
        </a:p>
      </dgm:t>
    </dgm:pt>
    <dgm:pt modelId="{5783C78B-1984-4CD1-9C58-2E424E3D4B3A}" type="parTrans" cxnId="{15A0277D-3186-4CC2-A562-8BA74B7500C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D719362-31D1-4A9D-81FB-E1E982782442}" type="sibTrans" cxnId="{15A0277D-3186-4CC2-A562-8BA74B7500C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721FFBC-03E5-413D-97D5-594B2180ED2E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Será un placer atenderle</a:t>
          </a:r>
        </a:p>
      </dgm:t>
    </dgm:pt>
    <dgm:pt modelId="{82C4ED01-EF27-4932-89CF-E093A1808DCE}" type="parTrans" cxnId="{62966704-167C-4438-8537-6ECF0405569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8BA8309-6253-4BD6-A149-29B8DE3D5F1C}" type="sibTrans" cxnId="{62966704-167C-4438-8537-6ECF0405569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802CD64-965E-4EF1-AC54-736994B3E812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Si no le molesta, cierre la puerta </a:t>
          </a:r>
        </a:p>
      </dgm:t>
    </dgm:pt>
    <dgm:pt modelId="{B06140B2-F3A1-4698-A5E2-15C446866374}" type="parTrans" cxnId="{1DD5A1E9-6CC8-45E3-AA3F-76155651C26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ACFE039-CC89-4A95-87EC-E8BEC6D28744}" type="sibTrans" cxnId="{1DD5A1E9-6CC8-45E3-AA3F-76155651C26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5A211E9-A2BD-034C-8283-5207C3A0D428}" type="pres">
      <dgm:prSet presAssocID="{FCB1189E-7256-486A-A56A-6959AAA6F5C0}" presName="diagram" presStyleCnt="0">
        <dgm:presLayoutVars>
          <dgm:dir/>
          <dgm:resizeHandles val="exact"/>
        </dgm:presLayoutVars>
      </dgm:prSet>
      <dgm:spPr/>
    </dgm:pt>
    <dgm:pt modelId="{100F9671-6190-2B4F-85BE-6604A290D4E7}" type="pres">
      <dgm:prSet presAssocID="{6684AB8C-F8E6-4798-B4C9-A7C4A87344F7}" presName="node" presStyleLbl="node1" presStyleIdx="0" presStyleCnt="14">
        <dgm:presLayoutVars>
          <dgm:bulletEnabled val="1"/>
        </dgm:presLayoutVars>
      </dgm:prSet>
      <dgm:spPr/>
    </dgm:pt>
    <dgm:pt modelId="{244A160B-A9EB-7D40-AA12-983729292D8F}" type="pres">
      <dgm:prSet presAssocID="{B42B6216-9F6A-4E3E-8B68-12BF0B56F110}" presName="sibTrans" presStyleCnt="0"/>
      <dgm:spPr/>
    </dgm:pt>
    <dgm:pt modelId="{AC0C14FF-FE90-D445-BB5D-7CC4D2DDC5CF}" type="pres">
      <dgm:prSet presAssocID="{E4C6EF6B-FFB3-4999-9846-91A1D2EA09EA}" presName="node" presStyleLbl="node1" presStyleIdx="1" presStyleCnt="14">
        <dgm:presLayoutVars>
          <dgm:bulletEnabled val="1"/>
        </dgm:presLayoutVars>
      </dgm:prSet>
      <dgm:spPr/>
    </dgm:pt>
    <dgm:pt modelId="{6687B223-5503-1E44-BE10-85BE067F4909}" type="pres">
      <dgm:prSet presAssocID="{B3F6520A-40DB-4874-AD76-ED15731B1AFC}" presName="sibTrans" presStyleCnt="0"/>
      <dgm:spPr/>
    </dgm:pt>
    <dgm:pt modelId="{67124EEF-FC3E-F349-AE66-839B5697C65A}" type="pres">
      <dgm:prSet presAssocID="{91000E3A-0DA4-4E39-B092-2B3CB61303D3}" presName="node" presStyleLbl="node1" presStyleIdx="2" presStyleCnt="14">
        <dgm:presLayoutVars>
          <dgm:bulletEnabled val="1"/>
        </dgm:presLayoutVars>
      </dgm:prSet>
      <dgm:spPr/>
    </dgm:pt>
    <dgm:pt modelId="{4239851D-0170-AF46-8575-27D49A21AA68}" type="pres">
      <dgm:prSet presAssocID="{09496206-D83C-4AEF-A7EF-C484AA22613D}" presName="sibTrans" presStyleCnt="0"/>
      <dgm:spPr/>
    </dgm:pt>
    <dgm:pt modelId="{1580D516-A211-7940-8DF2-61B4628CC453}" type="pres">
      <dgm:prSet presAssocID="{B82531F1-3719-46BE-A2B5-6E133E5F7C8E}" presName="node" presStyleLbl="node1" presStyleIdx="3" presStyleCnt="14">
        <dgm:presLayoutVars>
          <dgm:bulletEnabled val="1"/>
        </dgm:presLayoutVars>
      </dgm:prSet>
      <dgm:spPr/>
    </dgm:pt>
    <dgm:pt modelId="{64F316D3-CAB0-6740-B573-C351D2CA3C66}" type="pres">
      <dgm:prSet presAssocID="{BF418A5D-DF3B-4FDB-B628-8E48FD95345F}" presName="sibTrans" presStyleCnt="0"/>
      <dgm:spPr/>
    </dgm:pt>
    <dgm:pt modelId="{AC658F6D-A8E3-FE45-A7B0-A790662C163D}" type="pres">
      <dgm:prSet presAssocID="{C15A02D8-3DAE-4F42-9172-0DEB3CDA1A2A}" presName="node" presStyleLbl="node1" presStyleIdx="4" presStyleCnt="14">
        <dgm:presLayoutVars>
          <dgm:bulletEnabled val="1"/>
        </dgm:presLayoutVars>
      </dgm:prSet>
      <dgm:spPr/>
    </dgm:pt>
    <dgm:pt modelId="{DF498E38-2EF9-4247-B8EC-B75A76B54A0D}" type="pres">
      <dgm:prSet presAssocID="{478F4E2F-F6F6-4610-8D6C-58D5F3AF4366}" presName="sibTrans" presStyleCnt="0"/>
      <dgm:spPr/>
    </dgm:pt>
    <dgm:pt modelId="{A44F3F9D-0525-2A43-A4AA-3B800F4F977B}" type="pres">
      <dgm:prSet presAssocID="{122DED96-ADF3-4F6A-962C-2C302E4E6639}" presName="node" presStyleLbl="node1" presStyleIdx="5" presStyleCnt="14">
        <dgm:presLayoutVars>
          <dgm:bulletEnabled val="1"/>
        </dgm:presLayoutVars>
      </dgm:prSet>
      <dgm:spPr/>
    </dgm:pt>
    <dgm:pt modelId="{413B4B91-11E4-5643-85B8-DAA8C46A6D72}" type="pres">
      <dgm:prSet presAssocID="{BD5E0872-8B4F-4F77-B357-8D4E47A260CE}" presName="sibTrans" presStyleCnt="0"/>
      <dgm:spPr/>
    </dgm:pt>
    <dgm:pt modelId="{55E4A468-EA9B-1248-8801-C822909AFFB0}" type="pres">
      <dgm:prSet presAssocID="{6327EAF7-18E8-4C76-A63A-E32C9B2AD066}" presName="node" presStyleLbl="node1" presStyleIdx="6" presStyleCnt="14">
        <dgm:presLayoutVars>
          <dgm:bulletEnabled val="1"/>
        </dgm:presLayoutVars>
      </dgm:prSet>
      <dgm:spPr/>
    </dgm:pt>
    <dgm:pt modelId="{AA6DD95B-4900-3B48-A1E0-7B8B9C63BF9C}" type="pres">
      <dgm:prSet presAssocID="{A5268281-D40A-4CC0-A081-5654A8920179}" presName="sibTrans" presStyleCnt="0"/>
      <dgm:spPr/>
    </dgm:pt>
    <dgm:pt modelId="{E02C42DF-C698-9B41-8908-664F0EA52729}" type="pres">
      <dgm:prSet presAssocID="{B3D2F240-B7F5-48BC-A811-E39EACD7453B}" presName="node" presStyleLbl="node1" presStyleIdx="7" presStyleCnt="14">
        <dgm:presLayoutVars>
          <dgm:bulletEnabled val="1"/>
        </dgm:presLayoutVars>
      </dgm:prSet>
      <dgm:spPr/>
    </dgm:pt>
    <dgm:pt modelId="{907E855D-66D4-3F42-B8C1-C7C4A1A1C75B}" type="pres">
      <dgm:prSet presAssocID="{AFCBB952-1A37-42C7-B42D-0AF78BD5A417}" presName="sibTrans" presStyleCnt="0"/>
      <dgm:spPr/>
    </dgm:pt>
    <dgm:pt modelId="{BE58F0BE-224B-4F4F-B6B7-D659A4BB4123}" type="pres">
      <dgm:prSet presAssocID="{0ACB7950-97A2-4EF5-9339-D966C56C1BAE}" presName="node" presStyleLbl="node1" presStyleIdx="8" presStyleCnt="14">
        <dgm:presLayoutVars>
          <dgm:bulletEnabled val="1"/>
        </dgm:presLayoutVars>
      </dgm:prSet>
      <dgm:spPr/>
    </dgm:pt>
    <dgm:pt modelId="{02E2A1CF-0675-7D40-8C24-FCA9201936A9}" type="pres">
      <dgm:prSet presAssocID="{DD5F3B65-6535-4EF5-B903-665E96C7C92C}" presName="sibTrans" presStyleCnt="0"/>
      <dgm:spPr/>
    </dgm:pt>
    <dgm:pt modelId="{A817346F-08FC-314A-B2F8-BB79C71AB034}" type="pres">
      <dgm:prSet presAssocID="{35DE8287-38BE-45B1-8B1A-004BFAFDCFC4}" presName="node" presStyleLbl="node1" presStyleIdx="9" presStyleCnt="14">
        <dgm:presLayoutVars>
          <dgm:bulletEnabled val="1"/>
        </dgm:presLayoutVars>
      </dgm:prSet>
      <dgm:spPr/>
    </dgm:pt>
    <dgm:pt modelId="{0EC0CD44-ED8B-5C42-98ED-8551DD9824B6}" type="pres">
      <dgm:prSet presAssocID="{5A1EA363-86CA-4A9C-8CC1-0B5A301E8E7A}" presName="sibTrans" presStyleCnt="0"/>
      <dgm:spPr/>
    </dgm:pt>
    <dgm:pt modelId="{B7F19BE3-5373-9047-A032-7DE69B7022BB}" type="pres">
      <dgm:prSet presAssocID="{C69E2CE6-C021-43DA-9D13-3EA513AA01E9}" presName="node" presStyleLbl="node1" presStyleIdx="10" presStyleCnt="14">
        <dgm:presLayoutVars>
          <dgm:bulletEnabled val="1"/>
        </dgm:presLayoutVars>
      </dgm:prSet>
      <dgm:spPr/>
    </dgm:pt>
    <dgm:pt modelId="{4282A782-06E4-A94B-86F8-20706C9F4E87}" type="pres">
      <dgm:prSet presAssocID="{6BC55FEA-4256-4378-B3E9-216B29D26F33}" presName="sibTrans" presStyleCnt="0"/>
      <dgm:spPr/>
    </dgm:pt>
    <dgm:pt modelId="{A90D95ED-77CB-4044-A8D2-B4C559FCA90D}" type="pres">
      <dgm:prSet presAssocID="{48D62255-F85F-47FB-A211-4335B5879CBA}" presName="node" presStyleLbl="node1" presStyleIdx="11" presStyleCnt="14">
        <dgm:presLayoutVars>
          <dgm:bulletEnabled val="1"/>
        </dgm:presLayoutVars>
      </dgm:prSet>
      <dgm:spPr/>
    </dgm:pt>
    <dgm:pt modelId="{A0FEA337-8652-4544-AB74-7C93096827E2}" type="pres">
      <dgm:prSet presAssocID="{9D719362-31D1-4A9D-81FB-E1E982782442}" presName="sibTrans" presStyleCnt="0"/>
      <dgm:spPr/>
    </dgm:pt>
    <dgm:pt modelId="{313EC1CA-B47B-2E4C-9295-5093AE874040}" type="pres">
      <dgm:prSet presAssocID="{2721FFBC-03E5-413D-97D5-594B2180ED2E}" presName="node" presStyleLbl="node1" presStyleIdx="12" presStyleCnt="14">
        <dgm:presLayoutVars>
          <dgm:bulletEnabled val="1"/>
        </dgm:presLayoutVars>
      </dgm:prSet>
      <dgm:spPr/>
    </dgm:pt>
    <dgm:pt modelId="{B717513E-1A59-F047-A111-5B836611432C}" type="pres">
      <dgm:prSet presAssocID="{58BA8309-6253-4BD6-A149-29B8DE3D5F1C}" presName="sibTrans" presStyleCnt="0"/>
      <dgm:spPr/>
    </dgm:pt>
    <dgm:pt modelId="{1A0C76D9-6B0C-2247-ADFF-B92F49223D70}" type="pres">
      <dgm:prSet presAssocID="{A802CD64-965E-4EF1-AC54-736994B3E812}" presName="node" presStyleLbl="node1" presStyleIdx="13" presStyleCnt="14">
        <dgm:presLayoutVars>
          <dgm:bulletEnabled val="1"/>
        </dgm:presLayoutVars>
      </dgm:prSet>
      <dgm:spPr/>
    </dgm:pt>
  </dgm:ptLst>
  <dgm:cxnLst>
    <dgm:cxn modelId="{62966704-167C-4438-8537-6ECF04055695}" srcId="{FCB1189E-7256-486A-A56A-6959AAA6F5C0}" destId="{2721FFBC-03E5-413D-97D5-594B2180ED2E}" srcOrd="12" destOrd="0" parTransId="{82C4ED01-EF27-4932-89CF-E093A1808DCE}" sibTransId="{58BA8309-6253-4BD6-A149-29B8DE3D5F1C}"/>
    <dgm:cxn modelId="{DBB8A60C-4669-4E79-ACDF-9C8A86AE2F5D}" srcId="{FCB1189E-7256-486A-A56A-6959AAA6F5C0}" destId="{B82531F1-3719-46BE-A2B5-6E133E5F7C8E}" srcOrd="3" destOrd="0" parTransId="{A134EF55-5501-4722-B1E1-93C843C07CDA}" sibTransId="{BF418A5D-DF3B-4FDB-B628-8E48FD95345F}"/>
    <dgm:cxn modelId="{83EACC13-B4F0-FD4B-AC3C-9AC89E45395B}" type="presOf" srcId="{35DE8287-38BE-45B1-8B1A-004BFAFDCFC4}" destId="{A817346F-08FC-314A-B2F8-BB79C71AB034}" srcOrd="0" destOrd="0" presId="urn:microsoft.com/office/officeart/2005/8/layout/default"/>
    <dgm:cxn modelId="{15AECE14-C282-4710-B01B-0362BFA49CE7}" srcId="{FCB1189E-7256-486A-A56A-6959AAA6F5C0}" destId="{35DE8287-38BE-45B1-8B1A-004BFAFDCFC4}" srcOrd="9" destOrd="0" parTransId="{A377EEE4-8CD5-4445-A375-2774D99C2273}" sibTransId="{5A1EA363-86CA-4A9C-8CC1-0B5A301E8E7A}"/>
    <dgm:cxn modelId="{FB814C2D-7DB4-D242-A277-F8E68E52D919}" type="presOf" srcId="{B3D2F240-B7F5-48BC-A811-E39EACD7453B}" destId="{E02C42DF-C698-9B41-8908-664F0EA52729}" srcOrd="0" destOrd="0" presId="urn:microsoft.com/office/officeart/2005/8/layout/default"/>
    <dgm:cxn modelId="{ABDB3A31-F780-DA4F-BB2E-17BA0B41D083}" type="presOf" srcId="{91000E3A-0DA4-4E39-B092-2B3CB61303D3}" destId="{67124EEF-FC3E-F349-AE66-839B5697C65A}" srcOrd="0" destOrd="0" presId="urn:microsoft.com/office/officeart/2005/8/layout/default"/>
    <dgm:cxn modelId="{DAFEC936-1221-4CB8-B524-8AAFB66E0070}" srcId="{FCB1189E-7256-486A-A56A-6959AAA6F5C0}" destId="{91000E3A-0DA4-4E39-B092-2B3CB61303D3}" srcOrd="2" destOrd="0" parTransId="{1F5F16AB-BA4C-4AA5-9590-061D7A9D1311}" sibTransId="{09496206-D83C-4AEF-A7EF-C484AA22613D}"/>
    <dgm:cxn modelId="{85EBEC37-C21A-4B46-AA84-A61605224A3D}" srcId="{FCB1189E-7256-486A-A56A-6959AAA6F5C0}" destId="{C15A02D8-3DAE-4F42-9172-0DEB3CDA1A2A}" srcOrd="4" destOrd="0" parTransId="{C8E6F652-1FCD-43B3-8BCE-A30564F6D263}" sibTransId="{478F4E2F-F6F6-4610-8D6C-58D5F3AF4366}"/>
    <dgm:cxn modelId="{2506FE4F-E026-0442-9B61-E66A66CA0D08}" type="presOf" srcId="{C69E2CE6-C021-43DA-9D13-3EA513AA01E9}" destId="{B7F19BE3-5373-9047-A032-7DE69B7022BB}" srcOrd="0" destOrd="0" presId="urn:microsoft.com/office/officeart/2005/8/layout/default"/>
    <dgm:cxn modelId="{52EFDE54-10AB-41FF-95D5-0D38B45E9A6F}" srcId="{FCB1189E-7256-486A-A56A-6959AAA6F5C0}" destId="{6327EAF7-18E8-4C76-A63A-E32C9B2AD066}" srcOrd="6" destOrd="0" parTransId="{9ED0BC65-B98C-4CFD-B4FB-237E083C842E}" sibTransId="{A5268281-D40A-4CC0-A081-5654A8920179}"/>
    <dgm:cxn modelId="{D99D5F55-D6BC-4BDF-AE74-848BACDE3AEB}" srcId="{FCB1189E-7256-486A-A56A-6959AAA6F5C0}" destId="{B3D2F240-B7F5-48BC-A811-E39EACD7453B}" srcOrd="7" destOrd="0" parTransId="{2D8166B9-1F12-40A4-8CDD-528D1376DFDB}" sibTransId="{AFCBB952-1A37-42C7-B42D-0AF78BD5A417}"/>
    <dgm:cxn modelId="{DE09BC55-640E-D849-ACB8-2BBA6B18115C}" type="presOf" srcId="{C15A02D8-3DAE-4F42-9172-0DEB3CDA1A2A}" destId="{AC658F6D-A8E3-FE45-A7B0-A790662C163D}" srcOrd="0" destOrd="0" presId="urn:microsoft.com/office/officeart/2005/8/layout/default"/>
    <dgm:cxn modelId="{74782556-EEB3-40BD-B111-344ABC2D576F}" srcId="{FCB1189E-7256-486A-A56A-6959AAA6F5C0}" destId="{0ACB7950-97A2-4EF5-9339-D966C56C1BAE}" srcOrd="8" destOrd="0" parTransId="{81C2B54E-D4CB-42B7-A3FD-218C3E882D0C}" sibTransId="{DD5F3B65-6535-4EF5-B903-665E96C7C92C}"/>
    <dgm:cxn modelId="{69271364-11D8-6340-BA5B-47D4B3647DE6}" type="presOf" srcId="{A802CD64-965E-4EF1-AC54-736994B3E812}" destId="{1A0C76D9-6B0C-2247-ADFF-B92F49223D70}" srcOrd="0" destOrd="0" presId="urn:microsoft.com/office/officeart/2005/8/layout/default"/>
    <dgm:cxn modelId="{4AA78265-BD62-47DF-86E1-77216720ACAB}" srcId="{FCB1189E-7256-486A-A56A-6959AAA6F5C0}" destId="{E4C6EF6B-FFB3-4999-9846-91A1D2EA09EA}" srcOrd="1" destOrd="0" parTransId="{EB4723A2-0AB3-4A31-BB3E-6AB4C1B75069}" sibTransId="{B3F6520A-40DB-4874-AD76-ED15731B1AFC}"/>
    <dgm:cxn modelId="{93D10E6E-426D-DD46-8703-AB266AEAC7C3}" type="presOf" srcId="{FCB1189E-7256-486A-A56A-6959AAA6F5C0}" destId="{15A211E9-A2BD-034C-8283-5207C3A0D428}" srcOrd="0" destOrd="0" presId="urn:microsoft.com/office/officeart/2005/8/layout/default"/>
    <dgm:cxn modelId="{5D590274-4802-C14F-A27D-AE01CF34D9A0}" type="presOf" srcId="{B82531F1-3719-46BE-A2B5-6E133E5F7C8E}" destId="{1580D516-A211-7940-8DF2-61B4628CC453}" srcOrd="0" destOrd="0" presId="urn:microsoft.com/office/officeart/2005/8/layout/default"/>
    <dgm:cxn modelId="{D3E4EC78-911A-094F-8EF8-6426A00A33E1}" type="presOf" srcId="{E4C6EF6B-FFB3-4999-9846-91A1D2EA09EA}" destId="{AC0C14FF-FE90-D445-BB5D-7CC4D2DDC5CF}" srcOrd="0" destOrd="0" presId="urn:microsoft.com/office/officeart/2005/8/layout/default"/>
    <dgm:cxn modelId="{47B3D67C-B29F-954E-B3EE-6BDCFFB9D405}" type="presOf" srcId="{0ACB7950-97A2-4EF5-9339-D966C56C1BAE}" destId="{BE58F0BE-224B-4F4F-B6B7-D659A4BB4123}" srcOrd="0" destOrd="0" presId="urn:microsoft.com/office/officeart/2005/8/layout/default"/>
    <dgm:cxn modelId="{15A0277D-3186-4CC2-A562-8BA74B7500CC}" srcId="{FCB1189E-7256-486A-A56A-6959AAA6F5C0}" destId="{48D62255-F85F-47FB-A211-4335B5879CBA}" srcOrd="11" destOrd="0" parTransId="{5783C78B-1984-4CD1-9C58-2E424E3D4B3A}" sibTransId="{9D719362-31D1-4A9D-81FB-E1E982782442}"/>
    <dgm:cxn modelId="{11353E93-42E2-304D-88CC-4519432AC5C6}" type="presOf" srcId="{2721FFBC-03E5-413D-97D5-594B2180ED2E}" destId="{313EC1CA-B47B-2E4C-9295-5093AE874040}" srcOrd="0" destOrd="0" presId="urn:microsoft.com/office/officeart/2005/8/layout/default"/>
    <dgm:cxn modelId="{1C808993-4C2F-7D4D-A851-44DB2C38F0D8}" type="presOf" srcId="{48D62255-F85F-47FB-A211-4335B5879CBA}" destId="{A90D95ED-77CB-4044-A8D2-B4C559FCA90D}" srcOrd="0" destOrd="0" presId="urn:microsoft.com/office/officeart/2005/8/layout/default"/>
    <dgm:cxn modelId="{ACBA969F-ED17-46D5-BF42-8E35EB35B975}" srcId="{FCB1189E-7256-486A-A56A-6959AAA6F5C0}" destId="{C69E2CE6-C021-43DA-9D13-3EA513AA01E9}" srcOrd="10" destOrd="0" parTransId="{EB400D8C-6C79-4DBF-B0F3-DC0739298AFB}" sibTransId="{6BC55FEA-4256-4378-B3E9-216B29D26F33}"/>
    <dgm:cxn modelId="{808EF6A4-A750-4B07-8937-4C731E68EEB7}" srcId="{FCB1189E-7256-486A-A56A-6959AAA6F5C0}" destId="{122DED96-ADF3-4F6A-962C-2C302E4E6639}" srcOrd="5" destOrd="0" parTransId="{EE32CEB3-F283-4580-B407-3DB6E3AE32CF}" sibTransId="{BD5E0872-8B4F-4F77-B357-8D4E47A260CE}"/>
    <dgm:cxn modelId="{12689DCB-41CD-4833-A695-B630F34AE77A}" srcId="{FCB1189E-7256-486A-A56A-6959AAA6F5C0}" destId="{6684AB8C-F8E6-4798-B4C9-A7C4A87344F7}" srcOrd="0" destOrd="0" parTransId="{22CC8348-5F4C-4B28-AA5A-EEC305B0B016}" sibTransId="{B42B6216-9F6A-4E3E-8B68-12BF0B56F110}"/>
    <dgm:cxn modelId="{AC1DFBD8-9674-D34F-98B8-DE4EACD16490}" type="presOf" srcId="{122DED96-ADF3-4F6A-962C-2C302E4E6639}" destId="{A44F3F9D-0525-2A43-A4AA-3B800F4F977B}" srcOrd="0" destOrd="0" presId="urn:microsoft.com/office/officeart/2005/8/layout/default"/>
    <dgm:cxn modelId="{9DA8CFE3-D0BB-F74A-B3DE-739EFA5860D9}" type="presOf" srcId="{6684AB8C-F8E6-4798-B4C9-A7C4A87344F7}" destId="{100F9671-6190-2B4F-85BE-6604A290D4E7}" srcOrd="0" destOrd="0" presId="urn:microsoft.com/office/officeart/2005/8/layout/default"/>
    <dgm:cxn modelId="{1DD5A1E9-6CC8-45E3-AA3F-76155651C268}" srcId="{FCB1189E-7256-486A-A56A-6959AAA6F5C0}" destId="{A802CD64-965E-4EF1-AC54-736994B3E812}" srcOrd="13" destOrd="0" parTransId="{B06140B2-F3A1-4698-A5E2-15C446866374}" sibTransId="{1ACFE039-CC89-4A95-87EC-E8BEC6D28744}"/>
    <dgm:cxn modelId="{9F5FE1FD-4597-D44E-9CAE-24F512177D54}" type="presOf" srcId="{6327EAF7-18E8-4C76-A63A-E32C9B2AD066}" destId="{55E4A468-EA9B-1248-8801-C822909AFFB0}" srcOrd="0" destOrd="0" presId="urn:microsoft.com/office/officeart/2005/8/layout/default"/>
    <dgm:cxn modelId="{80633096-6CFD-9040-9D23-88E1DFC02B7F}" type="presParOf" srcId="{15A211E9-A2BD-034C-8283-5207C3A0D428}" destId="{100F9671-6190-2B4F-85BE-6604A290D4E7}" srcOrd="0" destOrd="0" presId="urn:microsoft.com/office/officeart/2005/8/layout/default"/>
    <dgm:cxn modelId="{D8D4B48A-6C36-184C-AD1A-3B1DCA14006D}" type="presParOf" srcId="{15A211E9-A2BD-034C-8283-5207C3A0D428}" destId="{244A160B-A9EB-7D40-AA12-983729292D8F}" srcOrd="1" destOrd="0" presId="urn:microsoft.com/office/officeart/2005/8/layout/default"/>
    <dgm:cxn modelId="{0AB5FA3C-0B85-9A46-8851-093FABD0DC4B}" type="presParOf" srcId="{15A211E9-A2BD-034C-8283-5207C3A0D428}" destId="{AC0C14FF-FE90-D445-BB5D-7CC4D2DDC5CF}" srcOrd="2" destOrd="0" presId="urn:microsoft.com/office/officeart/2005/8/layout/default"/>
    <dgm:cxn modelId="{CD077410-6EAF-A84A-ACC0-63B0580DEA7E}" type="presParOf" srcId="{15A211E9-A2BD-034C-8283-5207C3A0D428}" destId="{6687B223-5503-1E44-BE10-85BE067F4909}" srcOrd="3" destOrd="0" presId="urn:microsoft.com/office/officeart/2005/8/layout/default"/>
    <dgm:cxn modelId="{35220ED3-3453-7C42-B879-B9141532EDF5}" type="presParOf" srcId="{15A211E9-A2BD-034C-8283-5207C3A0D428}" destId="{67124EEF-FC3E-F349-AE66-839B5697C65A}" srcOrd="4" destOrd="0" presId="urn:microsoft.com/office/officeart/2005/8/layout/default"/>
    <dgm:cxn modelId="{6AAAED22-3391-EB47-B26E-06B3B727EA08}" type="presParOf" srcId="{15A211E9-A2BD-034C-8283-5207C3A0D428}" destId="{4239851D-0170-AF46-8575-27D49A21AA68}" srcOrd="5" destOrd="0" presId="urn:microsoft.com/office/officeart/2005/8/layout/default"/>
    <dgm:cxn modelId="{AAAA6714-8CEA-E849-A0FC-464AE77CF13A}" type="presParOf" srcId="{15A211E9-A2BD-034C-8283-5207C3A0D428}" destId="{1580D516-A211-7940-8DF2-61B4628CC453}" srcOrd="6" destOrd="0" presId="urn:microsoft.com/office/officeart/2005/8/layout/default"/>
    <dgm:cxn modelId="{F8666437-585F-A34F-9598-752138E82589}" type="presParOf" srcId="{15A211E9-A2BD-034C-8283-5207C3A0D428}" destId="{64F316D3-CAB0-6740-B573-C351D2CA3C66}" srcOrd="7" destOrd="0" presId="urn:microsoft.com/office/officeart/2005/8/layout/default"/>
    <dgm:cxn modelId="{D0CA18BC-4BD9-A645-A59E-9200689895AE}" type="presParOf" srcId="{15A211E9-A2BD-034C-8283-5207C3A0D428}" destId="{AC658F6D-A8E3-FE45-A7B0-A790662C163D}" srcOrd="8" destOrd="0" presId="urn:microsoft.com/office/officeart/2005/8/layout/default"/>
    <dgm:cxn modelId="{78CDE746-9DFF-DC41-909E-3C7EB86D40F2}" type="presParOf" srcId="{15A211E9-A2BD-034C-8283-5207C3A0D428}" destId="{DF498E38-2EF9-4247-B8EC-B75A76B54A0D}" srcOrd="9" destOrd="0" presId="urn:microsoft.com/office/officeart/2005/8/layout/default"/>
    <dgm:cxn modelId="{ADECCD84-0026-0F4D-BCF6-9C6D1DE783A1}" type="presParOf" srcId="{15A211E9-A2BD-034C-8283-5207C3A0D428}" destId="{A44F3F9D-0525-2A43-A4AA-3B800F4F977B}" srcOrd="10" destOrd="0" presId="urn:microsoft.com/office/officeart/2005/8/layout/default"/>
    <dgm:cxn modelId="{DD78C46F-2877-C341-8116-81A8CE13D551}" type="presParOf" srcId="{15A211E9-A2BD-034C-8283-5207C3A0D428}" destId="{413B4B91-11E4-5643-85B8-DAA8C46A6D72}" srcOrd="11" destOrd="0" presId="urn:microsoft.com/office/officeart/2005/8/layout/default"/>
    <dgm:cxn modelId="{83712C57-6B4F-6F4E-A05C-004BFE8D0AC4}" type="presParOf" srcId="{15A211E9-A2BD-034C-8283-5207C3A0D428}" destId="{55E4A468-EA9B-1248-8801-C822909AFFB0}" srcOrd="12" destOrd="0" presId="urn:microsoft.com/office/officeart/2005/8/layout/default"/>
    <dgm:cxn modelId="{AEE46EB2-22E0-054A-9863-12285DCC8155}" type="presParOf" srcId="{15A211E9-A2BD-034C-8283-5207C3A0D428}" destId="{AA6DD95B-4900-3B48-A1E0-7B8B9C63BF9C}" srcOrd="13" destOrd="0" presId="urn:microsoft.com/office/officeart/2005/8/layout/default"/>
    <dgm:cxn modelId="{0DE1B236-51AF-FD4E-81FB-664958463C78}" type="presParOf" srcId="{15A211E9-A2BD-034C-8283-5207C3A0D428}" destId="{E02C42DF-C698-9B41-8908-664F0EA52729}" srcOrd="14" destOrd="0" presId="urn:microsoft.com/office/officeart/2005/8/layout/default"/>
    <dgm:cxn modelId="{050CC8DD-D9B4-B143-8019-2FE336BDC3CE}" type="presParOf" srcId="{15A211E9-A2BD-034C-8283-5207C3A0D428}" destId="{907E855D-66D4-3F42-B8C1-C7C4A1A1C75B}" srcOrd="15" destOrd="0" presId="urn:microsoft.com/office/officeart/2005/8/layout/default"/>
    <dgm:cxn modelId="{A421FD37-3ADE-CD4D-B315-E03883FB00AD}" type="presParOf" srcId="{15A211E9-A2BD-034C-8283-5207C3A0D428}" destId="{BE58F0BE-224B-4F4F-B6B7-D659A4BB4123}" srcOrd="16" destOrd="0" presId="urn:microsoft.com/office/officeart/2005/8/layout/default"/>
    <dgm:cxn modelId="{2D40D767-24BC-AD49-B42B-C3E0B20ECCFB}" type="presParOf" srcId="{15A211E9-A2BD-034C-8283-5207C3A0D428}" destId="{02E2A1CF-0675-7D40-8C24-FCA9201936A9}" srcOrd="17" destOrd="0" presId="urn:microsoft.com/office/officeart/2005/8/layout/default"/>
    <dgm:cxn modelId="{D40AA48C-8870-FE4C-A780-794E791A17A1}" type="presParOf" srcId="{15A211E9-A2BD-034C-8283-5207C3A0D428}" destId="{A817346F-08FC-314A-B2F8-BB79C71AB034}" srcOrd="18" destOrd="0" presId="urn:microsoft.com/office/officeart/2005/8/layout/default"/>
    <dgm:cxn modelId="{A82E3BA2-F23D-C341-9639-9F30F1F1956E}" type="presParOf" srcId="{15A211E9-A2BD-034C-8283-5207C3A0D428}" destId="{0EC0CD44-ED8B-5C42-98ED-8551DD9824B6}" srcOrd="19" destOrd="0" presId="urn:microsoft.com/office/officeart/2005/8/layout/default"/>
    <dgm:cxn modelId="{AE6A3D17-A4AC-C647-9A22-A923AEA3E08A}" type="presParOf" srcId="{15A211E9-A2BD-034C-8283-5207C3A0D428}" destId="{B7F19BE3-5373-9047-A032-7DE69B7022BB}" srcOrd="20" destOrd="0" presId="urn:microsoft.com/office/officeart/2005/8/layout/default"/>
    <dgm:cxn modelId="{EC83FEEE-CB66-5D46-B070-04A1F6ED8192}" type="presParOf" srcId="{15A211E9-A2BD-034C-8283-5207C3A0D428}" destId="{4282A782-06E4-A94B-86F8-20706C9F4E87}" srcOrd="21" destOrd="0" presId="urn:microsoft.com/office/officeart/2005/8/layout/default"/>
    <dgm:cxn modelId="{70223EF2-3A11-C248-AFD0-E527452955C5}" type="presParOf" srcId="{15A211E9-A2BD-034C-8283-5207C3A0D428}" destId="{A90D95ED-77CB-4044-A8D2-B4C559FCA90D}" srcOrd="22" destOrd="0" presId="urn:microsoft.com/office/officeart/2005/8/layout/default"/>
    <dgm:cxn modelId="{4723BE2C-A862-A741-94B5-292EFB543FEC}" type="presParOf" srcId="{15A211E9-A2BD-034C-8283-5207C3A0D428}" destId="{A0FEA337-8652-4544-AB74-7C93096827E2}" srcOrd="23" destOrd="0" presId="urn:microsoft.com/office/officeart/2005/8/layout/default"/>
    <dgm:cxn modelId="{109A767D-8766-D344-BA38-C5F21C6515B1}" type="presParOf" srcId="{15A211E9-A2BD-034C-8283-5207C3A0D428}" destId="{313EC1CA-B47B-2E4C-9295-5093AE874040}" srcOrd="24" destOrd="0" presId="urn:microsoft.com/office/officeart/2005/8/layout/default"/>
    <dgm:cxn modelId="{0FD8630C-2A60-794E-B92A-CE745419B096}" type="presParOf" srcId="{15A211E9-A2BD-034C-8283-5207C3A0D428}" destId="{B717513E-1A59-F047-A111-5B836611432C}" srcOrd="25" destOrd="0" presId="urn:microsoft.com/office/officeart/2005/8/layout/default"/>
    <dgm:cxn modelId="{F1D82C31-6124-5F44-B996-638FFD2850E7}" type="presParOf" srcId="{15A211E9-A2BD-034C-8283-5207C3A0D428}" destId="{1A0C76D9-6B0C-2247-ADFF-B92F49223D70}" srcOrd="2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4F96966-FBD4-4777-B5F0-468C42FDD1B5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C85FB04-815B-4CC2-B9F5-D3220D6AA8A5}">
      <dgm:prSet/>
      <dgm:spPr/>
      <dgm:t>
        <a:bodyPr/>
        <a:lstStyle/>
        <a:p>
          <a:r>
            <a:rPr lang="en-US" cap="small" baseline="0" dirty="0" err="1">
              <a:solidFill>
                <a:schemeClr val="tx1"/>
              </a:solidFill>
            </a:rPr>
            <a:t>Estilo</a:t>
          </a:r>
          <a:r>
            <a:rPr lang="en-US" cap="small" baseline="0" dirty="0">
              <a:solidFill>
                <a:schemeClr val="tx1"/>
              </a:solidFill>
            </a:rPr>
            <a:t> formal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frente</a:t>
          </a:r>
          <a:r>
            <a:rPr lang="en-US" dirty="0">
              <a:solidFill>
                <a:schemeClr val="tx1"/>
              </a:solidFill>
            </a:rPr>
            <a:t> a </a:t>
          </a:r>
          <a:br>
            <a:rPr lang="en-US" dirty="0">
              <a:solidFill>
                <a:schemeClr val="tx1"/>
              </a:solidFill>
            </a:rPr>
          </a:br>
          <a:r>
            <a:rPr lang="en-US" cap="small" baseline="0" dirty="0" err="1">
              <a:solidFill>
                <a:schemeClr val="tx1"/>
              </a:solidFill>
            </a:rPr>
            <a:t>estilo</a:t>
          </a:r>
          <a:r>
            <a:rPr lang="en-US" cap="small" baseline="0" dirty="0">
              <a:solidFill>
                <a:schemeClr val="tx1"/>
              </a:solidFill>
            </a:rPr>
            <a:t> </a:t>
          </a:r>
          <a:r>
            <a:rPr lang="en-US" cap="small" baseline="0" dirty="0" err="1">
              <a:solidFill>
                <a:schemeClr val="tx1"/>
              </a:solidFill>
            </a:rPr>
            <a:t>coloquial</a:t>
          </a:r>
          <a:r>
            <a:rPr lang="en-US" cap="small" baseline="0" dirty="0">
              <a:solidFill>
                <a:schemeClr val="tx1"/>
              </a:solidFill>
            </a:rPr>
            <a:t> o familiar</a:t>
          </a:r>
        </a:p>
      </dgm:t>
    </dgm:pt>
    <dgm:pt modelId="{6E4E34A8-D3AC-4C5E-B503-9C54FC698388}" type="parTrans" cxnId="{4BFD03E9-9F39-44E6-8914-8D2E8A1E9591}">
      <dgm:prSet/>
      <dgm:spPr/>
      <dgm:t>
        <a:bodyPr/>
        <a:lstStyle/>
        <a:p>
          <a:endParaRPr lang="en-US"/>
        </a:p>
      </dgm:t>
    </dgm:pt>
    <dgm:pt modelId="{7825F173-351F-4828-A4A3-976B3B182FAB}" type="sibTrans" cxnId="{4BFD03E9-9F39-44E6-8914-8D2E8A1E9591}">
      <dgm:prSet/>
      <dgm:spPr/>
      <dgm:t>
        <a:bodyPr/>
        <a:lstStyle/>
        <a:p>
          <a:endParaRPr lang="en-US"/>
        </a:p>
      </dgm:t>
    </dgm:pt>
    <dgm:pt modelId="{4C43DAC0-9C54-4F07-B819-6C2020477DAC}">
      <dgm:prSet/>
      <dgm:spPr/>
      <dgm:t>
        <a:bodyPr/>
        <a:lstStyle/>
        <a:p>
          <a:r>
            <a:rPr lang="en-US" cap="small" baseline="0" dirty="0" err="1">
              <a:solidFill>
                <a:schemeClr val="tx1"/>
              </a:solidFill>
            </a:rPr>
            <a:t>Registros</a:t>
          </a:r>
          <a:r>
            <a:rPr lang="en-US" dirty="0">
              <a:solidFill>
                <a:schemeClr val="tx1"/>
              </a:solidFill>
            </a:rPr>
            <a:t> </a:t>
          </a:r>
          <a:br>
            <a:rPr lang="en-US" dirty="0">
              <a:solidFill>
                <a:schemeClr val="tx1"/>
              </a:solidFill>
            </a:rPr>
          </a:br>
          <a:r>
            <a:rPr lang="en-US" dirty="0" err="1">
              <a:solidFill>
                <a:schemeClr val="tx1"/>
              </a:solidFill>
            </a:rPr>
            <a:t>Existe</a:t>
          </a:r>
          <a:r>
            <a:rPr lang="en-US" dirty="0">
              <a:solidFill>
                <a:schemeClr val="tx1"/>
              </a:solidFill>
            </a:rPr>
            <a:t> un continuo entre </a:t>
          </a:r>
          <a:r>
            <a:rPr lang="en-US" dirty="0" err="1">
              <a:solidFill>
                <a:schemeClr val="tx1"/>
              </a:solidFill>
            </a:rPr>
            <a:t>estrictamente</a:t>
          </a:r>
          <a:r>
            <a:rPr lang="en-US" dirty="0">
              <a:solidFill>
                <a:schemeClr val="tx1"/>
              </a:solidFill>
            </a:rPr>
            <a:t> formal, semiformal, </a:t>
          </a:r>
          <a:r>
            <a:rPr lang="en-US" dirty="0" err="1">
              <a:solidFill>
                <a:schemeClr val="tx1"/>
              </a:solidFill>
            </a:rPr>
            <a:t>coloquial</a:t>
          </a:r>
          <a:r>
            <a:rPr lang="en-US" dirty="0">
              <a:solidFill>
                <a:schemeClr val="tx1"/>
              </a:solidFill>
            </a:rPr>
            <a:t>, semi-informal o </a:t>
          </a:r>
          <a:r>
            <a:rPr lang="en-US" dirty="0" err="1">
              <a:solidFill>
                <a:schemeClr val="tx1"/>
              </a:solidFill>
            </a:rPr>
            <a:t>neutro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claramente</a:t>
          </a:r>
          <a:r>
            <a:rPr lang="en-US" dirty="0">
              <a:solidFill>
                <a:schemeClr val="tx1"/>
              </a:solidFill>
            </a:rPr>
            <a:t> informal y vulgar</a:t>
          </a:r>
        </a:p>
      </dgm:t>
    </dgm:pt>
    <dgm:pt modelId="{E4D5C042-F963-4199-9F33-2201FC2B2907}" type="parTrans" cxnId="{0EBD595B-3599-4508-BF94-F390E5BAD479}">
      <dgm:prSet/>
      <dgm:spPr/>
      <dgm:t>
        <a:bodyPr/>
        <a:lstStyle/>
        <a:p>
          <a:endParaRPr lang="en-US"/>
        </a:p>
      </dgm:t>
    </dgm:pt>
    <dgm:pt modelId="{67C65024-0633-47CA-9A41-D1DBB40678E1}" type="sibTrans" cxnId="{0EBD595B-3599-4508-BF94-F390E5BAD479}">
      <dgm:prSet/>
      <dgm:spPr/>
      <dgm:t>
        <a:bodyPr/>
        <a:lstStyle/>
        <a:p>
          <a:endParaRPr lang="en-US"/>
        </a:p>
      </dgm:t>
    </dgm:pt>
    <dgm:pt modelId="{DEACB05A-2A30-6442-B1FA-0E5831F3BC5B}" type="pres">
      <dgm:prSet presAssocID="{B4F96966-FBD4-4777-B5F0-468C42FDD1B5}" presName="linear" presStyleCnt="0">
        <dgm:presLayoutVars>
          <dgm:animLvl val="lvl"/>
          <dgm:resizeHandles val="exact"/>
        </dgm:presLayoutVars>
      </dgm:prSet>
      <dgm:spPr/>
    </dgm:pt>
    <dgm:pt modelId="{6CFD0480-440D-F645-8BA6-50BA123EC03F}" type="pres">
      <dgm:prSet presAssocID="{6C85FB04-815B-4CC2-B9F5-D3220D6AA8A5}" presName="parentText" presStyleLbl="node1" presStyleIdx="0" presStyleCnt="2" custScaleY="82912">
        <dgm:presLayoutVars>
          <dgm:chMax val="0"/>
          <dgm:bulletEnabled val="1"/>
        </dgm:presLayoutVars>
      </dgm:prSet>
      <dgm:spPr/>
    </dgm:pt>
    <dgm:pt modelId="{E3105A72-E504-194D-8AA7-3635DC87D280}" type="pres">
      <dgm:prSet presAssocID="{7825F173-351F-4828-A4A3-976B3B182FAB}" presName="spacer" presStyleCnt="0"/>
      <dgm:spPr/>
    </dgm:pt>
    <dgm:pt modelId="{174AE318-A335-1C4F-9E92-048F62766629}" type="pres">
      <dgm:prSet presAssocID="{4C43DAC0-9C54-4F07-B819-6C2020477DAC}" presName="parentText" presStyleLbl="node1" presStyleIdx="1" presStyleCnt="2" custScaleY="116897">
        <dgm:presLayoutVars>
          <dgm:chMax val="0"/>
          <dgm:bulletEnabled val="1"/>
        </dgm:presLayoutVars>
      </dgm:prSet>
      <dgm:spPr/>
    </dgm:pt>
  </dgm:ptLst>
  <dgm:cxnLst>
    <dgm:cxn modelId="{571F430B-2DBD-344F-8EDE-333D422A53BF}" type="presOf" srcId="{6C85FB04-815B-4CC2-B9F5-D3220D6AA8A5}" destId="{6CFD0480-440D-F645-8BA6-50BA123EC03F}" srcOrd="0" destOrd="0" presId="urn:microsoft.com/office/officeart/2005/8/layout/vList2"/>
    <dgm:cxn modelId="{0642AD16-AEF8-B14D-B847-F507D652EBAD}" type="presOf" srcId="{4C43DAC0-9C54-4F07-B819-6C2020477DAC}" destId="{174AE318-A335-1C4F-9E92-048F62766629}" srcOrd="0" destOrd="0" presId="urn:microsoft.com/office/officeart/2005/8/layout/vList2"/>
    <dgm:cxn modelId="{0EBD595B-3599-4508-BF94-F390E5BAD479}" srcId="{B4F96966-FBD4-4777-B5F0-468C42FDD1B5}" destId="{4C43DAC0-9C54-4F07-B819-6C2020477DAC}" srcOrd="1" destOrd="0" parTransId="{E4D5C042-F963-4199-9F33-2201FC2B2907}" sibTransId="{67C65024-0633-47CA-9A41-D1DBB40678E1}"/>
    <dgm:cxn modelId="{56AC00DF-84F4-BF41-89D5-5E27D9391F14}" type="presOf" srcId="{B4F96966-FBD4-4777-B5F0-468C42FDD1B5}" destId="{DEACB05A-2A30-6442-B1FA-0E5831F3BC5B}" srcOrd="0" destOrd="0" presId="urn:microsoft.com/office/officeart/2005/8/layout/vList2"/>
    <dgm:cxn modelId="{4BFD03E9-9F39-44E6-8914-8D2E8A1E9591}" srcId="{B4F96966-FBD4-4777-B5F0-468C42FDD1B5}" destId="{6C85FB04-815B-4CC2-B9F5-D3220D6AA8A5}" srcOrd="0" destOrd="0" parTransId="{6E4E34A8-D3AC-4C5E-B503-9C54FC698388}" sibTransId="{7825F173-351F-4828-A4A3-976B3B182FAB}"/>
    <dgm:cxn modelId="{DA0B7BC3-17F1-A04E-AF90-83B797B9C82A}" type="presParOf" srcId="{DEACB05A-2A30-6442-B1FA-0E5831F3BC5B}" destId="{6CFD0480-440D-F645-8BA6-50BA123EC03F}" srcOrd="0" destOrd="0" presId="urn:microsoft.com/office/officeart/2005/8/layout/vList2"/>
    <dgm:cxn modelId="{E6BB115C-F2FC-3C44-9392-D62D76C7BCBC}" type="presParOf" srcId="{DEACB05A-2A30-6442-B1FA-0E5831F3BC5B}" destId="{E3105A72-E504-194D-8AA7-3635DC87D280}" srcOrd="1" destOrd="0" presId="urn:microsoft.com/office/officeart/2005/8/layout/vList2"/>
    <dgm:cxn modelId="{32FDA8CE-A02C-F747-BEF8-A6447EE222C8}" type="presParOf" srcId="{DEACB05A-2A30-6442-B1FA-0E5831F3BC5B}" destId="{174AE318-A335-1C4F-9E92-048F6276662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F851A92-0139-43B8-91A0-0125DAA7D4A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454CA39-0D16-405B-8DE8-400CC0595893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A </a:t>
          </a:r>
          <a:r>
            <a:rPr lang="en-US" dirty="0" err="1">
              <a:solidFill>
                <a:schemeClr val="tx1"/>
              </a:solidFill>
            </a:rPr>
            <a:t>otro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perro</a:t>
          </a:r>
          <a:r>
            <a:rPr lang="en-US" dirty="0">
              <a:solidFill>
                <a:schemeClr val="tx1"/>
              </a:solidFill>
            </a:rPr>
            <a:t> con ese </a:t>
          </a:r>
          <a:r>
            <a:rPr lang="en-US" dirty="0" err="1">
              <a:solidFill>
                <a:schemeClr val="tx1"/>
              </a:solidFill>
            </a:rPr>
            <a:t>hueso</a:t>
          </a:r>
          <a:endParaRPr lang="en-US" dirty="0">
            <a:solidFill>
              <a:schemeClr val="tx1"/>
            </a:solidFill>
          </a:endParaRPr>
        </a:p>
      </dgm:t>
    </dgm:pt>
    <dgm:pt modelId="{CBDBB1DD-4E4E-4560-AC53-4C86EAD6CC09}" type="parTrans" cxnId="{2A338B75-9357-490F-9038-A6202E6538AB}">
      <dgm:prSet/>
      <dgm:spPr/>
      <dgm:t>
        <a:bodyPr/>
        <a:lstStyle/>
        <a:p>
          <a:endParaRPr lang="en-US" sz="1600"/>
        </a:p>
      </dgm:t>
    </dgm:pt>
    <dgm:pt modelId="{3824579D-C6B6-49D7-9319-7A6A2FA6F5A8}" type="sibTrans" cxnId="{2A338B75-9357-490F-9038-A6202E6538AB}">
      <dgm:prSet/>
      <dgm:spPr/>
      <dgm:t>
        <a:bodyPr/>
        <a:lstStyle/>
        <a:p>
          <a:endParaRPr lang="en-US"/>
        </a:p>
      </dgm:t>
    </dgm:pt>
    <dgm:pt modelId="{7B596AF3-39F8-475C-B2D9-1D1D697BDDCF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Los </a:t>
          </a:r>
          <a:r>
            <a:rPr lang="en-US" dirty="0" err="1">
              <a:solidFill>
                <a:schemeClr val="tx1"/>
              </a:solidFill>
            </a:rPr>
            <a:t>datos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proporcionados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serán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tratados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confidencialmente</a:t>
          </a:r>
          <a:endParaRPr lang="en-US" dirty="0">
            <a:solidFill>
              <a:schemeClr val="tx1"/>
            </a:solidFill>
          </a:endParaRPr>
        </a:p>
      </dgm:t>
    </dgm:pt>
    <dgm:pt modelId="{79BF6479-DBD8-4607-B04B-74406A9659EA}" type="parTrans" cxnId="{EF234660-E7C6-4755-93C8-912B38097A3F}">
      <dgm:prSet/>
      <dgm:spPr/>
      <dgm:t>
        <a:bodyPr/>
        <a:lstStyle/>
        <a:p>
          <a:endParaRPr lang="en-US" sz="1600"/>
        </a:p>
      </dgm:t>
    </dgm:pt>
    <dgm:pt modelId="{5E67A8C4-ED9E-4531-93B4-B4F036996304}" type="sibTrans" cxnId="{EF234660-E7C6-4755-93C8-912B38097A3F}">
      <dgm:prSet/>
      <dgm:spPr/>
      <dgm:t>
        <a:bodyPr/>
        <a:lstStyle/>
        <a:p>
          <a:endParaRPr lang="en-US"/>
        </a:p>
      </dgm:t>
    </dgm:pt>
    <dgm:pt modelId="{E6B297C5-F4C6-4D27-856E-AAD69C9FDCEF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El </a:t>
          </a:r>
          <a:r>
            <a:rPr lang="en-US" dirty="0" err="1">
              <a:solidFill>
                <a:schemeClr val="tx1"/>
              </a:solidFill>
            </a:rPr>
            <a:t>acusado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puede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tomar</a:t>
          </a:r>
          <a:r>
            <a:rPr lang="en-US" dirty="0">
              <a:solidFill>
                <a:schemeClr val="tx1"/>
              </a:solidFill>
            </a:rPr>
            <a:t> asiento</a:t>
          </a:r>
        </a:p>
      </dgm:t>
    </dgm:pt>
    <dgm:pt modelId="{E326B12F-8E9D-4E15-BF43-57C10909DCAE}" type="parTrans" cxnId="{39003419-85D0-4A6A-AA31-E4F56E2995FF}">
      <dgm:prSet/>
      <dgm:spPr/>
      <dgm:t>
        <a:bodyPr/>
        <a:lstStyle/>
        <a:p>
          <a:endParaRPr lang="en-US" sz="1600"/>
        </a:p>
      </dgm:t>
    </dgm:pt>
    <dgm:pt modelId="{EB63316B-A43F-4924-8A9C-E4B5F5072282}" type="sibTrans" cxnId="{39003419-85D0-4A6A-AA31-E4F56E2995FF}">
      <dgm:prSet/>
      <dgm:spPr/>
      <dgm:t>
        <a:bodyPr/>
        <a:lstStyle/>
        <a:p>
          <a:endParaRPr lang="en-US"/>
        </a:p>
      </dgm:t>
    </dgm:pt>
    <dgm:pt modelId="{3A00535C-54F2-44FE-AFFB-ECE81542C604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El </a:t>
          </a:r>
          <a:r>
            <a:rPr lang="en-US" dirty="0" err="1">
              <a:solidFill>
                <a:schemeClr val="tx1"/>
              </a:solidFill>
            </a:rPr>
            <a:t>código</a:t>
          </a:r>
          <a:r>
            <a:rPr lang="en-US" dirty="0">
              <a:solidFill>
                <a:schemeClr val="tx1"/>
              </a:solidFill>
            </a:rPr>
            <a:t> del </a:t>
          </a:r>
          <a:r>
            <a:rPr lang="en-US" dirty="0" err="1">
              <a:solidFill>
                <a:schemeClr val="tx1"/>
              </a:solidFill>
            </a:rPr>
            <a:t>electrodoméstico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está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la </a:t>
          </a:r>
          <a:r>
            <a:rPr lang="en-US" dirty="0" err="1">
              <a:solidFill>
                <a:schemeClr val="tx1"/>
              </a:solidFill>
            </a:rPr>
            <a:t>placa</a:t>
          </a:r>
          <a:endParaRPr lang="en-US" dirty="0">
            <a:solidFill>
              <a:schemeClr val="tx1"/>
            </a:solidFill>
          </a:endParaRPr>
        </a:p>
      </dgm:t>
    </dgm:pt>
    <dgm:pt modelId="{9E0AC6ED-4CC3-44FA-9643-D44BDF978AE9}" type="parTrans" cxnId="{AB6065B2-BB60-4DCE-A33D-9EBA8F3627DE}">
      <dgm:prSet/>
      <dgm:spPr/>
      <dgm:t>
        <a:bodyPr/>
        <a:lstStyle/>
        <a:p>
          <a:endParaRPr lang="en-US" sz="1600"/>
        </a:p>
      </dgm:t>
    </dgm:pt>
    <dgm:pt modelId="{2430DEF0-3EFB-4E9E-9ACF-2140E194B906}" type="sibTrans" cxnId="{AB6065B2-BB60-4DCE-A33D-9EBA8F3627DE}">
      <dgm:prSet/>
      <dgm:spPr/>
      <dgm:t>
        <a:bodyPr/>
        <a:lstStyle/>
        <a:p>
          <a:endParaRPr lang="en-US"/>
        </a:p>
      </dgm:t>
    </dgm:pt>
    <dgm:pt modelId="{1C9771EA-CA10-4628-B917-B80CA6409404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Salían</a:t>
          </a:r>
          <a:r>
            <a:rPr lang="en-US" dirty="0">
              <a:solidFill>
                <a:schemeClr val="tx1"/>
              </a:solidFill>
            </a:rPr>
            <a:t> a </a:t>
          </a:r>
          <a:r>
            <a:rPr lang="en-US" dirty="0" err="1">
              <a:solidFill>
                <a:schemeClr val="tx1"/>
              </a:solidFill>
            </a:rPr>
            <a:t>mear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afuera</a:t>
          </a:r>
          <a:r>
            <a:rPr lang="en-US" dirty="0">
              <a:solidFill>
                <a:schemeClr val="tx1"/>
              </a:solidFill>
            </a:rPr>
            <a:t> </a:t>
          </a:r>
        </a:p>
      </dgm:t>
    </dgm:pt>
    <dgm:pt modelId="{524E1F3B-7CD7-43B9-8867-D419A2C11244}" type="parTrans" cxnId="{017D0AED-25C4-478F-96BD-3F3235502539}">
      <dgm:prSet/>
      <dgm:spPr/>
      <dgm:t>
        <a:bodyPr/>
        <a:lstStyle/>
        <a:p>
          <a:endParaRPr lang="en-US" sz="1600"/>
        </a:p>
      </dgm:t>
    </dgm:pt>
    <dgm:pt modelId="{85EC2873-1B69-47F0-8CEF-A9EA02399D91}" type="sibTrans" cxnId="{017D0AED-25C4-478F-96BD-3F3235502539}">
      <dgm:prSet/>
      <dgm:spPr/>
      <dgm:t>
        <a:bodyPr/>
        <a:lstStyle/>
        <a:p>
          <a:endParaRPr lang="en-US"/>
        </a:p>
      </dgm:t>
    </dgm:pt>
    <dgm:pt modelId="{9E1B8629-6CAC-4954-9812-AC7F3951EC28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Me ha </a:t>
          </a:r>
          <a:r>
            <a:rPr lang="en-US" dirty="0" err="1">
              <a:solidFill>
                <a:schemeClr val="tx1"/>
              </a:solidFill>
            </a:rPr>
            <a:t>dejao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tirao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el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tío</a:t>
          </a:r>
          <a:r>
            <a:rPr lang="en-US" dirty="0">
              <a:solidFill>
                <a:schemeClr val="tx1"/>
              </a:solidFill>
            </a:rPr>
            <a:t> ese </a:t>
          </a:r>
        </a:p>
      </dgm:t>
    </dgm:pt>
    <dgm:pt modelId="{EDF6DD1C-C104-46E0-908E-F9D0804941E9}" type="parTrans" cxnId="{C1E3CF84-CC35-4962-8797-9AC0D41F2240}">
      <dgm:prSet/>
      <dgm:spPr/>
      <dgm:t>
        <a:bodyPr/>
        <a:lstStyle/>
        <a:p>
          <a:endParaRPr lang="en-US" sz="1600"/>
        </a:p>
      </dgm:t>
    </dgm:pt>
    <dgm:pt modelId="{A70332EF-7096-4E4E-B803-485C7055997F}" type="sibTrans" cxnId="{C1E3CF84-CC35-4962-8797-9AC0D41F2240}">
      <dgm:prSet/>
      <dgm:spPr/>
      <dgm:t>
        <a:bodyPr/>
        <a:lstStyle/>
        <a:p>
          <a:endParaRPr lang="en-US"/>
        </a:p>
      </dgm:t>
    </dgm:pt>
    <dgm:pt modelId="{3D746691-C94D-4983-BBCA-5F0839C43C42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El </a:t>
          </a:r>
          <a:r>
            <a:rPr lang="en-US" dirty="0" err="1">
              <a:solidFill>
                <a:schemeClr val="tx1"/>
              </a:solidFill>
            </a:rPr>
            <a:t>trabajo</a:t>
          </a:r>
          <a:r>
            <a:rPr lang="en-US" dirty="0">
              <a:solidFill>
                <a:schemeClr val="tx1"/>
              </a:solidFill>
            </a:rPr>
            <a:t> de las </a:t>
          </a:r>
          <a:r>
            <a:rPr lang="en-US" dirty="0" err="1">
              <a:solidFill>
                <a:schemeClr val="tx1"/>
              </a:solidFill>
            </a:rPr>
            <a:t>mujeres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está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menos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reconocido</a:t>
          </a:r>
          <a:endParaRPr lang="en-US" dirty="0">
            <a:solidFill>
              <a:schemeClr val="tx1"/>
            </a:solidFill>
          </a:endParaRPr>
        </a:p>
      </dgm:t>
    </dgm:pt>
    <dgm:pt modelId="{E75E1CC1-D4A3-41BB-9F88-75B3B7B36074}" type="parTrans" cxnId="{E685F2FF-7B24-4C68-8B47-0C1E722C8D10}">
      <dgm:prSet/>
      <dgm:spPr/>
      <dgm:t>
        <a:bodyPr/>
        <a:lstStyle/>
        <a:p>
          <a:endParaRPr lang="en-US" sz="1600"/>
        </a:p>
      </dgm:t>
    </dgm:pt>
    <dgm:pt modelId="{20387A04-F49A-46AF-918E-9F016F4E9576}" type="sibTrans" cxnId="{E685F2FF-7B24-4C68-8B47-0C1E722C8D10}">
      <dgm:prSet/>
      <dgm:spPr/>
      <dgm:t>
        <a:bodyPr/>
        <a:lstStyle/>
        <a:p>
          <a:endParaRPr lang="en-US"/>
        </a:p>
      </dgm:t>
    </dgm:pt>
    <dgm:pt modelId="{5ABCF6AD-D3CC-4A8B-877F-31BF255E480D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Es </a:t>
          </a:r>
          <a:r>
            <a:rPr lang="en-US" dirty="0" err="1">
              <a:solidFill>
                <a:schemeClr val="tx1"/>
              </a:solidFill>
            </a:rPr>
            <a:t>una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teja</a:t>
          </a:r>
          <a:r>
            <a:rPr lang="en-US" dirty="0">
              <a:solidFill>
                <a:schemeClr val="tx1"/>
              </a:solidFill>
            </a:rPr>
            <a:t> de persona </a:t>
          </a:r>
        </a:p>
      </dgm:t>
    </dgm:pt>
    <dgm:pt modelId="{DDC12E49-0A71-48B4-B11F-FFAD36F58609}" type="parTrans" cxnId="{3AEE9D53-B4AE-4072-B3B7-AD55FD021DB6}">
      <dgm:prSet/>
      <dgm:spPr/>
      <dgm:t>
        <a:bodyPr/>
        <a:lstStyle/>
        <a:p>
          <a:endParaRPr lang="en-US" sz="1600"/>
        </a:p>
      </dgm:t>
    </dgm:pt>
    <dgm:pt modelId="{0C1D3296-0543-4CBD-AD7E-768087A9AF59}" type="sibTrans" cxnId="{3AEE9D53-B4AE-4072-B3B7-AD55FD021DB6}">
      <dgm:prSet/>
      <dgm:spPr/>
      <dgm:t>
        <a:bodyPr/>
        <a:lstStyle/>
        <a:p>
          <a:endParaRPr lang="en-US"/>
        </a:p>
      </dgm:t>
    </dgm:pt>
    <dgm:pt modelId="{94ACFA66-EE5C-45D6-AD5B-B83C59B2031E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Es </a:t>
          </a:r>
          <a:r>
            <a:rPr lang="en-US" dirty="0" err="1">
              <a:solidFill>
                <a:schemeClr val="tx1"/>
              </a:solidFill>
            </a:rPr>
            <a:t>por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esta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razón</a:t>
          </a:r>
          <a:r>
            <a:rPr lang="en-US" dirty="0">
              <a:solidFill>
                <a:schemeClr val="tx1"/>
              </a:solidFill>
            </a:rPr>
            <a:t> que me pongo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contacto</a:t>
          </a:r>
          <a:r>
            <a:rPr lang="en-US" dirty="0">
              <a:solidFill>
                <a:schemeClr val="tx1"/>
              </a:solidFill>
            </a:rPr>
            <a:t> con </a:t>
          </a:r>
          <a:r>
            <a:rPr lang="en-US" dirty="0" err="1">
              <a:solidFill>
                <a:schemeClr val="tx1"/>
              </a:solidFill>
            </a:rPr>
            <a:t>ustedes</a:t>
          </a:r>
          <a:endParaRPr lang="en-US" dirty="0">
            <a:solidFill>
              <a:schemeClr val="tx1"/>
            </a:solidFill>
          </a:endParaRPr>
        </a:p>
      </dgm:t>
    </dgm:pt>
    <dgm:pt modelId="{0E63A5A6-C857-4E79-ADCC-FE3C64DD5863}" type="parTrans" cxnId="{8A46B035-E276-494A-B306-F7D6D63EF5D7}">
      <dgm:prSet/>
      <dgm:spPr/>
      <dgm:t>
        <a:bodyPr/>
        <a:lstStyle/>
        <a:p>
          <a:endParaRPr lang="en-US" sz="1600"/>
        </a:p>
      </dgm:t>
    </dgm:pt>
    <dgm:pt modelId="{F5298C5A-835F-41FA-A80D-504AF96F7DE9}" type="sibTrans" cxnId="{8A46B035-E276-494A-B306-F7D6D63EF5D7}">
      <dgm:prSet/>
      <dgm:spPr/>
      <dgm:t>
        <a:bodyPr/>
        <a:lstStyle/>
        <a:p>
          <a:endParaRPr lang="en-US"/>
        </a:p>
      </dgm:t>
    </dgm:pt>
    <dgm:pt modelId="{D84E0FB8-7A3B-457C-B03E-F1D0D08DC3C6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Eso es pan </a:t>
          </a:r>
          <a:r>
            <a:rPr lang="en-US" dirty="0" err="1">
              <a:solidFill>
                <a:schemeClr val="tx1"/>
              </a:solidFill>
            </a:rPr>
            <a:t>comido</a:t>
          </a:r>
          <a:endParaRPr lang="en-US" dirty="0">
            <a:solidFill>
              <a:schemeClr val="tx1"/>
            </a:solidFill>
          </a:endParaRPr>
        </a:p>
      </dgm:t>
    </dgm:pt>
    <dgm:pt modelId="{B739FDC0-61D8-44A2-8F17-0B81A378714E}" type="parTrans" cxnId="{98388646-BD1F-4631-890D-3899B049BC93}">
      <dgm:prSet/>
      <dgm:spPr/>
      <dgm:t>
        <a:bodyPr/>
        <a:lstStyle/>
        <a:p>
          <a:endParaRPr lang="en-US" sz="1600"/>
        </a:p>
      </dgm:t>
    </dgm:pt>
    <dgm:pt modelId="{EF77AB26-B03A-43B0-ACFE-EEE7ED95558D}" type="sibTrans" cxnId="{98388646-BD1F-4631-890D-3899B049BC93}">
      <dgm:prSet/>
      <dgm:spPr/>
      <dgm:t>
        <a:bodyPr/>
        <a:lstStyle/>
        <a:p>
          <a:endParaRPr lang="en-US"/>
        </a:p>
      </dgm:t>
    </dgm:pt>
    <dgm:pt modelId="{4483A30D-68A4-49E5-BCE8-453D0E44042D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Pero ¡</a:t>
          </a:r>
          <a:r>
            <a:rPr lang="en-US" dirty="0" err="1">
              <a:solidFill>
                <a:schemeClr val="tx1"/>
              </a:solidFill>
            </a:rPr>
            <a:t>será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cabrón</a:t>
          </a:r>
          <a:r>
            <a:rPr lang="en-US" dirty="0">
              <a:solidFill>
                <a:schemeClr val="tx1"/>
              </a:solidFill>
            </a:rPr>
            <a:t>! </a:t>
          </a:r>
        </a:p>
      </dgm:t>
    </dgm:pt>
    <dgm:pt modelId="{2FB623E6-11B0-447A-BE56-AA8BA621A413}" type="parTrans" cxnId="{2EDDCB55-74D0-43EC-8024-770DA753F6B2}">
      <dgm:prSet/>
      <dgm:spPr/>
      <dgm:t>
        <a:bodyPr/>
        <a:lstStyle/>
        <a:p>
          <a:endParaRPr lang="en-US" sz="1600"/>
        </a:p>
      </dgm:t>
    </dgm:pt>
    <dgm:pt modelId="{351D26AB-CEB4-4A9D-85BD-2BC6F1190A26}" type="sibTrans" cxnId="{2EDDCB55-74D0-43EC-8024-770DA753F6B2}">
      <dgm:prSet/>
      <dgm:spPr/>
      <dgm:t>
        <a:bodyPr/>
        <a:lstStyle/>
        <a:p>
          <a:endParaRPr lang="en-US"/>
        </a:p>
      </dgm:t>
    </dgm:pt>
    <dgm:pt modelId="{03777899-83B2-44F0-A3E8-398A1DB819C0}">
      <dgm:prSet/>
      <dgm:spPr/>
      <dgm:t>
        <a:bodyPr/>
        <a:lstStyle/>
        <a:p>
          <a:r>
            <a:rPr lang="en-US" spc="-80" baseline="0" dirty="0" err="1">
              <a:solidFill>
                <a:schemeClr val="tx1"/>
              </a:solidFill>
            </a:rPr>
            <a:t>Habiéndose</a:t>
          </a:r>
          <a:r>
            <a:rPr lang="en-US" spc="-80" baseline="0" dirty="0">
              <a:solidFill>
                <a:schemeClr val="tx1"/>
              </a:solidFill>
            </a:rPr>
            <a:t> </a:t>
          </a:r>
          <a:r>
            <a:rPr lang="en-US" spc="-80" baseline="0" dirty="0" err="1">
              <a:solidFill>
                <a:schemeClr val="tx1"/>
              </a:solidFill>
            </a:rPr>
            <a:t>cumpli</a:t>
          </a:r>
          <a:r>
            <a:rPr lang="en-US" spc="-80" baseline="0" dirty="0">
              <a:solidFill>
                <a:schemeClr val="tx1"/>
              </a:solidFill>
            </a:rPr>
            <a:t>-do las </a:t>
          </a:r>
          <a:r>
            <a:rPr lang="en-US" spc="-80" baseline="0" dirty="0" err="1">
              <a:solidFill>
                <a:schemeClr val="tx1"/>
              </a:solidFill>
            </a:rPr>
            <a:t>previsiones</a:t>
          </a:r>
          <a:r>
            <a:rPr lang="en-US" spc="-80" baseline="0" dirty="0">
              <a:solidFill>
                <a:schemeClr val="tx1"/>
              </a:solidFill>
            </a:rPr>
            <a:t> </a:t>
          </a:r>
          <a:r>
            <a:rPr lang="en-US" spc="-80" baseline="0" dirty="0" err="1">
              <a:solidFill>
                <a:schemeClr val="tx1"/>
              </a:solidFill>
            </a:rPr>
            <a:t>legales</a:t>
          </a:r>
          <a:r>
            <a:rPr lang="en-US" spc="-80" baseline="0" dirty="0">
              <a:solidFill>
                <a:schemeClr val="tx1"/>
              </a:solidFill>
            </a:rPr>
            <a:t>  se </a:t>
          </a:r>
          <a:r>
            <a:rPr lang="en-US" spc="-80" baseline="0" dirty="0" err="1">
              <a:solidFill>
                <a:schemeClr val="tx1"/>
              </a:solidFill>
            </a:rPr>
            <a:t>expide</a:t>
          </a:r>
          <a:r>
            <a:rPr lang="en-US" spc="-80" baseline="0" dirty="0">
              <a:solidFill>
                <a:schemeClr val="tx1"/>
              </a:solidFill>
            </a:rPr>
            <a:t> </a:t>
          </a:r>
          <a:r>
            <a:rPr lang="en-US" spc="-80" baseline="0" dirty="0" err="1">
              <a:solidFill>
                <a:schemeClr val="tx1"/>
              </a:solidFill>
            </a:rPr>
            <a:t>esta</a:t>
          </a:r>
          <a:r>
            <a:rPr lang="en-US" spc="-80" baseline="0" dirty="0">
              <a:solidFill>
                <a:schemeClr val="tx1"/>
              </a:solidFill>
            </a:rPr>
            <a:t> </a:t>
          </a:r>
          <a:r>
            <a:rPr lang="en-US" spc="-80" baseline="0" dirty="0" err="1">
              <a:solidFill>
                <a:schemeClr val="tx1"/>
              </a:solidFill>
            </a:rPr>
            <a:t>certificación</a:t>
          </a:r>
          <a:endParaRPr lang="en-US" spc="-80" baseline="0" dirty="0">
            <a:solidFill>
              <a:schemeClr val="tx1"/>
            </a:solidFill>
          </a:endParaRPr>
        </a:p>
      </dgm:t>
    </dgm:pt>
    <dgm:pt modelId="{2F317C3D-DCD0-440A-93F8-8D8FA4E098D7}" type="parTrans" cxnId="{6C34DB2C-F08D-4D33-82FA-34CBBFB0C685}">
      <dgm:prSet/>
      <dgm:spPr/>
      <dgm:t>
        <a:bodyPr/>
        <a:lstStyle/>
        <a:p>
          <a:endParaRPr lang="en-US" sz="1600"/>
        </a:p>
      </dgm:t>
    </dgm:pt>
    <dgm:pt modelId="{E3331D52-4CFF-4270-B420-533B94899DEE}" type="sibTrans" cxnId="{6C34DB2C-F08D-4D33-82FA-34CBBFB0C685}">
      <dgm:prSet/>
      <dgm:spPr/>
      <dgm:t>
        <a:bodyPr/>
        <a:lstStyle/>
        <a:p>
          <a:endParaRPr lang="en-US"/>
        </a:p>
      </dgm:t>
    </dgm:pt>
    <dgm:pt modelId="{9829ECE2-4B39-434D-9837-949F02581340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Tu amigo </a:t>
          </a:r>
          <a:r>
            <a:rPr lang="en-US" dirty="0" err="1">
              <a:solidFill>
                <a:schemeClr val="tx1"/>
              </a:solidFill>
            </a:rPr>
            <a:t>tiene</a:t>
          </a:r>
          <a:r>
            <a:rPr lang="en-US" dirty="0">
              <a:solidFill>
                <a:schemeClr val="tx1"/>
              </a:solidFill>
            </a:rPr>
            <a:t> cola de </a:t>
          </a:r>
          <a:r>
            <a:rPr lang="en-US" dirty="0" err="1">
              <a:solidFill>
                <a:schemeClr val="tx1"/>
              </a:solidFill>
            </a:rPr>
            <a:t>paja</a:t>
          </a:r>
          <a:endParaRPr lang="en-US" dirty="0">
            <a:solidFill>
              <a:schemeClr val="tx1"/>
            </a:solidFill>
          </a:endParaRPr>
        </a:p>
      </dgm:t>
    </dgm:pt>
    <dgm:pt modelId="{86B93E8B-F734-4E23-A133-89E7F840A90D}" type="parTrans" cxnId="{F70AB59F-8320-44F9-AAC6-5221B6C62F64}">
      <dgm:prSet/>
      <dgm:spPr/>
      <dgm:t>
        <a:bodyPr/>
        <a:lstStyle/>
        <a:p>
          <a:endParaRPr lang="en-US" sz="1600"/>
        </a:p>
      </dgm:t>
    </dgm:pt>
    <dgm:pt modelId="{106F4497-3EC6-4106-A870-B2BE75AE1ADF}" type="sibTrans" cxnId="{F70AB59F-8320-44F9-AAC6-5221B6C62F64}">
      <dgm:prSet/>
      <dgm:spPr/>
      <dgm:t>
        <a:bodyPr/>
        <a:lstStyle/>
        <a:p>
          <a:endParaRPr lang="en-US"/>
        </a:p>
      </dgm:t>
    </dgm:pt>
    <dgm:pt modelId="{CCBEF71E-5875-4C19-9EF5-10F1FD5A281D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Han cortado </a:t>
          </a:r>
          <a:r>
            <a:rPr lang="en-US" dirty="0" err="1">
              <a:solidFill>
                <a:schemeClr val="tx1"/>
              </a:solidFill>
            </a:rPr>
            <a:t>cientos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árboles</a:t>
          </a:r>
          <a:endParaRPr lang="en-US" dirty="0">
            <a:solidFill>
              <a:schemeClr val="tx1"/>
            </a:solidFill>
          </a:endParaRPr>
        </a:p>
      </dgm:t>
    </dgm:pt>
    <dgm:pt modelId="{63C1B783-E3F9-45A4-9621-9003FDA8E7B9}" type="parTrans" cxnId="{5BBAE2A0-906A-4E76-9475-CFD58F81F3D1}">
      <dgm:prSet/>
      <dgm:spPr/>
      <dgm:t>
        <a:bodyPr/>
        <a:lstStyle/>
        <a:p>
          <a:endParaRPr lang="en-US" sz="1600"/>
        </a:p>
      </dgm:t>
    </dgm:pt>
    <dgm:pt modelId="{F5614D47-FEBC-43D2-9CBF-1F4AFE57ABCE}" type="sibTrans" cxnId="{5BBAE2A0-906A-4E76-9475-CFD58F81F3D1}">
      <dgm:prSet/>
      <dgm:spPr/>
      <dgm:t>
        <a:bodyPr/>
        <a:lstStyle/>
        <a:p>
          <a:endParaRPr lang="en-US"/>
        </a:p>
      </dgm:t>
    </dgm:pt>
    <dgm:pt modelId="{99A502AF-084B-3C4D-9DB6-628333896E0D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Haz </a:t>
          </a:r>
          <a:r>
            <a:rPr lang="en-US" dirty="0" err="1">
              <a:solidFill>
                <a:schemeClr val="tx1"/>
              </a:solidFill>
            </a:rPr>
            <a:t>esa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vaina</a:t>
          </a:r>
          <a:endParaRPr lang="en-US" dirty="0">
            <a:solidFill>
              <a:schemeClr val="tx1"/>
            </a:solidFill>
          </a:endParaRPr>
        </a:p>
      </dgm:t>
    </dgm:pt>
    <dgm:pt modelId="{B61D1652-3DD7-CC41-91C4-D75E837DB3E4}" type="parTrans" cxnId="{6878ABE5-48AA-814A-9E78-55BF969503DA}">
      <dgm:prSet/>
      <dgm:spPr/>
      <dgm:t>
        <a:bodyPr/>
        <a:lstStyle/>
        <a:p>
          <a:endParaRPr lang="en-US"/>
        </a:p>
      </dgm:t>
    </dgm:pt>
    <dgm:pt modelId="{49E125B5-3693-434C-96C1-249B47EAB71A}" type="sibTrans" cxnId="{6878ABE5-48AA-814A-9E78-55BF969503DA}">
      <dgm:prSet/>
      <dgm:spPr/>
      <dgm:t>
        <a:bodyPr/>
        <a:lstStyle/>
        <a:p>
          <a:endParaRPr lang="en-US"/>
        </a:p>
      </dgm:t>
    </dgm:pt>
    <dgm:pt modelId="{D83E704D-2093-1C4D-B348-ABB16E84BE3E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Sos un </a:t>
          </a:r>
          <a:r>
            <a:rPr lang="en-US" dirty="0" err="1">
              <a:solidFill>
                <a:schemeClr val="tx1"/>
              </a:solidFill>
            </a:rPr>
            <a:t>pelotudo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mierda</a:t>
          </a:r>
          <a:endParaRPr lang="en-US" dirty="0">
            <a:solidFill>
              <a:schemeClr val="tx1"/>
            </a:solidFill>
          </a:endParaRPr>
        </a:p>
      </dgm:t>
    </dgm:pt>
    <dgm:pt modelId="{0A02D3F4-0265-9E49-BF54-0A9FF4B3AA11}" type="parTrans" cxnId="{A3F3FAF4-6365-4243-856D-450ED7769942}">
      <dgm:prSet/>
      <dgm:spPr/>
      <dgm:t>
        <a:bodyPr/>
        <a:lstStyle/>
        <a:p>
          <a:endParaRPr lang="en-US"/>
        </a:p>
      </dgm:t>
    </dgm:pt>
    <dgm:pt modelId="{427D2135-741A-E943-8193-688A68F60336}" type="sibTrans" cxnId="{A3F3FAF4-6365-4243-856D-450ED7769942}">
      <dgm:prSet/>
      <dgm:spPr/>
      <dgm:t>
        <a:bodyPr/>
        <a:lstStyle/>
        <a:p>
          <a:endParaRPr lang="en-US"/>
        </a:p>
      </dgm:t>
    </dgm:pt>
    <dgm:pt modelId="{3EBD6180-33A0-114F-9E3C-AA7D3BD1C2B6}" type="pres">
      <dgm:prSet presAssocID="{5F851A92-0139-43B8-91A0-0125DAA7D4A9}" presName="diagram" presStyleCnt="0">
        <dgm:presLayoutVars>
          <dgm:dir/>
          <dgm:resizeHandles val="exact"/>
        </dgm:presLayoutVars>
      </dgm:prSet>
      <dgm:spPr/>
    </dgm:pt>
    <dgm:pt modelId="{EBC0526F-A4FB-8A48-9E00-CB5BB4F2EC57}" type="pres">
      <dgm:prSet presAssocID="{2454CA39-0D16-405B-8DE8-400CC0595893}" presName="node" presStyleLbl="node1" presStyleIdx="0" presStyleCnt="16">
        <dgm:presLayoutVars>
          <dgm:bulletEnabled val="1"/>
        </dgm:presLayoutVars>
      </dgm:prSet>
      <dgm:spPr/>
    </dgm:pt>
    <dgm:pt modelId="{52ABAF5C-8B7C-CA45-92D3-E1EA4C218282}" type="pres">
      <dgm:prSet presAssocID="{3824579D-C6B6-49D7-9319-7A6A2FA6F5A8}" presName="sibTrans" presStyleCnt="0"/>
      <dgm:spPr/>
    </dgm:pt>
    <dgm:pt modelId="{129A7E74-891A-8A4D-8EF8-A00C3A208AA4}" type="pres">
      <dgm:prSet presAssocID="{7B596AF3-39F8-475C-B2D9-1D1D697BDDCF}" presName="node" presStyleLbl="node1" presStyleIdx="1" presStyleCnt="16">
        <dgm:presLayoutVars>
          <dgm:bulletEnabled val="1"/>
        </dgm:presLayoutVars>
      </dgm:prSet>
      <dgm:spPr/>
    </dgm:pt>
    <dgm:pt modelId="{476D1E13-EF1D-434A-995F-A7015317F606}" type="pres">
      <dgm:prSet presAssocID="{5E67A8C4-ED9E-4531-93B4-B4F036996304}" presName="sibTrans" presStyleCnt="0"/>
      <dgm:spPr/>
    </dgm:pt>
    <dgm:pt modelId="{7D181392-7FA8-DD4B-B8D7-07E86DC5C685}" type="pres">
      <dgm:prSet presAssocID="{E6B297C5-F4C6-4D27-856E-AAD69C9FDCEF}" presName="node" presStyleLbl="node1" presStyleIdx="2" presStyleCnt="16">
        <dgm:presLayoutVars>
          <dgm:bulletEnabled val="1"/>
        </dgm:presLayoutVars>
      </dgm:prSet>
      <dgm:spPr/>
    </dgm:pt>
    <dgm:pt modelId="{F9778E26-1B02-FB4F-BD03-71CBACCF692F}" type="pres">
      <dgm:prSet presAssocID="{EB63316B-A43F-4924-8A9C-E4B5F5072282}" presName="sibTrans" presStyleCnt="0"/>
      <dgm:spPr/>
    </dgm:pt>
    <dgm:pt modelId="{4F24358A-4ED4-4147-B8BD-ED644CE95DBA}" type="pres">
      <dgm:prSet presAssocID="{3A00535C-54F2-44FE-AFFB-ECE81542C604}" presName="node" presStyleLbl="node1" presStyleIdx="3" presStyleCnt="16">
        <dgm:presLayoutVars>
          <dgm:bulletEnabled val="1"/>
        </dgm:presLayoutVars>
      </dgm:prSet>
      <dgm:spPr/>
    </dgm:pt>
    <dgm:pt modelId="{0AEB3864-A7CD-764C-8862-E8DF37799753}" type="pres">
      <dgm:prSet presAssocID="{2430DEF0-3EFB-4E9E-9ACF-2140E194B906}" presName="sibTrans" presStyleCnt="0"/>
      <dgm:spPr/>
    </dgm:pt>
    <dgm:pt modelId="{199E65CC-4DD1-DF41-A8F6-ED6B36AEE9E1}" type="pres">
      <dgm:prSet presAssocID="{1C9771EA-CA10-4628-B917-B80CA6409404}" presName="node" presStyleLbl="node1" presStyleIdx="4" presStyleCnt="16">
        <dgm:presLayoutVars>
          <dgm:bulletEnabled val="1"/>
        </dgm:presLayoutVars>
      </dgm:prSet>
      <dgm:spPr/>
    </dgm:pt>
    <dgm:pt modelId="{392830C5-AE88-5D4D-9DF5-B8C92D785641}" type="pres">
      <dgm:prSet presAssocID="{85EC2873-1B69-47F0-8CEF-A9EA02399D91}" presName="sibTrans" presStyleCnt="0"/>
      <dgm:spPr/>
    </dgm:pt>
    <dgm:pt modelId="{A2122150-A940-4348-8229-3F259E93B3CE}" type="pres">
      <dgm:prSet presAssocID="{9E1B8629-6CAC-4954-9812-AC7F3951EC28}" presName="node" presStyleLbl="node1" presStyleIdx="5" presStyleCnt="16">
        <dgm:presLayoutVars>
          <dgm:bulletEnabled val="1"/>
        </dgm:presLayoutVars>
      </dgm:prSet>
      <dgm:spPr/>
    </dgm:pt>
    <dgm:pt modelId="{5AFC1765-64F9-3546-9D59-8D3B3BBD6D89}" type="pres">
      <dgm:prSet presAssocID="{A70332EF-7096-4E4E-B803-485C7055997F}" presName="sibTrans" presStyleCnt="0"/>
      <dgm:spPr/>
    </dgm:pt>
    <dgm:pt modelId="{7FD9EFC1-8448-1941-9452-66B2C7EA9706}" type="pres">
      <dgm:prSet presAssocID="{3D746691-C94D-4983-BBCA-5F0839C43C42}" presName="node" presStyleLbl="node1" presStyleIdx="6" presStyleCnt="16">
        <dgm:presLayoutVars>
          <dgm:bulletEnabled val="1"/>
        </dgm:presLayoutVars>
      </dgm:prSet>
      <dgm:spPr/>
    </dgm:pt>
    <dgm:pt modelId="{CEE5971F-EFEA-C644-A8CD-F558D340CBB0}" type="pres">
      <dgm:prSet presAssocID="{20387A04-F49A-46AF-918E-9F016F4E9576}" presName="sibTrans" presStyleCnt="0"/>
      <dgm:spPr/>
    </dgm:pt>
    <dgm:pt modelId="{0FCF22FD-0482-5445-86E3-943364721AEE}" type="pres">
      <dgm:prSet presAssocID="{5ABCF6AD-D3CC-4A8B-877F-31BF255E480D}" presName="node" presStyleLbl="node1" presStyleIdx="7" presStyleCnt="16">
        <dgm:presLayoutVars>
          <dgm:bulletEnabled val="1"/>
        </dgm:presLayoutVars>
      </dgm:prSet>
      <dgm:spPr/>
    </dgm:pt>
    <dgm:pt modelId="{9EB657B1-75A9-8542-AABC-29601A5FB215}" type="pres">
      <dgm:prSet presAssocID="{0C1D3296-0543-4CBD-AD7E-768087A9AF59}" presName="sibTrans" presStyleCnt="0"/>
      <dgm:spPr/>
    </dgm:pt>
    <dgm:pt modelId="{53938C8B-4186-6D46-8CDE-C1D10F32C2D4}" type="pres">
      <dgm:prSet presAssocID="{94ACFA66-EE5C-45D6-AD5B-B83C59B2031E}" presName="node" presStyleLbl="node1" presStyleIdx="8" presStyleCnt="16">
        <dgm:presLayoutVars>
          <dgm:bulletEnabled val="1"/>
        </dgm:presLayoutVars>
      </dgm:prSet>
      <dgm:spPr/>
    </dgm:pt>
    <dgm:pt modelId="{2F07700E-98B2-B146-97EB-CA7DFCE87994}" type="pres">
      <dgm:prSet presAssocID="{F5298C5A-835F-41FA-A80D-504AF96F7DE9}" presName="sibTrans" presStyleCnt="0"/>
      <dgm:spPr/>
    </dgm:pt>
    <dgm:pt modelId="{2CF58F60-E3E7-6249-8B60-D7E500EFAC8C}" type="pres">
      <dgm:prSet presAssocID="{D84E0FB8-7A3B-457C-B03E-F1D0D08DC3C6}" presName="node" presStyleLbl="node1" presStyleIdx="9" presStyleCnt="16">
        <dgm:presLayoutVars>
          <dgm:bulletEnabled val="1"/>
        </dgm:presLayoutVars>
      </dgm:prSet>
      <dgm:spPr/>
    </dgm:pt>
    <dgm:pt modelId="{4DEC9405-51AD-284B-A4D6-730131BE72B7}" type="pres">
      <dgm:prSet presAssocID="{EF77AB26-B03A-43B0-ACFE-EEE7ED95558D}" presName="sibTrans" presStyleCnt="0"/>
      <dgm:spPr/>
    </dgm:pt>
    <dgm:pt modelId="{CDC6348A-0496-9C4A-ABE9-D82353E2C7CB}" type="pres">
      <dgm:prSet presAssocID="{4483A30D-68A4-49E5-BCE8-453D0E44042D}" presName="node" presStyleLbl="node1" presStyleIdx="10" presStyleCnt="16">
        <dgm:presLayoutVars>
          <dgm:bulletEnabled val="1"/>
        </dgm:presLayoutVars>
      </dgm:prSet>
      <dgm:spPr/>
    </dgm:pt>
    <dgm:pt modelId="{7D3309A0-092D-5C48-8DFC-E1F086FE7FDC}" type="pres">
      <dgm:prSet presAssocID="{351D26AB-CEB4-4A9D-85BD-2BC6F1190A26}" presName="sibTrans" presStyleCnt="0"/>
      <dgm:spPr/>
    </dgm:pt>
    <dgm:pt modelId="{5B2CEE11-F641-BC44-9B32-9F8AA992EB96}" type="pres">
      <dgm:prSet presAssocID="{03777899-83B2-44F0-A3E8-398A1DB819C0}" presName="node" presStyleLbl="node1" presStyleIdx="11" presStyleCnt="16">
        <dgm:presLayoutVars>
          <dgm:bulletEnabled val="1"/>
        </dgm:presLayoutVars>
      </dgm:prSet>
      <dgm:spPr/>
    </dgm:pt>
    <dgm:pt modelId="{2C43C8D1-290C-8241-AE29-9549DC24C2FB}" type="pres">
      <dgm:prSet presAssocID="{E3331D52-4CFF-4270-B420-533B94899DEE}" presName="sibTrans" presStyleCnt="0"/>
      <dgm:spPr/>
    </dgm:pt>
    <dgm:pt modelId="{03F9F275-F1E8-F94A-829F-2A95219036DE}" type="pres">
      <dgm:prSet presAssocID="{9829ECE2-4B39-434D-9837-949F02581340}" presName="node" presStyleLbl="node1" presStyleIdx="12" presStyleCnt="16">
        <dgm:presLayoutVars>
          <dgm:bulletEnabled val="1"/>
        </dgm:presLayoutVars>
      </dgm:prSet>
      <dgm:spPr/>
    </dgm:pt>
    <dgm:pt modelId="{67F35B86-2756-BE40-B4EC-D2A59DAB64AF}" type="pres">
      <dgm:prSet presAssocID="{106F4497-3EC6-4106-A870-B2BE75AE1ADF}" presName="sibTrans" presStyleCnt="0"/>
      <dgm:spPr/>
    </dgm:pt>
    <dgm:pt modelId="{FD569F39-8B7A-1C4B-B1DB-ACF6410AF6C8}" type="pres">
      <dgm:prSet presAssocID="{CCBEF71E-5875-4C19-9EF5-10F1FD5A281D}" presName="node" presStyleLbl="node1" presStyleIdx="13" presStyleCnt="16">
        <dgm:presLayoutVars>
          <dgm:bulletEnabled val="1"/>
        </dgm:presLayoutVars>
      </dgm:prSet>
      <dgm:spPr/>
    </dgm:pt>
    <dgm:pt modelId="{2A33EAC0-6B4C-B24D-9023-94C60DDC5311}" type="pres">
      <dgm:prSet presAssocID="{F5614D47-FEBC-43D2-9CBF-1F4AFE57ABCE}" presName="sibTrans" presStyleCnt="0"/>
      <dgm:spPr/>
    </dgm:pt>
    <dgm:pt modelId="{539ABFC6-9D4E-CE4F-80F0-5A6DEBD47828}" type="pres">
      <dgm:prSet presAssocID="{99A502AF-084B-3C4D-9DB6-628333896E0D}" presName="node" presStyleLbl="node1" presStyleIdx="14" presStyleCnt="16">
        <dgm:presLayoutVars>
          <dgm:bulletEnabled val="1"/>
        </dgm:presLayoutVars>
      </dgm:prSet>
      <dgm:spPr/>
    </dgm:pt>
    <dgm:pt modelId="{F8DD6AFE-E93E-AB4E-BC3C-0E48B31553ED}" type="pres">
      <dgm:prSet presAssocID="{49E125B5-3693-434C-96C1-249B47EAB71A}" presName="sibTrans" presStyleCnt="0"/>
      <dgm:spPr/>
    </dgm:pt>
    <dgm:pt modelId="{5AD065B0-B067-DE46-BA00-21B713B7C8D5}" type="pres">
      <dgm:prSet presAssocID="{D83E704D-2093-1C4D-B348-ABB16E84BE3E}" presName="node" presStyleLbl="node1" presStyleIdx="15" presStyleCnt="16">
        <dgm:presLayoutVars>
          <dgm:bulletEnabled val="1"/>
        </dgm:presLayoutVars>
      </dgm:prSet>
      <dgm:spPr/>
    </dgm:pt>
  </dgm:ptLst>
  <dgm:cxnLst>
    <dgm:cxn modelId="{73585010-6CD5-F94E-99B3-5D27ADD6398D}" type="presOf" srcId="{E6B297C5-F4C6-4D27-856E-AAD69C9FDCEF}" destId="{7D181392-7FA8-DD4B-B8D7-07E86DC5C685}" srcOrd="0" destOrd="0" presId="urn:microsoft.com/office/officeart/2005/8/layout/default"/>
    <dgm:cxn modelId="{39003419-85D0-4A6A-AA31-E4F56E2995FF}" srcId="{5F851A92-0139-43B8-91A0-0125DAA7D4A9}" destId="{E6B297C5-F4C6-4D27-856E-AAD69C9FDCEF}" srcOrd="2" destOrd="0" parTransId="{E326B12F-8E9D-4E15-BF43-57C10909DCAE}" sibTransId="{EB63316B-A43F-4924-8A9C-E4B5F5072282}"/>
    <dgm:cxn modelId="{AB21BE21-EFB7-434E-940A-96C434A8E672}" type="presOf" srcId="{94ACFA66-EE5C-45D6-AD5B-B83C59B2031E}" destId="{53938C8B-4186-6D46-8CDE-C1D10F32C2D4}" srcOrd="0" destOrd="0" presId="urn:microsoft.com/office/officeart/2005/8/layout/default"/>
    <dgm:cxn modelId="{A3E14423-1EA6-954B-8868-C997BD3A2386}" type="presOf" srcId="{CCBEF71E-5875-4C19-9EF5-10F1FD5A281D}" destId="{FD569F39-8B7A-1C4B-B1DB-ACF6410AF6C8}" srcOrd="0" destOrd="0" presId="urn:microsoft.com/office/officeart/2005/8/layout/default"/>
    <dgm:cxn modelId="{AA813F24-4479-3747-A910-F95D236C22F8}" type="presOf" srcId="{5ABCF6AD-D3CC-4A8B-877F-31BF255E480D}" destId="{0FCF22FD-0482-5445-86E3-943364721AEE}" srcOrd="0" destOrd="0" presId="urn:microsoft.com/office/officeart/2005/8/layout/default"/>
    <dgm:cxn modelId="{6C34DB2C-F08D-4D33-82FA-34CBBFB0C685}" srcId="{5F851A92-0139-43B8-91A0-0125DAA7D4A9}" destId="{03777899-83B2-44F0-A3E8-398A1DB819C0}" srcOrd="11" destOrd="0" parTransId="{2F317C3D-DCD0-440A-93F8-8D8FA4E098D7}" sibTransId="{E3331D52-4CFF-4270-B420-533B94899DEE}"/>
    <dgm:cxn modelId="{8A46B035-E276-494A-B306-F7D6D63EF5D7}" srcId="{5F851A92-0139-43B8-91A0-0125DAA7D4A9}" destId="{94ACFA66-EE5C-45D6-AD5B-B83C59B2031E}" srcOrd="8" destOrd="0" parTransId="{0E63A5A6-C857-4E79-ADCC-FE3C64DD5863}" sibTransId="{F5298C5A-835F-41FA-A80D-504AF96F7DE9}"/>
    <dgm:cxn modelId="{98388646-BD1F-4631-890D-3899B049BC93}" srcId="{5F851A92-0139-43B8-91A0-0125DAA7D4A9}" destId="{D84E0FB8-7A3B-457C-B03E-F1D0D08DC3C6}" srcOrd="9" destOrd="0" parTransId="{B739FDC0-61D8-44A2-8F17-0B81A378714E}" sibTransId="{EF77AB26-B03A-43B0-ACFE-EEE7ED95558D}"/>
    <dgm:cxn modelId="{51CD0B4F-77A9-8E45-8AC7-7C7B8268478E}" type="presOf" srcId="{7B596AF3-39F8-475C-B2D9-1D1D697BDDCF}" destId="{129A7E74-891A-8A4D-8EF8-A00C3A208AA4}" srcOrd="0" destOrd="0" presId="urn:microsoft.com/office/officeart/2005/8/layout/default"/>
    <dgm:cxn modelId="{CBC0C550-A077-7642-86E8-4E7427E562B5}" type="presOf" srcId="{3A00535C-54F2-44FE-AFFB-ECE81542C604}" destId="{4F24358A-4ED4-4147-B8BD-ED644CE95DBA}" srcOrd="0" destOrd="0" presId="urn:microsoft.com/office/officeart/2005/8/layout/default"/>
    <dgm:cxn modelId="{3AEE9D53-B4AE-4072-B3B7-AD55FD021DB6}" srcId="{5F851A92-0139-43B8-91A0-0125DAA7D4A9}" destId="{5ABCF6AD-D3CC-4A8B-877F-31BF255E480D}" srcOrd="7" destOrd="0" parTransId="{DDC12E49-0A71-48B4-B11F-FFAD36F58609}" sibTransId="{0C1D3296-0543-4CBD-AD7E-768087A9AF59}"/>
    <dgm:cxn modelId="{01AAB653-86F9-9A46-8725-975AF3346CEC}" type="presOf" srcId="{9E1B8629-6CAC-4954-9812-AC7F3951EC28}" destId="{A2122150-A940-4348-8229-3F259E93B3CE}" srcOrd="0" destOrd="0" presId="urn:microsoft.com/office/officeart/2005/8/layout/default"/>
    <dgm:cxn modelId="{2EDDCB55-74D0-43EC-8024-770DA753F6B2}" srcId="{5F851A92-0139-43B8-91A0-0125DAA7D4A9}" destId="{4483A30D-68A4-49E5-BCE8-453D0E44042D}" srcOrd="10" destOrd="0" parTransId="{2FB623E6-11B0-447A-BE56-AA8BA621A413}" sibTransId="{351D26AB-CEB4-4A9D-85BD-2BC6F1190A26}"/>
    <dgm:cxn modelId="{EF234660-E7C6-4755-93C8-912B38097A3F}" srcId="{5F851A92-0139-43B8-91A0-0125DAA7D4A9}" destId="{7B596AF3-39F8-475C-B2D9-1D1D697BDDCF}" srcOrd="1" destOrd="0" parTransId="{79BF6479-DBD8-4607-B04B-74406A9659EA}" sibTransId="{5E67A8C4-ED9E-4531-93B4-B4F036996304}"/>
    <dgm:cxn modelId="{7A8C3E65-2255-CD40-8B22-72D3D1035575}" type="presOf" srcId="{9829ECE2-4B39-434D-9837-949F02581340}" destId="{03F9F275-F1E8-F94A-829F-2A95219036DE}" srcOrd="0" destOrd="0" presId="urn:microsoft.com/office/officeart/2005/8/layout/default"/>
    <dgm:cxn modelId="{2A338B75-9357-490F-9038-A6202E6538AB}" srcId="{5F851A92-0139-43B8-91A0-0125DAA7D4A9}" destId="{2454CA39-0D16-405B-8DE8-400CC0595893}" srcOrd="0" destOrd="0" parTransId="{CBDBB1DD-4E4E-4560-AC53-4C86EAD6CC09}" sibTransId="{3824579D-C6B6-49D7-9319-7A6A2FA6F5A8}"/>
    <dgm:cxn modelId="{C1E3CF84-CC35-4962-8797-9AC0D41F2240}" srcId="{5F851A92-0139-43B8-91A0-0125DAA7D4A9}" destId="{9E1B8629-6CAC-4954-9812-AC7F3951EC28}" srcOrd="5" destOrd="0" parTransId="{EDF6DD1C-C104-46E0-908E-F9D0804941E9}" sibTransId="{A70332EF-7096-4E4E-B803-485C7055997F}"/>
    <dgm:cxn modelId="{2D906498-7468-A349-95EE-E8BEA35732A6}" type="presOf" srcId="{3D746691-C94D-4983-BBCA-5F0839C43C42}" destId="{7FD9EFC1-8448-1941-9452-66B2C7EA9706}" srcOrd="0" destOrd="0" presId="urn:microsoft.com/office/officeart/2005/8/layout/default"/>
    <dgm:cxn modelId="{F70AB59F-8320-44F9-AAC6-5221B6C62F64}" srcId="{5F851A92-0139-43B8-91A0-0125DAA7D4A9}" destId="{9829ECE2-4B39-434D-9837-949F02581340}" srcOrd="12" destOrd="0" parTransId="{86B93E8B-F734-4E23-A133-89E7F840A90D}" sibTransId="{106F4497-3EC6-4106-A870-B2BE75AE1ADF}"/>
    <dgm:cxn modelId="{5BBAE2A0-906A-4E76-9475-CFD58F81F3D1}" srcId="{5F851A92-0139-43B8-91A0-0125DAA7D4A9}" destId="{CCBEF71E-5875-4C19-9EF5-10F1FD5A281D}" srcOrd="13" destOrd="0" parTransId="{63C1B783-E3F9-45A4-9621-9003FDA8E7B9}" sibTransId="{F5614D47-FEBC-43D2-9CBF-1F4AFE57ABCE}"/>
    <dgm:cxn modelId="{EB5F89A4-51C1-E644-BB6F-E8DCEEC5D320}" type="presOf" srcId="{03777899-83B2-44F0-A3E8-398A1DB819C0}" destId="{5B2CEE11-F641-BC44-9B32-9F8AA992EB96}" srcOrd="0" destOrd="0" presId="urn:microsoft.com/office/officeart/2005/8/layout/default"/>
    <dgm:cxn modelId="{931F22B1-A1C6-9E41-A33F-AD7E1D62FDB6}" type="presOf" srcId="{4483A30D-68A4-49E5-BCE8-453D0E44042D}" destId="{CDC6348A-0496-9C4A-ABE9-D82353E2C7CB}" srcOrd="0" destOrd="0" presId="urn:microsoft.com/office/officeart/2005/8/layout/default"/>
    <dgm:cxn modelId="{AB6065B2-BB60-4DCE-A33D-9EBA8F3627DE}" srcId="{5F851A92-0139-43B8-91A0-0125DAA7D4A9}" destId="{3A00535C-54F2-44FE-AFFB-ECE81542C604}" srcOrd="3" destOrd="0" parTransId="{9E0AC6ED-4CC3-44FA-9643-D44BDF978AE9}" sibTransId="{2430DEF0-3EFB-4E9E-9ACF-2140E194B906}"/>
    <dgm:cxn modelId="{D9BFFEB8-0FDE-A24A-86A0-B56843FC4A42}" type="presOf" srcId="{2454CA39-0D16-405B-8DE8-400CC0595893}" destId="{EBC0526F-A4FB-8A48-9E00-CB5BB4F2EC57}" srcOrd="0" destOrd="0" presId="urn:microsoft.com/office/officeart/2005/8/layout/default"/>
    <dgm:cxn modelId="{A25336BB-01BE-834C-8B24-E25C8816FA4C}" type="presOf" srcId="{5F851A92-0139-43B8-91A0-0125DAA7D4A9}" destId="{3EBD6180-33A0-114F-9E3C-AA7D3BD1C2B6}" srcOrd="0" destOrd="0" presId="urn:microsoft.com/office/officeart/2005/8/layout/default"/>
    <dgm:cxn modelId="{2F5EB6C3-47F7-A146-BC9D-C4A70087D045}" type="presOf" srcId="{D83E704D-2093-1C4D-B348-ABB16E84BE3E}" destId="{5AD065B0-B067-DE46-BA00-21B713B7C8D5}" srcOrd="0" destOrd="0" presId="urn:microsoft.com/office/officeart/2005/8/layout/default"/>
    <dgm:cxn modelId="{4A7B3EDC-CC53-9743-974E-B0B18DDA8798}" type="presOf" srcId="{D84E0FB8-7A3B-457C-B03E-F1D0D08DC3C6}" destId="{2CF58F60-E3E7-6249-8B60-D7E500EFAC8C}" srcOrd="0" destOrd="0" presId="urn:microsoft.com/office/officeart/2005/8/layout/default"/>
    <dgm:cxn modelId="{DAA96AE2-F90F-4841-A325-356F3EA273F0}" type="presOf" srcId="{1C9771EA-CA10-4628-B917-B80CA6409404}" destId="{199E65CC-4DD1-DF41-A8F6-ED6B36AEE9E1}" srcOrd="0" destOrd="0" presId="urn:microsoft.com/office/officeart/2005/8/layout/default"/>
    <dgm:cxn modelId="{6878ABE5-48AA-814A-9E78-55BF969503DA}" srcId="{5F851A92-0139-43B8-91A0-0125DAA7D4A9}" destId="{99A502AF-084B-3C4D-9DB6-628333896E0D}" srcOrd="14" destOrd="0" parTransId="{B61D1652-3DD7-CC41-91C4-D75E837DB3E4}" sibTransId="{49E125B5-3693-434C-96C1-249B47EAB71A}"/>
    <dgm:cxn modelId="{4ED3C0EB-4B8A-0346-94B2-F241366D3938}" type="presOf" srcId="{99A502AF-084B-3C4D-9DB6-628333896E0D}" destId="{539ABFC6-9D4E-CE4F-80F0-5A6DEBD47828}" srcOrd="0" destOrd="0" presId="urn:microsoft.com/office/officeart/2005/8/layout/default"/>
    <dgm:cxn modelId="{017D0AED-25C4-478F-96BD-3F3235502539}" srcId="{5F851A92-0139-43B8-91A0-0125DAA7D4A9}" destId="{1C9771EA-CA10-4628-B917-B80CA6409404}" srcOrd="4" destOrd="0" parTransId="{524E1F3B-7CD7-43B9-8867-D419A2C11244}" sibTransId="{85EC2873-1B69-47F0-8CEF-A9EA02399D91}"/>
    <dgm:cxn modelId="{A3F3FAF4-6365-4243-856D-450ED7769942}" srcId="{5F851A92-0139-43B8-91A0-0125DAA7D4A9}" destId="{D83E704D-2093-1C4D-B348-ABB16E84BE3E}" srcOrd="15" destOrd="0" parTransId="{0A02D3F4-0265-9E49-BF54-0A9FF4B3AA11}" sibTransId="{427D2135-741A-E943-8193-688A68F60336}"/>
    <dgm:cxn modelId="{E685F2FF-7B24-4C68-8B47-0C1E722C8D10}" srcId="{5F851A92-0139-43B8-91A0-0125DAA7D4A9}" destId="{3D746691-C94D-4983-BBCA-5F0839C43C42}" srcOrd="6" destOrd="0" parTransId="{E75E1CC1-D4A3-41BB-9F88-75B3B7B36074}" sibTransId="{20387A04-F49A-46AF-918E-9F016F4E9576}"/>
    <dgm:cxn modelId="{67EFE1EB-C22B-E94D-9FF0-2A7049BE2DC3}" type="presParOf" srcId="{3EBD6180-33A0-114F-9E3C-AA7D3BD1C2B6}" destId="{EBC0526F-A4FB-8A48-9E00-CB5BB4F2EC57}" srcOrd="0" destOrd="0" presId="urn:microsoft.com/office/officeart/2005/8/layout/default"/>
    <dgm:cxn modelId="{08FAB6A7-623E-3446-BC45-4E432D7ADBE2}" type="presParOf" srcId="{3EBD6180-33A0-114F-9E3C-AA7D3BD1C2B6}" destId="{52ABAF5C-8B7C-CA45-92D3-E1EA4C218282}" srcOrd="1" destOrd="0" presId="urn:microsoft.com/office/officeart/2005/8/layout/default"/>
    <dgm:cxn modelId="{418AD906-F319-1C42-A1E0-84DAF82419CD}" type="presParOf" srcId="{3EBD6180-33A0-114F-9E3C-AA7D3BD1C2B6}" destId="{129A7E74-891A-8A4D-8EF8-A00C3A208AA4}" srcOrd="2" destOrd="0" presId="urn:microsoft.com/office/officeart/2005/8/layout/default"/>
    <dgm:cxn modelId="{072BC438-60F3-5E49-91C7-DFBE6CEE6067}" type="presParOf" srcId="{3EBD6180-33A0-114F-9E3C-AA7D3BD1C2B6}" destId="{476D1E13-EF1D-434A-995F-A7015317F606}" srcOrd="3" destOrd="0" presId="urn:microsoft.com/office/officeart/2005/8/layout/default"/>
    <dgm:cxn modelId="{BEC44682-0F9D-AB4B-BF1E-C59C0A222C85}" type="presParOf" srcId="{3EBD6180-33A0-114F-9E3C-AA7D3BD1C2B6}" destId="{7D181392-7FA8-DD4B-B8D7-07E86DC5C685}" srcOrd="4" destOrd="0" presId="urn:microsoft.com/office/officeart/2005/8/layout/default"/>
    <dgm:cxn modelId="{4B6D8D0B-BB27-C840-96E7-7FD51586EEC9}" type="presParOf" srcId="{3EBD6180-33A0-114F-9E3C-AA7D3BD1C2B6}" destId="{F9778E26-1B02-FB4F-BD03-71CBACCF692F}" srcOrd="5" destOrd="0" presId="urn:microsoft.com/office/officeart/2005/8/layout/default"/>
    <dgm:cxn modelId="{CD7657AE-4190-5C4B-BCC4-962C1CD3CADC}" type="presParOf" srcId="{3EBD6180-33A0-114F-9E3C-AA7D3BD1C2B6}" destId="{4F24358A-4ED4-4147-B8BD-ED644CE95DBA}" srcOrd="6" destOrd="0" presId="urn:microsoft.com/office/officeart/2005/8/layout/default"/>
    <dgm:cxn modelId="{E2637DE4-17C0-C14E-B886-3936FF30E0BF}" type="presParOf" srcId="{3EBD6180-33A0-114F-9E3C-AA7D3BD1C2B6}" destId="{0AEB3864-A7CD-764C-8862-E8DF37799753}" srcOrd="7" destOrd="0" presId="urn:microsoft.com/office/officeart/2005/8/layout/default"/>
    <dgm:cxn modelId="{795F705D-82F9-7340-AA5F-4A366ABBB318}" type="presParOf" srcId="{3EBD6180-33A0-114F-9E3C-AA7D3BD1C2B6}" destId="{199E65CC-4DD1-DF41-A8F6-ED6B36AEE9E1}" srcOrd="8" destOrd="0" presId="urn:microsoft.com/office/officeart/2005/8/layout/default"/>
    <dgm:cxn modelId="{2EA1C4BD-0F08-774B-A164-53330C7781C7}" type="presParOf" srcId="{3EBD6180-33A0-114F-9E3C-AA7D3BD1C2B6}" destId="{392830C5-AE88-5D4D-9DF5-B8C92D785641}" srcOrd="9" destOrd="0" presId="urn:microsoft.com/office/officeart/2005/8/layout/default"/>
    <dgm:cxn modelId="{693C4FF3-EB78-AB4E-84A6-6E55737A3129}" type="presParOf" srcId="{3EBD6180-33A0-114F-9E3C-AA7D3BD1C2B6}" destId="{A2122150-A940-4348-8229-3F259E93B3CE}" srcOrd="10" destOrd="0" presId="urn:microsoft.com/office/officeart/2005/8/layout/default"/>
    <dgm:cxn modelId="{83C7AFF2-DA12-D542-8C0A-61FD7BD1F2B0}" type="presParOf" srcId="{3EBD6180-33A0-114F-9E3C-AA7D3BD1C2B6}" destId="{5AFC1765-64F9-3546-9D59-8D3B3BBD6D89}" srcOrd="11" destOrd="0" presId="urn:microsoft.com/office/officeart/2005/8/layout/default"/>
    <dgm:cxn modelId="{B1DCCD37-FB1D-F548-AC04-1E4D0F694A24}" type="presParOf" srcId="{3EBD6180-33A0-114F-9E3C-AA7D3BD1C2B6}" destId="{7FD9EFC1-8448-1941-9452-66B2C7EA9706}" srcOrd="12" destOrd="0" presId="urn:microsoft.com/office/officeart/2005/8/layout/default"/>
    <dgm:cxn modelId="{C2ABA32C-FE85-644E-A4E5-C84B4523B0C6}" type="presParOf" srcId="{3EBD6180-33A0-114F-9E3C-AA7D3BD1C2B6}" destId="{CEE5971F-EFEA-C644-A8CD-F558D340CBB0}" srcOrd="13" destOrd="0" presId="urn:microsoft.com/office/officeart/2005/8/layout/default"/>
    <dgm:cxn modelId="{23803B6D-6CF2-004A-8F2F-C32965D2AF9C}" type="presParOf" srcId="{3EBD6180-33A0-114F-9E3C-AA7D3BD1C2B6}" destId="{0FCF22FD-0482-5445-86E3-943364721AEE}" srcOrd="14" destOrd="0" presId="urn:microsoft.com/office/officeart/2005/8/layout/default"/>
    <dgm:cxn modelId="{7AB5CCCE-67D6-9848-915B-793A94DDD02B}" type="presParOf" srcId="{3EBD6180-33A0-114F-9E3C-AA7D3BD1C2B6}" destId="{9EB657B1-75A9-8542-AABC-29601A5FB215}" srcOrd="15" destOrd="0" presId="urn:microsoft.com/office/officeart/2005/8/layout/default"/>
    <dgm:cxn modelId="{9EECBB96-9315-A440-9865-B6BD719D05D3}" type="presParOf" srcId="{3EBD6180-33A0-114F-9E3C-AA7D3BD1C2B6}" destId="{53938C8B-4186-6D46-8CDE-C1D10F32C2D4}" srcOrd="16" destOrd="0" presId="urn:microsoft.com/office/officeart/2005/8/layout/default"/>
    <dgm:cxn modelId="{21B5AE83-D030-9E47-A4F5-59A77A574FF6}" type="presParOf" srcId="{3EBD6180-33A0-114F-9E3C-AA7D3BD1C2B6}" destId="{2F07700E-98B2-B146-97EB-CA7DFCE87994}" srcOrd="17" destOrd="0" presId="urn:microsoft.com/office/officeart/2005/8/layout/default"/>
    <dgm:cxn modelId="{7CA986F3-E8FD-9345-AEF0-9B6657BBB549}" type="presParOf" srcId="{3EBD6180-33A0-114F-9E3C-AA7D3BD1C2B6}" destId="{2CF58F60-E3E7-6249-8B60-D7E500EFAC8C}" srcOrd="18" destOrd="0" presId="urn:microsoft.com/office/officeart/2005/8/layout/default"/>
    <dgm:cxn modelId="{41970CBC-58C7-2E46-8196-9FD0EF2A22BF}" type="presParOf" srcId="{3EBD6180-33A0-114F-9E3C-AA7D3BD1C2B6}" destId="{4DEC9405-51AD-284B-A4D6-730131BE72B7}" srcOrd="19" destOrd="0" presId="urn:microsoft.com/office/officeart/2005/8/layout/default"/>
    <dgm:cxn modelId="{6302692E-E1AF-064E-8EE3-FFE72D1F32CC}" type="presParOf" srcId="{3EBD6180-33A0-114F-9E3C-AA7D3BD1C2B6}" destId="{CDC6348A-0496-9C4A-ABE9-D82353E2C7CB}" srcOrd="20" destOrd="0" presId="urn:microsoft.com/office/officeart/2005/8/layout/default"/>
    <dgm:cxn modelId="{3A93E7D9-597A-1448-A06D-0DEDF6B14E61}" type="presParOf" srcId="{3EBD6180-33A0-114F-9E3C-AA7D3BD1C2B6}" destId="{7D3309A0-092D-5C48-8DFC-E1F086FE7FDC}" srcOrd="21" destOrd="0" presId="urn:microsoft.com/office/officeart/2005/8/layout/default"/>
    <dgm:cxn modelId="{5EACEA82-2885-324B-A98C-E91FB4A4163D}" type="presParOf" srcId="{3EBD6180-33A0-114F-9E3C-AA7D3BD1C2B6}" destId="{5B2CEE11-F641-BC44-9B32-9F8AA992EB96}" srcOrd="22" destOrd="0" presId="urn:microsoft.com/office/officeart/2005/8/layout/default"/>
    <dgm:cxn modelId="{9CA770EF-79AB-DD42-91BA-88F072B49210}" type="presParOf" srcId="{3EBD6180-33A0-114F-9E3C-AA7D3BD1C2B6}" destId="{2C43C8D1-290C-8241-AE29-9549DC24C2FB}" srcOrd="23" destOrd="0" presId="urn:microsoft.com/office/officeart/2005/8/layout/default"/>
    <dgm:cxn modelId="{5CC226F3-F584-F04A-B941-A1B32AFCD42D}" type="presParOf" srcId="{3EBD6180-33A0-114F-9E3C-AA7D3BD1C2B6}" destId="{03F9F275-F1E8-F94A-829F-2A95219036DE}" srcOrd="24" destOrd="0" presId="urn:microsoft.com/office/officeart/2005/8/layout/default"/>
    <dgm:cxn modelId="{D000C74E-80B0-5F40-A684-CE2D161A6F56}" type="presParOf" srcId="{3EBD6180-33A0-114F-9E3C-AA7D3BD1C2B6}" destId="{67F35B86-2756-BE40-B4EC-D2A59DAB64AF}" srcOrd="25" destOrd="0" presId="urn:microsoft.com/office/officeart/2005/8/layout/default"/>
    <dgm:cxn modelId="{7D75C3BD-F7B7-6C4D-B9B7-BFA48B21C4D6}" type="presParOf" srcId="{3EBD6180-33A0-114F-9E3C-AA7D3BD1C2B6}" destId="{FD569F39-8B7A-1C4B-B1DB-ACF6410AF6C8}" srcOrd="26" destOrd="0" presId="urn:microsoft.com/office/officeart/2005/8/layout/default"/>
    <dgm:cxn modelId="{E1714810-DB3A-5C49-B5E1-5CE712FD3CDE}" type="presParOf" srcId="{3EBD6180-33A0-114F-9E3C-AA7D3BD1C2B6}" destId="{2A33EAC0-6B4C-B24D-9023-94C60DDC5311}" srcOrd="27" destOrd="0" presId="urn:microsoft.com/office/officeart/2005/8/layout/default"/>
    <dgm:cxn modelId="{FCA1D7AC-BFF2-3F44-8315-700934BB620B}" type="presParOf" srcId="{3EBD6180-33A0-114F-9E3C-AA7D3BD1C2B6}" destId="{539ABFC6-9D4E-CE4F-80F0-5A6DEBD47828}" srcOrd="28" destOrd="0" presId="urn:microsoft.com/office/officeart/2005/8/layout/default"/>
    <dgm:cxn modelId="{A9A3F635-462D-2840-8BD3-65A814CA8C71}" type="presParOf" srcId="{3EBD6180-33A0-114F-9E3C-AA7D3BD1C2B6}" destId="{F8DD6AFE-E93E-AB4E-BC3C-0E48B31553ED}" srcOrd="29" destOrd="0" presId="urn:microsoft.com/office/officeart/2005/8/layout/default"/>
    <dgm:cxn modelId="{90124B8C-635E-934C-BA1B-0AEA1C7573FA}" type="presParOf" srcId="{3EBD6180-33A0-114F-9E3C-AA7D3BD1C2B6}" destId="{5AD065B0-B067-DE46-BA00-21B713B7C8D5}" srcOrd="3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BADAE1-308F-4411-A065-E0A4225AAF4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FCA2741-E746-4FB9-8D3E-C864A6DBB5AA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Análisis del significado, frente al análisis de la forma y </a:t>
          </a:r>
          <a:r>
            <a:rPr lang="en-US" dirty="0" err="1">
              <a:solidFill>
                <a:schemeClr val="tx1"/>
              </a:solidFill>
            </a:rPr>
            <a:t>estructura</a:t>
          </a:r>
          <a:endParaRPr lang="en-US" dirty="0">
            <a:solidFill>
              <a:schemeClr val="tx1"/>
            </a:solidFill>
          </a:endParaRPr>
        </a:p>
      </dgm:t>
    </dgm:pt>
    <dgm:pt modelId="{72F5CFEC-154B-4AA1-8C3D-3B7D2F636561}" type="parTrans" cxnId="{B2C18858-CCFF-4E06-8FE6-DDC71C68DF5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2C4A381-45B5-452A-9304-4FB31C546A15}" type="sibTrans" cxnId="{B2C18858-CCFF-4E06-8FE6-DDC71C68DF5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333DBA2-F39A-4599-B170-B3A835D826E9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Léxico</a:t>
          </a:r>
          <a:r>
            <a:rPr lang="en-US" dirty="0">
              <a:solidFill>
                <a:schemeClr val="tx1"/>
              </a:solidFill>
            </a:rPr>
            <a:t>: palabras que los </a:t>
          </a:r>
          <a:r>
            <a:rPr lang="en-US" dirty="0" err="1">
              <a:solidFill>
                <a:schemeClr val="tx1"/>
              </a:solidFill>
            </a:rPr>
            <a:t>hablantes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tienen</a:t>
          </a:r>
          <a:r>
            <a:rPr lang="en-US" dirty="0">
              <a:solidFill>
                <a:schemeClr val="tx1"/>
              </a:solidFill>
            </a:rPr>
            <a:t> a </a:t>
          </a:r>
          <a:r>
            <a:rPr lang="en-US" dirty="0" err="1">
              <a:solidFill>
                <a:schemeClr val="tx1"/>
              </a:solidFill>
            </a:rPr>
            <a:t>su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disposición</a:t>
          </a:r>
          <a:endParaRPr lang="en-US" dirty="0">
            <a:solidFill>
              <a:schemeClr val="tx1"/>
            </a:solidFill>
          </a:endParaRPr>
        </a:p>
      </dgm:t>
    </dgm:pt>
    <dgm:pt modelId="{7831EDC4-ED7F-4F21-AE3B-368E4F7F6FEA}" type="parTrans" cxnId="{C589DB65-2F59-46AB-BD7C-663ACC476D4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D1EAAF4-8128-4922-9375-1971AEC98ED5}" type="sibTrans" cxnId="{C589DB65-2F59-46AB-BD7C-663ACC476D4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506D887-0450-6741-8C46-DBBC15A1C06F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La </a:t>
          </a:r>
          <a:r>
            <a:rPr lang="en-US" dirty="0" err="1">
              <a:solidFill>
                <a:schemeClr val="tx1"/>
              </a:solidFill>
            </a:rPr>
            <a:t>semántica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estudia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el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significado</a:t>
          </a:r>
          <a:r>
            <a:rPr lang="en-US" dirty="0">
              <a:solidFill>
                <a:schemeClr val="tx1"/>
              </a:solidFill>
            </a:rPr>
            <a:t> de las palabras y </a:t>
          </a:r>
          <a:r>
            <a:rPr lang="en-US" dirty="0" err="1">
              <a:solidFill>
                <a:schemeClr val="tx1"/>
              </a:solidFill>
            </a:rPr>
            <a:t>combinaciones</a:t>
          </a:r>
          <a:r>
            <a:rPr lang="en-US" dirty="0">
              <a:solidFill>
                <a:schemeClr val="tx1"/>
              </a:solidFill>
            </a:rPr>
            <a:t> de palabras</a:t>
          </a:r>
        </a:p>
      </dgm:t>
    </dgm:pt>
    <dgm:pt modelId="{BB28F59F-A58F-4341-B210-49D5AEBD6C82}" type="parTrans" cxnId="{D8AC78E6-56A6-F348-A2C0-156C19E55DB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AE32C7E-3E7A-8B49-8C28-FA82364860E3}" type="sibTrans" cxnId="{D8AC78E6-56A6-F348-A2C0-156C19E55DB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F5D9203-02A7-A543-8275-5F729C6EB813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La </a:t>
          </a:r>
          <a:r>
            <a:rPr lang="en-US" dirty="0" err="1">
              <a:solidFill>
                <a:schemeClr val="tx1"/>
              </a:solidFill>
            </a:rPr>
            <a:t>pragmática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incorpora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el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contexto</a:t>
          </a:r>
          <a:r>
            <a:rPr lang="en-US" dirty="0">
              <a:solidFill>
                <a:schemeClr val="tx1"/>
              </a:solidFill>
            </a:rPr>
            <a:t> individual y social al </a:t>
          </a:r>
          <a:r>
            <a:rPr lang="en-US">
              <a:solidFill>
                <a:schemeClr val="tx1"/>
              </a:solidFill>
            </a:rPr>
            <a:t>estudio</a:t>
          </a:r>
          <a:r>
            <a:rPr lang="en-US" dirty="0">
              <a:solidFill>
                <a:schemeClr val="tx1"/>
              </a:solidFill>
            </a:rPr>
            <a:t> del </a:t>
          </a:r>
          <a:r>
            <a:rPr lang="en-US" dirty="0" err="1">
              <a:solidFill>
                <a:schemeClr val="tx1"/>
              </a:solidFill>
            </a:rPr>
            <a:t>significado</a:t>
          </a:r>
          <a:endParaRPr lang="en-US" dirty="0">
            <a:solidFill>
              <a:schemeClr val="tx1"/>
            </a:solidFill>
          </a:endParaRPr>
        </a:p>
      </dgm:t>
    </dgm:pt>
    <dgm:pt modelId="{DCECFA0B-955C-244D-9333-B39A88AA2B1F}" type="parTrans" cxnId="{684A4FA3-891A-A246-8D05-4BA49B614E7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ECB7FB3-F861-A54F-8A96-E4457816B296}" type="sibTrans" cxnId="{684A4FA3-891A-A246-8D05-4BA49B614E7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A46A1AB-6BBE-9244-A443-1FB3152858F1}" type="pres">
      <dgm:prSet presAssocID="{92BADAE1-308F-4411-A065-E0A4225AAF40}" presName="linear" presStyleCnt="0">
        <dgm:presLayoutVars>
          <dgm:animLvl val="lvl"/>
          <dgm:resizeHandles val="exact"/>
        </dgm:presLayoutVars>
      </dgm:prSet>
      <dgm:spPr/>
    </dgm:pt>
    <dgm:pt modelId="{F93E58FC-60CF-CE41-978C-A910B5B92A53}" type="pres">
      <dgm:prSet presAssocID="{9FCA2741-E746-4FB9-8D3E-C864A6DBB5AA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9D2483B-9E6B-364F-8C64-6D7E85330FB6}" type="pres">
      <dgm:prSet presAssocID="{52C4A381-45B5-452A-9304-4FB31C546A15}" presName="spacer" presStyleCnt="0"/>
      <dgm:spPr/>
    </dgm:pt>
    <dgm:pt modelId="{47846126-5701-5B41-A120-00DD03432A7A}" type="pres">
      <dgm:prSet presAssocID="{7506D887-0450-6741-8C46-DBBC15A1C06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3E7758B-6DA3-FC4F-AF90-0059136BF22F}" type="pres">
      <dgm:prSet presAssocID="{DAE32C7E-3E7A-8B49-8C28-FA82364860E3}" presName="spacer" presStyleCnt="0"/>
      <dgm:spPr/>
    </dgm:pt>
    <dgm:pt modelId="{89AFAE0E-035B-9F48-AEFA-BB7561D227CE}" type="pres">
      <dgm:prSet presAssocID="{F333DBA2-F39A-4599-B170-B3A835D826E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72A1F14-806A-2D49-A6A2-1B7F61F51BA2}" type="pres">
      <dgm:prSet presAssocID="{6D1EAAF4-8128-4922-9375-1971AEC98ED5}" presName="spacer" presStyleCnt="0"/>
      <dgm:spPr/>
    </dgm:pt>
    <dgm:pt modelId="{7F0A04E1-B93E-D847-885A-CB8EB0F7DF6E}" type="pres">
      <dgm:prSet presAssocID="{8F5D9203-02A7-A543-8275-5F729C6EB81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344AB14-4FBB-2246-BB65-721950FAFCE3}" type="presOf" srcId="{9FCA2741-E746-4FB9-8D3E-C864A6DBB5AA}" destId="{F93E58FC-60CF-CE41-978C-A910B5B92A53}" srcOrd="0" destOrd="0" presId="urn:microsoft.com/office/officeart/2005/8/layout/vList2"/>
    <dgm:cxn modelId="{1DE4C024-580E-1649-A825-462FB8C01CBB}" type="presOf" srcId="{7506D887-0450-6741-8C46-DBBC15A1C06F}" destId="{47846126-5701-5B41-A120-00DD03432A7A}" srcOrd="0" destOrd="0" presId="urn:microsoft.com/office/officeart/2005/8/layout/vList2"/>
    <dgm:cxn modelId="{B2C18858-CCFF-4E06-8FE6-DDC71C68DF50}" srcId="{92BADAE1-308F-4411-A065-E0A4225AAF40}" destId="{9FCA2741-E746-4FB9-8D3E-C864A6DBB5AA}" srcOrd="0" destOrd="0" parTransId="{72F5CFEC-154B-4AA1-8C3D-3B7D2F636561}" sibTransId="{52C4A381-45B5-452A-9304-4FB31C546A15}"/>
    <dgm:cxn modelId="{C589DB65-2F59-46AB-BD7C-663ACC476D47}" srcId="{92BADAE1-308F-4411-A065-E0A4225AAF40}" destId="{F333DBA2-F39A-4599-B170-B3A835D826E9}" srcOrd="2" destOrd="0" parTransId="{7831EDC4-ED7F-4F21-AE3B-368E4F7F6FEA}" sibTransId="{6D1EAAF4-8128-4922-9375-1971AEC98ED5}"/>
    <dgm:cxn modelId="{51DDC791-60BF-B247-AC4D-BED81CA7ACDD}" type="presOf" srcId="{92BADAE1-308F-4411-A065-E0A4225AAF40}" destId="{AA46A1AB-6BBE-9244-A443-1FB3152858F1}" srcOrd="0" destOrd="0" presId="urn:microsoft.com/office/officeart/2005/8/layout/vList2"/>
    <dgm:cxn modelId="{684A4FA3-891A-A246-8D05-4BA49B614E7F}" srcId="{92BADAE1-308F-4411-A065-E0A4225AAF40}" destId="{8F5D9203-02A7-A543-8275-5F729C6EB813}" srcOrd="3" destOrd="0" parTransId="{DCECFA0B-955C-244D-9333-B39A88AA2B1F}" sibTransId="{DECB7FB3-F861-A54F-8A96-E4457816B296}"/>
    <dgm:cxn modelId="{09434EBA-2CFA-4F4A-9AB0-94ACF61F301E}" type="presOf" srcId="{8F5D9203-02A7-A543-8275-5F729C6EB813}" destId="{7F0A04E1-B93E-D847-885A-CB8EB0F7DF6E}" srcOrd="0" destOrd="0" presId="urn:microsoft.com/office/officeart/2005/8/layout/vList2"/>
    <dgm:cxn modelId="{4FEEFCD7-4ECF-E347-ACFE-DADAC8B21554}" type="presOf" srcId="{F333DBA2-F39A-4599-B170-B3A835D826E9}" destId="{89AFAE0E-035B-9F48-AEFA-BB7561D227CE}" srcOrd="0" destOrd="0" presId="urn:microsoft.com/office/officeart/2005/8/layout/vList2"/>
    <dgm:cxn modelId="{D8AC78E6-56A6-F348-A2C0-156C19E55DBD}" srcId="{92BADAE1-308F-4411-A065-E0A4225AAF40}" destId="{7506D887-0450-6741-8C46-DBBC15A1C06F}" srcOrd="1" destOrd="0" parTransId="{BB28F59F-A58F-4341-B210-49D5AEBD6C82}" sibTransId="{DAE32C7E-3E7A-8B49-8C28-FA82364860E3}"/>
    <dgm:cxn modelId="{5E13041A-3095-7E4B-81E4-155B12830902}" type="presParOf" srcId="{AA46A1AB-6BBE-9244-A443-1FB3152858F1}" destId="{F93E58FC-60CF-CE41-978C-A910B5B92A53}" srcOrd="0" destOrd="0" presId="urn:microsoft.com/office/officeart/2005/8/layout/vList2"/>
    <dgm:cxn modelId="{36F0F2B6-85E2-2946-AAA7-6E54D19BE77C}" type="presParOf" srcId="{AA46A1AB-6BBE-9244-A443-1FB3152858F1}" destId="{39D2483B-9E6B-364F-8C64-6D7E85330FB6}" srcOrd="1" destOrd="0" presId="urn:microsoft.com/office/officeart/2005/8/layout/vList2"/>
    <dgm:cxn modelId="{D9E64B67-B71A-D141-93C4-B48EAFFC0CB8}" type="presParOf" srcId="{AA46A1AB-6BBE-9244-A443-1FB3152858F1}" destId="{47846126-5701-5B41-A120-00DD03432A7A}" srcOrd="2" destOrd="0" presId="urn:microsoft.com/office/officeart/2005/8/layout/vList2"/>
    <dgm:cxn modelId="{F9427AB2-292D-5D45-884B-8FF93E61720D}" type="presParOf" srcId="{AA46A1AB-6BBE-9244-A443-1FB3152858F1}" destId="{B3E7758B-6DA3-FC4F-AF90-0059136BF22F}" srcOrd="3" destOrd="0" presId="urn:microsoft.com/office/officeart/2005/8/layout/vList2"/>
    <dgm:cxn modelId="{D0718270-9B10-244A-A68A-7C0A46C2E5FF}" type="presParOf" srcId="{AA46A1AB-6BBE-9244-A443-1FB3152858F1}" destId="{89AFAE0E-035B-9F48-AEFA-BB7561D227CE}" srcOrd="4" destOrd="0" presId="urn:microsoft.com/office/officeart/2005/8/layout/vList2"/>
    <dgm:cxn modelId="{58642D80-64FB-304A-9922-ACED44D5A729}" type="presParOf" srcId="{AA46A1AB-6BBE-9244-A443-1FB3152858F1}" destId="{B72A1F14-806A-2D49-A6A2-1B7F61F51BA2}" srcOrd="5" destOrd="0" presId="urn:microsoft.com/office/officeart/2005/8/layout/vList2"/>
    <dgm:cxn modelId="{A7C9F687-1B20-DF4E-8BCD-73E2CAFAA3B8}" type="presParOf" srcId="{AA46A1AB-6BBE-9244-A443-1FB3152858F1}" destId="{7F0A04E1-B93E-D847-885A-CB8EB0F7DF6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250DCB7-FACA-4878-BF33-B4F228F89541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337054E-CB5F-4D5E-8DAE-169E4B11EF84}">
      <dgm:prSet custT="1"/>
      <dgm:spPr/>
      <dgm:t>
        <a:bodyPr/>
        <a:lstStyle/>
        <a:p>
          <a:r>
            <a:rPr lang="en-US" sz="2200" b="1" cap="small" baseline="0" dirty="0" err="1">
              <a:solidFill>
                <a:schemeClr val="tx1"/>
              </a:solidFill>
            </a:rPr>
            <a:t>Deíxis</a:t>
          </a:r>
          <a:br>
            <a:rPr lang="en-US" sz="2200" b="1" cap="small" baseline="0" dirty="0">
              <a:solidFill>
                <a:schemeClr val="tx1"/>
              </a:solidFill>
            </a:rPr>
          </a:br>
          <a:r>
            <a:rPr lang="en-US" sz="2200" b="1" cap="small" baseline="0" dirty="0">
              <a:solidFill>
                <a:schemeClr val="tx1"/>
              </a:solidFill>
            </a:rPr>
            <a:t> </a:t>
          </a:r>
          <a:r>
            <a:rPr lang="en-US" sz="2100" b="0" dirty="0" err="1">
              <a:solidFill>
                <a:schemeClr val="tx1"/>
              </a:solidFill>
            </a:rPr>
            <a:t>Fenómeno</a:t>
          </a:r>
          <a:r>
            <a:rPr lang="en-US" sz="2100" b="0" dirty="0">
              <a:solidFill>
                <a:schemeClr val="tx1"/>
              </a:solidFill>
            </a:rPr>
            <a:t> que </a:t>
          </a:r>
          <a:r>
            <a:rPr lang="en-US" sz="2100" b="0" dirty="0" err="1">
              <a:solidFill>
                <a:schemeClr val="tx1"/>
              </a:solidFill>
            </a:rPr>
            <a:t>permite</a:t>
          </a:r>
          <a:r>
            <a:rPr lang="en-US" sz="2100" b="0" dirty="0">
              <a:solidFill>
                <a:schemeClr val="tx1"/>
              </a:solidFill>
            </a:rPr>
            <a:t> al </a:t>
          </a:r>
          <a:r>
            <a:rPr lang="en-US" sz="2100" b="0" dirty="0" err="1">
              <a:solidFill>
                <a:schemeClr val="tx1"/>
              </a:solidFill>
            </a:rPr>
            <a:t>hablante</a:t>
          </a:r>
          <a:r>
            <a:rPr lang="en-US" sz="2100" b="0" dirty="0">
              <a:solidFill>
                <a:schemeClr val="tx1"/>
              </a:solidFill>
            </a:rPr>
            <a:t> </a:t>
          </a:r>
          <a:r>
            <a:rPr lang="en-US" sz="2100" b="0" dirty="0" err="1">
              <a:solidFill>
                <a:schemeClr val="tx1"/>
              </a:solidFill>
            </a:rPr>
            <a:t>situarse</a:t>
          </a:r>
          <a:r>
            <a:rPr lang="en-US" sz="2100" b="0" dirty="0">
              <a:solidFill>
                <a:schemeClr val="tx1"/>
              </a:solidFill>
            </a:rPr>
            <a:t> </a:t>
          </a:r>
          <a:r>
            <a:rPr lang="en-US" sz="2100" b="0" dirty="0" err="1">
              <a:solidFill>
                <a:schemeClr val="tx1"/>
              </a:solidFill>
            </a:rPr>
            <a:t>en</a:t>
          </a:r>
          <a:r>
            <a:rPr lang="en-US" sz="2100" b="0" dirty="0">
              <a:solidFill>
                <a:schemeClr val="tx1"/>
              </a:solidFill>
            </a:rPr>
            <a:t> </a:t>
          </a:r>
          <a:r>
            <a:rPr lang="en-US" sz="2100" b="0" dirty="0" err="1">
              <a:solidFill>
                <a:schemeClr val="tx1"/>
              </a:solidFill>
            </a:rPr>
            <a:t>relación</a:t>
          </a:r>
          <a:r>
            <a:rPr lang="en-US" sz="2100" b="0" dirty="0">
              <a:solidFill>
                <a:schemeClr val="tx1"/>
              </a:solidFill>
            </a:rPr>
            <a:t> con </a:t>
          </a:r>
          <a:r>
            <a:rPr lang="en-US" sz="2100" b="0" dirty="0" err="1">
              <a:solidFill>
                <a:schemeClr val="tx1"/>
              </a:solidFill>
            </a:rPr>
            <a:t>los</a:t>
          </a:r>
          <a:r>
            <a:rPr lang="en-US" sz="2100" b="0" dirty="0">
              <a:solidFill>
                <a:schemeClr val="tx1"/>
              </a:solidFill>
            </a:rPr>
            <a:t> </a:t>
          </a:r>
          <a:r>
            <a:rPr lang="en-US" sz="2100" b="0" dirty="0" err="1">
              <a:solidFill>
                <a:schemeClr val="tx1"/>
              </a:solidFill>
            </a:rPr>
            <a:t>componentes</a:t>
          </a:r>
          <a:r>
            <a:rPr lang="en-US" sz="2100" b="0" dirty="0">
              <a:solidFill>
                <a:schemeClr val="tx1"/>
              </a:solidFill>
            </a:rPr>
            <a:t> del </a:t>
          </a:r>
          <a:r>
            <a:rPr lang="en-US" sz="2100" b="0" dirty="0" err="1">
              <a:solidFill>
                <a:schemeClr val="tx1"/>
              </a:solidFill>
            </a:rPr>
            <a:t>acto</a:t>
          </a:r>
          <a:r>
            <a:rPr lang="en-US" sz="2100" b="0" dirty="0">
              <a:solidFill>
                <a:schemeClr val="tx1"/>
              </a:solidFill>
            </a:rPr>
            <a:t> </a:t>
          </a:r>
          <a:r>
            <a:rPr lang="en-US" sz="2100" b="0" dirty="0" err="1">
              <a:solidFill>
                <a:schemeClr val="tx1"/>
              </a:solidFill>
            </a:rPr>
            <a:t>comunicativo</a:t>
          </a:r>
          <a:endParaRPr lang="en-US" sz="2100" b="0" dirty="0">
            <a:solidFill>
              <a:schemeClr val="tx1"/>
            </a:solidFill>
          </a:endParaRPr>
        </a:p>
      </dgm:t>
    </dgm:pt>
    <dgm:pt modelId="{782539A9-FFC3-41B0-9DCA-6B9E5B47417E}" type="parTrans" cxnId="{2AC6DBAD-FE05-4528-A735-D53B96A36F21}">
      <dgm:prSet/>
      <dgm:spPr/>
      <dgm:t>
        <a:bodyPr/>
        <a:lstStyle/>
        <a:p>
          <a:endParaRPr lang="en-US"/>
        </a:p>
      </dgm:t>
    </dgm:pt>
    <dgm:pt modelId="{2504C3D5-85A8-4C86-954B-D7A44FBB1CE1}" type="sibTrans" cxnId="{2AC6DBAD-FE05-4528-A735-D53B96A36F21}">
      <dgm:prSet/>
      <dgm:spPr/>
      <dgm:t>
        <a:bodyPr/>
        <a:lstStyle/>
        <a:p>
          <a:endParaRPr lang="en-US"/>
        </a:p>
      </dgm:t>
    </dgm:pt>
    <dgm:pt modelId="{5CC8D35F-656D-4505-8947-D480CD49A033}">
      <dgm:prSet custT="1"/>
      <dgm:spPr/>
      <dgm:t>
        <a:bodyPr/>
        <a:lstStyle/>
        <a:p>
          <a:r>
            <a:rPr lang="en-US" sz="1800"/>
            <a:t>Deíxis social: tú, usted</a:t>
          </a:r>
          <a:endParaRPr lang="en-US" sz="1800" dirty="0"/>
        </a:p>
      </dgm:t>
    </dgm:pt>
    <dgm:pt modelId="{09F310BB-7FBD-4971-9EC1-370E28F50C88}" type="parTrans" cxnId="{A2103FFF-D0D2-462E-93F8-84FDA78F19A0}">
      <dgm:prSet/>
      <dgm:spPr/>
      <dgm:t>
        <a:bodyPr/>
        <a:lstStyle/>
        <a:p>
          <a:endParaRPr lang="en-US"/>
        </a:p>
      </dgm:t>
    </dgm:pt>
    <dgm:pt modelId="{41F0E624-B2E4-42BB-B27F-C9BEB3AD141E}" type="sibTrans" cxnId="{A2103FFF-D0D2-462E-93F8-84FDA78F19A0}">
      <dgm:prSet/>
      <dgm:spPr/>
      <dgm:t>
        <a:bodyPr/>
        <a:lstStyle/>
        <a:p>
          <a:endParaRPr lang="en-US"/>
        </a:p>
      </dgm:t>
    </dgm:pt>
    <dgm:pt modelId="{650C69B2-EF8E-4083-A014-6D1BA258B818}">
      <dgm:prSet custT="1"/>
      <dgm:spPr/>
      <dgm:t>
        <a:bodyPr/>
        <a:lstStyle/>
        <a:p>
          <a:r>
            <a:rPr lang="en-US" sz="1800"/>
            <a:t>Deíxis personal: 1</a:t>
          </a:r>
          <a:r>
            <a:rPr lang="en-US" sz="1800" baseline="30000"/>
            <a:t>a</a:t>
          </a:r>
          <a:r>
            <a:rPr lang="en-US" sz="1800"/>
            <a:t> persona</a:t>
          </a:r>
        </a:p>
      </dgm:t>
    </dgm:pt>
    <dgm:pt modelId="{67C86E67-5B1F-47FF-BCE2-1A3EC63D2FB9}" type="parTrans" cxnId="{A53D7B86-F657-420E-9A73-071137A92A25}">
      <dgm:prSet/>
      <dgm:spPr/>
      <dgm:t>
        <a:bodyPr/>
        <a:lstStyle/>
        <a:p>
          <a:endParaRPr lang="en-US"/>
        </a:p>
      </dgm:t>
    </dgm:pt>
    <dgm:pt modelId="{38E67C91-B750-424C-8FDA-45F880DADB0A}" type="sibTrans" cxnId="{A53D7B86-F657-420E-9A73-071137A92A25}">
      <dgm:prSet/>
      <dgm:spPr/>
      <dgm:t>
        <a:bodyPr/>
        <a:lstStyle/>
        <a:p>
          <a:endParaRPr lang="en-US"/>
        </a:p>
      </dgm:t>
    </dgm:pt>
    <dgm:pt modelId="{35439663-BC37-41AA-8DB6-7AA422D49B31}">
      <dgm:prSet custT="1"/>
      <dgm:spPr/>
      <dgm:t>
        <a:bodyPr/>
        <a:lstStyle/>
        <a:p>
          <a:r>
            <a:rPr lang="en-US" sz="1800" dirty="0" err="1"/>
            <a:t>Deíxis</a:t>
          </a:r>
          <a:r>
            <a:rPr lang="en-US" sz="1800" dirty="0"/>
            <a:t> de </a:t>
          </a:r>
          <a:r>
            <a:rPr lang="en-US" sz="1800" dirty="0" err="1"/>
            <a:t>lugar</a:t>
          </a:r>
          <a:r>
            <a:rPr lang="en-US" sz="1800" dirty="0"/>
            <a:t>: </a:t>
          </a:r>
          <a:r>
            <a:rPr lang="en-US" sz="1800" dirty="0" err="1"/>
            <a:t>aquí</a:t>
          </a:r>
          <a:endParaRPr lang="en-US" sz="1800" dirty="0"/>
        </a:p>
      </dgm:t>
    </dgm:pt>
    <dgm:pt modelId="{3AEE1FDA-EC30-4E18-92A1-A4C0CD456E64}" type="parTrans" cxnId="{7306166D-0B38-4E17-8BDB-FA3FA1E22133}">
      <dgm:prSet/>
      <dgm:spPr/>
      <dgm:t>
        <a:bodyPr/>
        <a:lstStyle/>
        <a:p>
          <a:endParaRPr lang="en-US"/>
        </a:p>
      </dgm:t>
    </dgm:pt>
    <dgm:pt modelId="{13D411BA-CCEF-4D3A-AA49-8A22E267611D}" type="sibTrans" cxnId="{7306166D-0B38-4E17-8BDB-FA3FA1E22133}">
      <dgm:prSet/>
      <dgm:spPr/>
      <dgm:t>
        <a:bodyPr/>
        <a:lstStyle/>
        <a:p>
          <a:endParaRPr lang="en-US"/>
        </a:p>
      </dgm:t>
    </dgm:pt>
    <dgm:pt modelId="{FCAE6339-51E0-4C47-B346-D5ABE7E0848B}">
      <dgm:prSet custT="1"/>
      <dgm:spPr/>
      <dgm:t>
        <a:bodyPr/>
        <a:lstStyle/>
        <a:p>
          <a:r>
            <a:rPr lang="en-US" sz="1800"/>
            <a:t>Deíxis de tiempo: ayer</a:t>
          </a:r>
        </a:p>
      </dgm:t>
    </dgm:pt>
    <dgm:pt modelId="{33BEFEFD-B392-4E99-B538-D4B1D53ABA3C}" type="parTrans" cxnId="{2901113A-82FB-4FEE-895F-B3BBCFC16D31}">
      <dgm:prSet/>
      <dgm:spPr/>
      <dgm:t>
        <a:bodyPr/>
        <a:lstStyle/>
        <a:p>
          <a:endParaRPr lang="en-US"/>
        </a:p>
      </dgm:t>
    </dgm:pt>
    <dgm:pt modelId="{8B466DF7-109F-45C6-AF69-FD5FA538ED0D}" type="sibTrans" cxnId="{2901113A-82FB-4FEE-895F-B3BBCFC16D31}">
      <dgm:prSet/>
      <dgm:spPr/>
      <dgm:t>
        <a:bodyPr/>
        <a:lstStyle/>
        <a:p>
          <a:endParaRPr lang="en-US"/>
        </a:p>
      </dgm:t>
    </dgm:pt>
    <dgm:pt modelId="{A4CFE41E-D2BB-7543-93E0-5DC2F029B4FE}">
      <dgm:prSet custT="1"/>
      <dgm:spPr/>
      <dgm:t>
        <a:bodyPr/>
        <a:lstStyle/>
        <a:p>
          <a:r>
            <a:rPr lang="en-US" sz="1800"/>
            <a:t>Deíxis discursiva: al principio, más abajo</a:t>
          </a:r>
        </a:p>
      </dgm:t>
    </dgm:pt>
    <dgm:pt modelId="{DD93A74F-D2F5-F14E-90C6-77E088AC920C}" type="parTrans" cxnId="{1C5F7596-B77E-C842-A9F5-69719A5E4063}">
      <dgm:prSet/>
      <dgm:spPr/>
      <dgm:t>
        <a:bodyPr/>
        <a:lstStyle/>
        <a:p>
          <a:endParaRPr lang="en-US"/>
        </a:p>
      </dgm:t>
    </dgm:pt>
    <dgm:pt modelId="{16F493B8-9439-D64A-AC93-C1623DFCEAE8}" type="sibTrans" cxnId="{1C5F7596-B77E-C842-A9F5-69719A5E4063}">
      <dgm:prSet/>
      <dgm:spPr/>
      <dgm:t>
        <a:bodyPr/>
        <a:lstStyle/>
        <a:p>
          <a:endParaRPr lang="en-US"/>
        </a:p>
      </dgm:t>
    </dgm:pt>
    <dgm:pt modelId="{5313E90B-4845-2C42-9B69-CCFE47A2A577}">
      <dgm:prSet custT="1"/>
      <dgm:spPr/>
      <dgm:t>
        <a:bodyPr/>
        <a:lstStyle/>
        <a:p>
          <a:r>
            <a:rPr lang="en-US" sz="2200" b="1" cap="small" baseline="0" dirty="0" err="1">
              <a:solidFill>
                <a:schemeClr val="tx1"/>
              </a:solidFill>
            </a:rPr>
            <a:t>marcadores</a:t>
          </a:r>
          <a:r>
            <a:rPr lang="en-US" sz="2200" b="1" cap="small" baseline="0" dirty="0">
              <a:solidFill>
                <a:schemeClr val="tx1"/>
              </a:solidFill>
            </a:rPr>
            <a:t> </a:t>
          </a:r>
          <a:r>
            <a:rPr lang="en-US" sz="2200" b="1" cap="small" baseline="0" dirty="0" err="1">
              <a:solidFill>
                <a:schemeClr val="tx1"/>
              </a:solidFill>
            </a:rPr>
            <a:t>discursivos</a:t>
          </a:r>
          <a:r>
            <a:rPr lang="en-US" sz="2200" dirty="0">
              <a:solidFill>
                <a:schemeClr val="tx1"/>
              </a:solidFill>
            </a:rPr>
            <a:t> </a:t>
          </a:r>
          <a:br>
            <a:rPr lang="en-US" sz="2200" dirty="0">
              <a:solidFill>
                <a:schemeClr val="tx1"/>
              </a:solidFill>
            </a:rPr>
          </a:br>
          <a:r>
            <a:rPr lang="en-US" sz="2100" dirty="0" err="1">
              <a:solidFill>
                <a:schemeClr val="tx1"/>
              </a:solidFill>
            </a:rPr>
            <a:t>Aportan</a:t>
          </a:r>
          <a:r>
            <a:rPr lang="en-US" sz="2100" dirty="0">
              <a:solidFill>
                <a:schemeClr val="tx1"/>
              </a:solidFill>
            </a:rPr>
            <a:t> </a:t>
          </a:r>
          <a:r>
            <a:rPr lang="en-US" sz="2100" dirty="0" err="1">
              <a:solidFill>
                <a:schemeClr val="tx1"/>
              </a:solidFill>
            </a:rPr>
            <a:t>cohesión</a:t>
          </a:r>
          <a:r>
            <a:rPr lang="en-US" sz="2100" dirty="0">
              <a:solidFill>
                <a:schemeClr val="tx1"/>
              </a:solidFill>
            </a:rPr>
            <a:t> </a:t>
          </a:r>
          <a:r>
            <a:rPr lang="en-US" sz="2100" dirty="0" err="1">
              <a:solidFill>
                <a:schemeClr val="tx1"/>
              </a:solidFill>
            </a:rPr>
            <a:t>narrativa</a:t>
          </a:r>
          <a:r>
            <a:rPr lang="en-US" sz="2100" dirty="0">
              <a:solidFill>
                <a:schemeClr val="tx1"/>
              </a:solidFill>
            </a:rPr>
            <a:t> y </a:t>
          </a:r>
          <a:r>
            <a:rPr lang="en-US" sz="2100" dirty="0" err="1">
              <a:solidFill>
                <a:schemeClr val="tx1"/>
              </a:solidFill>
            </a:rPr>
            <a:t>expresiva</a:t>
          </a:r>
          <a:r>
            <a:rPr lang="en-US" sz="2100" dirty="0">
              <a:solidFill>
                <a:schemeClr val="tx1"/>
              </a:solidFill>
            </a:rPr>
            <a:t> a la lengua, tanto </a:t>
          </a:r>
          <a:r>
            <a:rPr lang="en-US" sz="2100" dirty="0" err="1">
              <a:solidFill>
                <a:schemeClr val="tx1"/>
              </a:solidFill>
            </a:rPr>
            <a:t>en</a:t>
          </a:r>
          <a:r>
            <a:rPr lang="en-US" sz="2100" dirty="0">
              <a:solidFill>
                <a:schemeClr val="tx1"/>
              </a:solidFill>
            </a:rPr>
            <a:t> </a:t>
          </a:r>
          <a:r>
            <a:rPr lang="en-US" sz="2100" dirty="0" err="1">
              <a:solidFill>
                <a:schemeClr val="tx1"/>
              </a:solidFill>
            </a:rPr>
            <a:t>su</a:t>
          </a:r>
          <a:r>
            <a:rPr lang="en-US" sz="2100" dirty="0">
              <a:solidFill>
                <a:schemeClr val="tx1"/>
              </a:solidFill>
            </a:rPr>
            <a:t> </a:t>
          </a:r>
          <a:r>
            <a:rPr lang="en-US" sz="2100" dirty="0" err="1">
              <a:solidFill>
                <a:schemeClr val="tx1"/>
              </a:solidFill>
            </a:rPr>
            <a:t>variedad</a:t>
          </a:r>
          <a:r>
            <a:rPr lang="en-US" sz="2100" dirty="0">
              <a:solidFill>
                <a:schemeClr val="tx1"/>
              </a:solidFill>
            </a:rPr>
            <a:t> oral </a:t>
          </a:r>
          <a:r>
            <a:rPr lang="en-US" sz="2100" dirty="0" err="1">
              <a:solidFill>
                <a:schemeClr val="tx1"/>
              </a:solidFill>
            </a:rPr>
            <a:t>como</a:t>
          </a:r>
          <a:r>
            <a:rPr lang="en-US" sz="2100" dirty="0">
              <a:solidFill>
                <a:schemeClr val="tx1"/>
              </a:solidFill>
            </a:rPr>
            <a:t> </a:t>
          </a:r>
          <a:r>
            <a:rPr lang="en-US" sz="2100" dirty="0" err="1">
              <a:solidFill>
                <a:schemeClr val="tx1"/>
              </a:solidFill>
            </a:rPr>
            <a:t>escrita</a:t>
          </a:r>
          <a:endParaRPr lang="en-US" sz="2100" dirty="0">
            <a:solidFill>
              <a:schemeClr val="tx1"/>
            </a:solidFill>
          </a:endParaRPr>
        </a:p>
      </dgm:t>
    </dgm:pt>
    <dgm:pt modelId="{0D755C07-1A6B-7B4F-9FDA-C4067D6436A5}" type="parTrans" cxnId="{3EF28A3F-D976-0B4E-BCB9-E1BC807F2872}">
      <dgm:prSet/>
      <dgm:spPr/>
      <dgm:t>
        <a:bodyPr/>
        <a:lstStyle/>
        <a:p>
          <a:endParaRPr lang="en-US"/>
        </a:p>
      </dgm:t>
    </dgm:pt>
    <dgm:pt modelId="{DFCE725A-C2EA-FD4F-97F1-A5892604F2B6}" type="sibTrans" cxnId="{3EF28A3F-D976-0B4E-BCB9-E1BC807F2872}">
      <dgm:prSet/>
      <dgm:spPr/>
      <dgm:t>
        <a:bodyPr/>
        <a:lstStyle/>
        <a:p>
          <a:endParaRPr lang="en-US"/>
        </a:p>
      </dgm:t>
    </dgm:pt>
    <dgm:pt modelId="{D8935B76-2E3F-1C44-B458-79C7DE2ED79C}">
      <dgm:prSet custT="1"/>
      <dgm:spPr/>
      <dgm:t>
        <a:bodyPr/>
        <a:lstStyle/>
        <a:p>
          <a:r>
            <a:rPr lang="en-US" sz="1700"/>
            <a:t>Oye</a:t>
          </a:r>
        </a:p>
      </dgm:t>
    </dgm:pt>
    <dgm:pt modelId="{1C833B2B-A2AD-2949-9B40-8BFE227F8247}" type="parTrans" cxnId="{0920E09D-68A9-EB40-ABF7-B912DFD183A5}">
      <dgm:prSet/>
      <dgm:spPr/>
      <dgm:t>
        <a:bodyPr/>
        <a:lstStyle/>
        <a:p>
          <a:endParaRPr lang="en-US"/>
        </a:p>
      </dgm:t>
    </dgm:pt>
    <dgm:pt modelId="{2C3F8BA0-89CC-164D-BA93-3379EFAF5F5E}" type="sibTrans" cxnId="{0920E09D-68A9-EB40-ABF7-B912DFD183A5}">
      <dgm:prSet/>
      <dgm:spPr/>
      <dgm:t>
        <a:bodyPr/>
        <a:lstStyle/>
        <a:p>
          <a:endParaRPr lang="en-US"/>
        </a:p>
      </dgm:t>
    </dgm:pt>
    <dgm:pt modelId="{8D26D120-A42D-3D44-8753-573C6ED61FEC}">
      <dgm:prSet custT="1"/>
      <dgm:spPr/>
      <dgm:t>
        <a:bodyPr/>
        <a:lstStyle/>
        <a:p>
          <a:r>
            <a:rPr lang="en-US" sz="1700" dirty="0" err="1"/>
            <a:t>Así</a:t>
          </a:r>
          <a:r>
            <a:rPr lang="en-US" sz="1700" dirty="0"/>
            <a:t> </a:t>
          </a:r>
          <a:r>
            <a:rPr lang="en-US" sz="1700" dirty="0" err="1"/>
            <a:t>pues</a:t>
          </a:r>
          <a:endParaRPr lang="en-US" sz="1700" dirty="0"/>
        </a:p>
      </dgm:t>
    </dgm:pt>
    <dgm:pt modelId="{D074F1C9-A747-0D4A-88F2-748769CBD6B2}" type="parTrans" cxnId="{327019F7-47E4-5048-B432-DA8A6331DB39}">
      <dgm:prSet/>
      <dgm:spPr/>
      <dgm:t>
        <a:bodyPr/>
        <a:lstStyle/>
        <a:p>
          <a:endParaRPr lang="en-US"/>
        </a:p>
      </dgm:t>
    </dgm:pt>
    <dgm:pt modelId="{E5F22C80-58D4-AD43-A41A-7B84C5565521}" type="sibTrans" cxnId="{327019F7-47E4-5048-B432-DA8A6331DB39}">
      <dgm:prSet/>
      <dgm:spPr/>
      <dgm:t>
        <a:bodyPr/>
        <a:lstStyle/>
        <a:p>
          <a:endParaRPr lang="en-US"/>
        </a:p>
      </dgm:t>
    </dgm:pt>
    <dgm:pt modelId="{DCD4E973-59C8-FE48-A312-A81C44BD117C}">
      <dgm:prSet custT="1"/>
      <dgm:spPr/>
      <dgm:t>
        <a:bodyPr/>
        <a:lstStyle/>
        <a:p>
          <a:r>
            <a:rPr lang="en-US" sz="1700"/>
            <a:t>En este sentido</a:t>
          </a:r>
        </a:p>
      </dgm:t>
    </dgm:pt>
    <dgm:pt modelId="{1A2EC706-D0A1-3A47-9F40-845C19D151FF}" type="parTrans" cxnId="{AD35A366-3E4F-234B-9180-4F4F3F11C53F}">
      <dgm:prSet/>
      <dgm:spPr/>
      <dgm:t>
        <a:bodyPr/>
        <a:lstStyle/>
        <a:p>
          <a:endParaRPr lang="en-US"/>
        </a:p>
      </dgm:t>
    </dgm:pt>
    <dgm:pt modelId="{E1CFE42C-618D-A64F-827E-D24AADFFCFB3}" type="sibTrans" cxnId="{AD35A366-3E4F-234B-9180-4F4F3F11C53F}">
      <dgm:prSet/>
      <dgm:spPr/>
      <dgm:t>
        <a:bodyPr/>
        <a:lstStyle/>
        <a:p>
          <a:endParaRPr lang="en-US"/>
        </a:p>
      </dgm:t>
    </dgm:pt>
    <dgm:pt modelId="{4515B6F0-5CAD-1E41-A539-540BC2B13585}">
      <dgm:prSet custT="1"/>
      <dgm:spPr/>
      <dgm:t>
        <a:bodyPr/>
        <a:lstStyle/>
        <a:p>
          <a:r>
            <a:rPr lang="en-US" sz="1700" dirty="0"/>
            <a:t>Pues</a:t>
          </a:r>
        </a:p>
      </dgm:t>
    </dgm:pt>
    <dgm:pt modelId="{F0BD1224-9C75-824C-8635-DEA1CFA5BE01}" type="parTrans" cxnId="{45E1147E-5FCC-2A41-BF27-31EB40E03E8B}">
      <dgm:prSet/>
      <dgm:spPr/>
      <dgm:t>
        <a:bodyPr/>
        <a:lstStyle/>
        <a:p>
          <a:endParaRPr lang="en-US"/>
        </a:p>
      </dgm:t>
    </dgm:pt>
    <dgm:pt modelId="{14708C83-EDA1-274A-8944-A317307BF98A}" type="sibTrans" cxnId="{45E1147E-5FCC-2A41-BF27-31EB40E03E8B}">
      <dgm:prSet/>
      <dgm:spPr/>
      <dgm:t>
        <a:bodyPr/>
        <a:lstStyle/>
        <a:p>
          <a:endParaRPr lang="en-US"/>
        </a:p>
      </dgm:t>
    </dgm:pt>
    <dgm:pt modelId="{D64EC4C3-54D1-AB41-85F1-796669C6B48E}">
      <dgm:prSet custT="1"/>
      <dgm:spPr/>
      <dgm:t>
        <a:bodyPr/>
        <a:lstStyle/>
        <a:p>
          <a:r>
            <a:rPr lang="en-US" sz="1700"/>
            <a:t>O sea</a:t>
          </a:r>
        </a:p>
      </dgm:t>
    </dgm:pt>
    <dgm:pt modelId="{17CA6E9D-0C62-4242-AA3C-6C1544BA2C96}" type="parTrans" cxnId="{ED1061A9-691A-0A42-881A-B3CD230C0931}">
      <dgm:prSet/>
      <dgm:spPr/>
      <dgm:t>
        <a:bodyPr/>
        <a:lstStyle/>
        <a:p>
          <a:endParaRPr lang="en-US"/>
        </a:p>
      </dgm:t>
    </dgm:pt>
    <dgm:pt modelId="{2B831A18-0081-6949-B24F-22BC56195359}" type="sibTrans" cxnId="{ED1061A9-691A-0A42-881A-B3CD230C0931}">
      <dgm:prSet/>
      <dgm:spPr/>
      <dgm:t>
        <a:bodyPr/>
        <a:lstStyle/>
        <a:p>
          <a:endParaRPr lang="en-US"/>
        </a:p>
      </dgm:t>
    </dgm:pt>
    <dgm:pt modelId="{86F383EA-7A07-D443-A582-56B8F15D37EC}">
      <dgm:prSet custT="1"/>
      <dgm:spPr/>
      <dgm:t>
        <a:bodyPr/>
        <a:lstStyle/>
        <a:p>
          <a:r>
            <a:rPr lang="en-US" sz="1700" dirty="0"/>
            <a:t>Bueno</a:t>
          </a:r>
        </a:p>
      </dgm:t>
    </dgm:pt>
    <dgm:pt modelId="{FEB2DE5E-BE2F-684C-9D61-FE5B584C88FB}" type="parTrans" cxnId="{12731632-E1F9-8B43-9D90-C602BD871C35}">
      <dgm:prSet/>
      <dgm:spPr/>
      <dgm:t>
        <a:bodyPr/>
        <a:lstStyle/>
        <a:p>
          <a:endParaRPr lang="en-US"/>
        </a:p>
      </dgm:t>
    </dgm:pt>
    <dgm:pt modelId="{7607B00C-BBC2-D845-B51E-D8B7DBAE5F57}" type="sibTrans" cxnId="{12731632-E1F9-8B43-9D90-C602BD871C35}">
      <dgm:prSet/>
      <dgm:spPr/>
      <dgm:t>
        <a:bodyPr/>
        <a:lstStyle/>
        <a:p>
          <a:endParaRPr lang="en-US"/>
        </a:p>
      </dgm:t>
    </dgm:pt>
    <dgm:pt modelId="{E6E04561-61D7-6646-AF35-4917E1099239}">
      <dgm:prSet custT="1"/>
      <dgm:spPr/>
      <dgm:t>
        <a:bodyPr/>
        <a:lstStyle/>
        <a:p>
          <a:r>
            <a:rPr lang="en-US" sz="1700" dirty="0"/>
            <a:t>En fin</a:t>
          </a:r>
        </a:p>
      </dgm:t>
    </dgm:pt>
    <dgm:pt modelId="{B3CE26BC-A8C6-1441-85B6-EA4C457D08DA}" type="parTrans" cxnId="{1EACA312-BE8C-D148-93F5-7733D2392411}">
      <dgm:prSet/>
      <dgm:spPr/>
      <dgm:t>
        <a:bodyPr/>
        <a:lstStyle/>
        <a:p>
          <a:endParaRPr lang="en-US"/>
        </a:p>
      </dgm:t>
    </dgm:pt>
    <dgm:pt modelId="{51E73FE4-D0AA-3C49-91B0-A638355B00BC}" type="sibTrans" cxnId="{1EACA312-BE8C-D148-93F5-7733D2392411}">
      <dgm:prSet/>
      <dgm:spPr/>
      <dgm:t>
        <a:bodyPr/>
        <a:lstStyle/>
        <a:p>
          <a:endParaRPr lang="en-US"/>
        </a:p>
      </dgm:t>
    </dgm:pt>
    <dgm:pt modelId="{30F0D843-6F54-BC45-9EEA-5620F86ACB55}" type="pres">
      <dgm:prSet presAssocID="{5250DCB7-FACA-4878-BF33-B4F228F89541}" presName="Name0" presStyleCnt="0">
        <dgm:presLayoutVars>
          <dgm:dir/>
          <dgm:animLvl val="lvl"/>
          <dgm:resizeHandles val="exact"/>
        </dgm:presLayoutVars>
      </dgm:prSet>
      <dgm:spPr/>
    </dgm:pt>
    <dgm:pt modelId="{0224CB7E-FCA8-C44F-A6FB-9FE12B8A8CFF}" type="pres">
      <dgm:prSet presAssocID="{1337054E-CB5F-4D5E-8DAE-169E4B11EF84}" presName="linNode" presStyleCnt="0"/>
      <dgm:spPr/>
    </dgm:pt>
    <dgm:pt modelId="{0F0FFC95-8891-9C43-9598-E4CEEE75CD41}" type="pres">
      <dgm:prSet presAssocID="{1337054E-CB5F-4D5E-8DAE-169E4B11EF84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C4598F33-A7DF-FE47-89F7-2079EC1BD70D}" type="pres">
      <dgm:prSet presAssocID="{1337054E-CB5F-4D5E-8DAE-169E4B11EF84}" presName="descendantText" presStyleLbl="alignAccFollowNode1" presStyleIdx="0" presStyleCnt="2">
        <dgm:presLayoutVars>
          <dgm:bulletEnabled val="1"/>
        </dgm:presLayoutVars>
      </dgm:prSet>
      <dgm:spPr/>
    </dgm:pt>
    <dgm:pt modelId="{21490F9F-D678-5C43-8098-5AB1AA26D31A}" type="pres">
      <dgm:prSet presAssocID="{2504C3D5-85A8-4C86-954B-D7A44FBB1CE1}" presName="sp" presStyleCnt="0"/>
      <dgm:spPr/>
    </dgm:pt>
    <dgm:pt modelId="{EACB3574-0975-D648-8F1C-68D754AC59C4}" type="pres">
      <dgm:prSet presAssocID="{5313E90B-4845-2C42-9B69-CCFE47A2A577}" presName="linNode" presStyleCnt="0"/>
      <dgm:spPr/>
    </dgm:pt>
    <dgm:pt modelId="{56525C0C-045B-2845-8032-2EE02A4CE8B8}" type="pres">
      <dgm:prSet presAssocID="{5313E90B-4845-2C42-9B69-CCFE47A2A577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69B2F927-E4D0-EB49-BDDC-E6FE015FA56D}" type="pres">
      <dgm:prSet presAssocID="{5313E90B-4845-2C42-9B69-CCFE47A2A577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4152FC07-0932-F446-AADE-3B0B680DD635}" type="presOf" srcId="{FCAE6339-51E0-4C47-B346-D5ABE7E0848B}" destId="{C4598F33-A7DF-FE47-89F7-2079EC1BD70D}" srcOrd="0" destOrd="3" presId="urn:microsoft.com/office/officeart/2005/8/layout/vList5"/>
    <dgm:cxn modelId="{DD0B6C0B-FEBC-3748-9E44-2B34BA9046AC}" type="presOf" srcId="{35439663-BC37-41AA-8DB6-7AA422D49B31}" destId="{C4598F33-A7DF-FE47-89F7-2079EC1BD70D}" srcOrd="0" destOrd="2" presId="urn:microsoft.com/office/officeart/2005/8/layout/vList5"/>
    <dgm:cxn modelId="{9369210C-F78B-924A-8E49-C27914D43D26}" type="presOf" srcId="{86F383EA-7A07-D443-A582-56B8F15D37EC}" destId="{69B2F927-E4D0-EB49-BDDC-E6FE015FA56D}" srcOrd="0" destOrd="5" presId="urn:microsoft.com/office/officeart/2005/8/layout/vList5"/>
    <dgm:cxn modelId="{CFEAD80C-DAAF-EC40-A003-ACF25598D894}" type="presOf" srcId="{5313E90B-4845-2C42-9B69-CCFE47A2A577}" destId="{56525C0C-045B-2845-8032-2EE02A4CE8B8}" srcOrd="0" destOrd="0" presId="urn:microsoft.com/office/officeart/2005/8/layout/vList5"/>
    <dgm:cxn modelId="{1EACA312-BE8C-D148-93F5-7733D2392411}" srcId="{5313E90B-4845-2C42-9B69-CCFE47A2A577}" destId="{E6E04561-61D7-6646-AF35-4917E1099239}" srcOrd="6" destOrd="0" parTransId="{B3CE26BC-A8C6-1441-85B6-EA4C457D08DA}" sibTransId="{51E73FE4-D0AA-3C49-91B0-A638355B00BC}"/>
    <dgm:cxn modelId="{12731632-E1F9-8B43-9D90-C602BD871C35}" srcId="{5313E90B-4845-2C42-9B69-CCFE47A2A577}" destId="{86F383EA-7A07-D443-A582-56B8F15D37EC}" srcOrd="5" destOrd="0" parTransId="{FEB2DE5E-BE2F-684C-9D61-FE5B584C88FB}" sibTransId="{7607B00C-BBC2-D845-B51E-D8B7DBAE5F57}"/>
    <dgm:cxn modelId="{B3A69535-A356-A944-9B8C-B2F550BF2A6D}" type="presOf" srcId="{D8935B76-2E3F-1C44-B458-79C7DE2ED79C}" destId="{69B2F927-E4D0-EB49-BDDC-E6FE015FA56D}" srcOrd="0" destOrd="0" presId="urn:microsoft.com/office/officeart/2005/8/layout/vList5"/>
    <dgm:cxn modelId="{2901113A-82FB-4FEE-895F-B3BBCFC16D31}" srcId="{1337054E-CB5F-4D5E-8DAE-169E4B11EF84}" destId="{FCAE6339-51E0-4C47-B346-D5ABE7E0848B}" srcOrd="3" destOrd="0" parTransId="{33BEFEFD-B392-4E99-B538-D4B1D53ABA3C}" sibTransId="{8B466DF7-109F-45C6-AF69-FD5FA538ED0D}"/>
    <dgm:cxn modelId="{864F473D-0C8F-FD4F-9818-FD8E17C3AFB7}" type="presOf" srcId="{4515B6F0-5CAD-1E41-A539-540BC2B13585}" destId="{69B2F927-E4D0-EB49-BDDC-E6FE015FA56D}" srcOrd="0" destOrd="3" presId="urn:microsoft.com/office/officeart/2005/8/layout/vList5"/>
    <dgm:cxn modelId="{3EF28A3F-D976-0B4E-BCB9-E1BC807F2872}" srcId="{5250DCB7-FACA-4878-BF33-B4F228F89541}" destId="{5313E90B-4845-2C42-9B69-CCFE47A2A577}" srcOrd="1" destOrd="0" parTransId="{0D755C07-1A6B-7B4F-9FDA-C4067D6436A5}" sibTransId="{DFCE725A-C2EA-FD4F-97F1-A5892604F2B6}"/>
    <dgm:cxn modelId="{1C473642-605D-E84E-A759-0DBEA70C6F1C}" type="presOf" srcId="{1337054E-CB5F-4D5E-8DAE-169E4B11EF84}" destId="{0F0FFC95-8891-9C43-9598-E4CEEE75CD41}" srcOrd="0" destOrd="0" presId="urn:microsoft.com/office/officeart/2005/8/layout/vList5"/>
    <dgm:cxn modelId="{AD35A366-3E4F-234B-9180-4F4F3F11C53F}" srcId="{5313E90B-4845-2C42-9B69-CCFE47A2A577}" destId="{DCD4E973-59C8-FE48-A312-A81C44BD117C}" srcOrd="2" destOrd="0" parTransId="{1A2EC706-D0A1-3A47-9F40-845C19D151FF}" sibTransId="{E1CFE42C-618D-A64F-827E-D24AADFFCFB3}"/>
    <dgm:cxn modelId="{7306166D-0B38-4E17-8BDB-FA3FA1E22133}" srcId="{1337054E-CB5F-4D5E-8DAE-169E4B11EF84}" destId="{35439663-BC37-41AA-8DB6-7AA422D49B31}" srcOrd="2" destOrd="0" parTransId="{3AEE1FDA-EC30-4E18-92A1-A4C0CD456E64}" sibTransId="{13D411BA-CCEF-4D3A-AA49-8A22E267611D}"/>
    <dgm:cxn modelId="{45E1147E-5FCC-2A41-BF27-31EB40E03E8B}" srcId="{5313E90B-4845-2C42-9B69-CCFE47A2A577}" destId="{4515B6F0-5CAD-1E41-A539-540BC2B13585}" srcOrd="3" destOrd="0" parTransId="{F0BD1224-9C75-824C-8635-DEA1CFA5BE01}" sibTransId="{14708C83-EDA1-274A-8944-A317307BF98A}"/>
    <dgm:cxn modelId="{A53D7B86-F657-420E-9A73-071137A92A25}" srcId="{1337054E-CB5F-4D5E-8DAE-169E4B11EF84}" destId="{650C69B2-EF8E-4083-A014-6D1BA258B818}" srcOrd="1" destOrd="0" parTransId="{67C86E67-5B1F-47FF-BCE2-1A3EC63D2FB9}" sibTransId="{38E67C91-B750-424C-8FDA-45F880DADB0A}"/>
    <dgm:cxn modelId="{AEBD7A89-DAC7-AA47-A620-81FE0D7F7E3F}" type="presOf" srcId="{8D26D120-A42D-3D44-8753-573C6ED61FEC}" destId="{69B2F927-E4D0-EB49-BDDC-E6FE015FA56D}" srcOrd="0" destOrd="1" presId="urn:microsoft.com/office/officeart/2005/8/layout/vList5"/>
    <dgm:cxn modelId="{49380C91-01C8-E045-BBA7-B27456564BFC}" type="presOf" srcId="{A4CFE41E-D2BB-7543-93E0-5DC2F029B4FE}" destId="{C4598F33-A7DF-FE47-89F7-2079EC1BD70D}" srcOrd="0" destOrd="4" presId="urn:microsoft.com/office/officeart/2005/8/layout/vList5"/>
    <dgm:cxn modelId="{AF253F93-997D-A746-92E6-A7267EA5EA7F}" type="presOf" srcId="{5CC8D35F-656D-4505-8947-D480CD49A033}" destId="{C4598F33-A7DF-FE47-89F7-2079EC1BD70D}" srcOrd="0" destOrd="0" presId="urn:microsoft.com/office/officeart/2005/8/layout/vList5"/>
    <dgm:cxn modelId="{1C5F7596-B77E-C842-A9F5-69719A5E4063}" srcId="{1337054E-CB5F-4D5E-8DAE-169E4B11EF84}" destId="{A4CFE41E-D2BB-7543-93E0-5DC2F029B4FE}" srcOrd="4" destOrd="0" parTransId="{DD93A74F-D2F5-F14E-90C6-77E088AC920C}" sibTransId="{16F493B8-9439-D64A-AC93-C1623DFCEAE8}"/>
    <dgm:cxn modelId="{0920E09D-68A9-EB40-ABF7-B912DFD183A5}" srcId="{5313E90B-4845-2C42-9B69-CCFE47A2A577}" destId="{D8935B76-2E3F-1C44-B458-79C7DE2ED79C}" srcOrd="0" destOrd="0" parTransId="{1C833B2B-A2AD-2949-9B40-8BFE227F8247}" sibTransId="{2C3F8BA0-89CC-164D-BA93-3379EFAF5F5E}"/>
    <dgm:cxn modelId="{ED1061A9-691A-0A42-881A-B3CD230C0931}" srcId="{5313E90B-4845-2C42-9B69-CCFE47A2A577}" destId="{D64EC4C3-54D1-AB41-85F1-796669C6B48E}" srcOrd="4" destOrd="0" parTransId="{17CA6E9D-0C62-4242-AA3C-6C1544BA2C96}" sibTransId="{2B831A18-0081-6949-B24F-22BC56195359}"/>
    <dgm:cxn modelId="{2AC6DBAD-FE05-4528-A735-D53B96A36F21}" srcId="{5250DCB7-FACA-4878-BF33-B4F228F89541}" destId="{1337054E-CB5F-4D5E-8DAE-169E4B11EF84}" srcOrd="0" destOrd="0" parTransId="{782539A9-FFC3-41B0-9DCA-6B9E5B47417E}" sibTransId="{2504C3D5-85A8-4C86-954B-D7A44FBB1CE1}"/>
    <dgm:cxn modelId="{C6C820AE-F53F-4A48-8553-C61C0EBF1C9C}" type="presOf" srcId="{D64EC4C3-54D1-AB41-85F1-796669C6B48E}" destId="{69B2F927-E4D0-EB49-BDDC-E6FE015FA56D}" srcOrd="0" destOrd="4" presId="urn:microsoft.com/office/officeart/2005/8/layout/vList5"/>
    <dgm:cxn modelId="{787110B5-F8F0-614F-9228-A5A168872A22}" type="presOf" srcId="{5250DCB7-FACA-4878-BF33-B4F228F89541}" destId="{30F0D843-6F54-BC45-9EEA-5620F86ACB55}" srcOrd="0" destOrd="0" presId="urn:microsoft.com/office/officeart/2005/8/layout/vList5"/>
    <dgm:cxn modelId="{565864CD-8E1F-6842-B598-3D87E9E77780}" type="presOf" srcId="{DCD4E973-59C8-FE48-A312-A81C44BD117C}" destId="{69B2F927-E4D0-EB49-BDDC-E6FE015FA56D}" srcOrd="0" destOrd="2" presId="urn:microsoft.com/office/officeart/2005/8/layout/vList5"/>
    <dgm:cxn modelId="{6CC189D2-3226-5345-A011-55DB5036077E}" type="presOf" srcId="{E6E04561-61D7-6646-AF35-4917E1099239}" destId="{69B2F927-E4D0-EB49-BDDC-E6FE015FA56D}" srcOrd="0" destOrd="6" presId="urn:microsoft.com/office/officeart/2005/8/layout/vList5"/>
    <dgm:cxn modelId="{327019F7-47E4-5048-B432-DA8A6331DB39}" srcId="{5313E90B-4845-2C42-9B69-CCFE47A2A577}" destId="{8D26D120-A42D-3D44-8753-573C6ED61FEC}" srcOrd="1" destOrd="0" parTransId="{D074F1C9-A747-0D4A-88F2-748769CBD6B2}" sibTransId="{E5F22C80-58D4-AD43-A41A-7B84C5565521}"/>
    <dgm:cxn modelId="{0E6B4EFC-C0DF-0F44-83AB-0E32BD0E5E39}" type="presOf" srcId="{650C69B2-EF8E-4083-A014-6D1BA258B818}" destId="{C4598F33-A7DF-FE47-89F7-2079EC1BD70D}" srcOrd="0" destOrd="1" presId="urn:microsoft.com/office/officeart/2005/8/layout/vList5"/>
    <dgm:cxn modelId="{A2103FFF-D0D2-462E-93F8-84FDA78F19A0}" srcId="{1337054E-CB5F-4D5E-8DAE-169E4B11EF84}" destId="{5CC8D35F-656D-4505-8947-D480CD49A033}" srcOrd="0" destOrd="0" parTransId="{09F310BB-7FBD-4971-9EC1-370E28F50C88}" sibTransId="{41F0E624-B2E4-42BB-B27F-C9BEB3AD141E}"/>
    <dgm:cxn modelId="{6D77A127-D3E4-A543-ABF2-7F89ABF494ED}" type="presParOf" srcId="{30F0D843-6F54-BC45-9EEA-5620F86ACB55}" destId="{0224CB7E-FCA8-C44F-A6FB-9FE12B8A8CFF}" srcOrd="0" destOrd="0" presId="urn:microsoft.com/office/officeart/2005/8/layout/vList5"/>
    <dgm:cxn modelId="{BAE66F3A-FDEA-D14A-A7F0-6966EB8F7542}" type="presParOf" srcId="{0224CB7E-FCA8-C44F-A6FB-9FE12B8A8CFF}" destId="{0F0FFC95-8891-9C43-9598-E4CEEE75CD41}" srcOrd="0" destOrd="0" presId="urn:microsoft.com/office/officeart/2005/8/layout/vList5"/>
    <dgm:cxn modelId="{0C6EAACC-DC49-8D4C-A9CE-681B1C949BEE}" type="presParOf" srcId="{0224CB7E-FCA8-C44F-A6FB-9FE12B8A8CFF}" destId="{C4598F33-A7DF-FE47-89F7-2079EC1BD70D}" srcOrd="1" destOrd="0" presId="urn:microsoft.com/office/officeart/2005/8/layout/vList5"/>
    <dgm:cxn modelId="{14A9D320-9C2C-8543-9A51-C1F9B0E308B9}" type="presParOf" srcId="{30F0D843-6F54-BC45-9EEA-5620F86ACB55}" destId="{21490F9F-D678-5C43-8098-5AB1AA26D31A}" srcOrd="1" destOrd="0" presId="urn:microsoft.com/office/officeart/2005/8/layout/vList5"/>
    <dgm:cxn modelId="{A51162D2-92AD-B240-B82B-119F91CD6F10}" type="presParOf" srcId="{30F0D843-6F54-BC45-9EEA-5620F86ACB55}" destId="{EACB3574-0975-D648-8F1C-68D754AC59C4}" srcOrd="2" destOrd="0" presId="urn:microsoft.com/office/officeart/2005/8/layout/vList5"/>
    <dgm:cxn modelId="{7820D5E3-6E9D-4247-892B-7F11C83C80FE}" type="presParOf" srcId="{EACB3574-0975-D648-8F1C-68D754AC59C4}" destId="{56525C0C-045B-2845-8032-2EE02A4CE8B8}" srcOrd="0" destOrd="0" presId="urn:microsoft.com/office/officeart/2005/8/layout/vList5"/>
    <dgm:cxn modelId="{23737469-89F2-714F-8C6E-D240204C9BD7}" type="presParOf" srcId="{EACB3574-0975-D648-8F1C-68D754AC59C4}" destId="{69B2F927-E4D0-EB49-BDDC-E6FE015FA56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9AE958F-CB88-47D9-AD6D-4FB9E1F1B481}" type="doc">
      <dgm:prSet loTypeId="urn:microsoft.com/office/officeart/2005/8/layout/defaul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244DC80-F87B-4571-8BAB-451F0B30F850}">
      <dgm:prSet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A continuación</a:t>
          </a:r>
          <a:endParaRPr lang="en-US" sz="2400" dirty="0">
            <a:solidFill>
              <a:schemeClr val="tx1"/>
            </a:solidFill>
          </a:endParaRPr>
        </a:p>
      </dgm:t>
    </dgm:pt>
    <dgm:pt modelId="{EB6AA51F-70F5-4A2C-BF90-2C6FCDF95FD0}" type="parTrans" cxnId="{97A0E4F5-E7B7-4330-971B-5399F83DE93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E203497-0B69-4E6E-9570-430BCE5A67B5}" type="sibTrans" cxnId="{97A0E4F5-E7B7-4330-971B-5399F83DE93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659AFA5-6500-4293-A9F6-E73E715B6382}">
      <dgm:prSet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Ahí</a:t>
          </a:r>
          <a:endParaRPr lang="en-US" sz="2400" dirty="0">
            <a:solidFill>
              <a:schemeClr val="tx1"/>
            </a:solidFill>
          </a:endParaRPr>
        </a:p>
      </dgm:t>
    </dgm:pt>
    <dgm:pt modelId="{00329835-6821-48AB-827D-71B27F031A3C}" type="parTrans" cxnId="{EDA4A22C-5988-44A9-A97A-492456C24DD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912586F-D4AE-494F-88B1-7ED19D71F1F2}" type="sibTrans" cxnId="{EDA4A22C-5988-44A9-A97A-492456C24DD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281207D-E60E-4818-B24C-55957008E20A}">
      <dgm:prSet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Arriba</a:t>
          </a:r>
          <a:endParaRPr lang="en-US" sz="2400" dirty="0">
            <a:solidFill>
              <a:schemeClr val="tx1"/>
            </a:solidFill>
          </a:endParaRPr>
        </a:p>
      </dgm:t>
    </dgm:pt>
    <dgm:pt modelId="{718B11C6-45EC-40AB-89BD-5DF85FCAA26D}" type="parTrans" cxnId="{CBE22C6B-FAB6-4E0D-9F1F-F22878C699C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39B8643-9432-48E7-BBBB-D3EA66ADB597}" type="sibTrans" cxnId="{CBE22C6B-FAB6-4E0D-9F1F-F22878C699C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190429F-A7D8-4A27-A6BD-87A5CCB66B6F}">
      <dgm:prSet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El año pasado</a:t>
          </a:r>
        </a:p>
      </dgm:t>
    </dgm:pt>
    <dgm:pt modelId="{5DCB4A30-10E1-4121-9107-0F477E59E34B}" type="parTrans" cxnId="{06F1B382-CB64-408F-8BD0-98DCD12E355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D25FEC7-89E1-4005-A81B-EF03D374FA76}" type="sibTrans" cxnId="{06F1B382-CB64-408F-8BD0-98DCD12E355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33F39BC-DEBC-44F1-A7A9-22D2C1DFD01E}">
      <dgm:prSet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Ella</a:t>
          </a:r>
        </a:p>
      </dgm:t>
    </dgm:pt>
    <dgm:pt modelId="{D2733D53-1641-41B3-946B-4EBA682F4ED0}" type="parTrans" cxnId="{7AB160AA-0912-43AC-80AF-4ACD3B5739E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4BE30FC-79DE-4269-B0C1-EB9B43EC15A2}" type="sibTrans" cxnId="{7AB160AA-0912-43AC-80AF-4ACD3B5739E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3C37FE9-A1C3-444D-AB11-72097C170C78}">
      <dgm:prSet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En capítulos anteriores</a:t>
          </a:r>
        </a:p>
      </dgm:t>
    </dgm:pt>
    <dgm:pt modelId="{FA929608-45D8-4811-9DE7-61B6C244193F}" type="parTrans" cxnId="{74BF3DDB-7192-43F7-B817-DE43A54466D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19B138F-5422-41AD-8ADA-0872CB0BBBBA}" type="sibTrans" cxnId="{74BF3DDB-7192-43F7-B817-DE43A54466D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FB7421F-9914-4621-BFB1-DD343D5E5F0D}">
      <dgm:prSet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La semana próxima</a:t>
          </a:r>
        </a:p>
      </dgm:t>
    </dgm:pt>
    <dgm:pt modelId="{127D704C-6320-4C1E-8145-A3534FF2A74C}" type="parTrans" cxnId="{15C069BE-C297-4D07-8C00-CFD541CFE78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4FE3AF7-ABA9-4BB5-8ED8-2FE54C09182F}" type="sibTrans" cxnId="{15C069BE-C297-4D07-8C00-CFD541CFE78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736D2BB-92D1-44C9-B1B5-5C6CAA2691A8}">
      <dgm:prSet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Pronto</a:t>
          </a:r>
        </a:p>
      </dgm:t>
    </dgm:pt>
    <dgm:pt modelId="{79476116-0A8B-447C-BBE4-8CD142BB03C0}" type="parTrans" cxnId="{54023D95-C205-4645-970C-A8D357FBA94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4238B8E-18FD-47E2-9EF1-6929ED261549}" type="sibTrans" cxnId="{54023D95-C205-4645-970C-A8D357FBA94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615C37F-5B9C-44B9-A7E7-1030D8B354BD}">
      <dgm:prSet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Su señoría</a:t>
          </a:r>
        </a:p>
      </dgm:t>
    </dgm:pt>
    <dgm:pt modelId="{DBD88CAF-DEA3-4A0A-9D88-BA3C31CF7844}" type="parTrans" cxnId="{ECCE053C-F3CC-47D8-AB62-9A2757196BE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0BD0AC2-55E5-45DF-88F0-589E9FD95586}" type="sibTrans" cxnId="{ECCE053C-F3CC-47D8-AB62-9A2757196BE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A792097-4A6D-3641-8950-587578314EEF}" type="pres">
      <dgm:prSet presAssocID="{59AE958F-CB88-47D9-AD6D-4FB9E1F1B481}" presName="diagram" presStyleCnt="0">
        <dgm:presLayoutVars>
          <dgm:dir/>
          <dgm:resizeHandles val="exact"/>
        </dgm:presLayoutVars>
      </dgm:prSet>
      <dgm:spPr/>
    </dgm:pt>
    <dgm:pt modelId="{90949AEF-8B88-5648-8A20-2F2D429D911E}" type="pres">
      <dgm:prSet presAssocID="{5244DC80-F87B-4571-8BAB-451F0B30F850}" presName="node" presStyleLbl="node1" presStyleIdx="0" presStyleCnt="9">
        <dgm:presLayoutVars>
          <dgm:bulletEnabled val="1"/>
        </dgm:presLayoutVars>
      </dgm:prSet>
      <dgm:spPr/>
    </dgm:pt>
    <dgm:pt modelId="{AF1C4684-CE9F-C749-9AF4-984D86FF1E46}" type="pres">
      <dgm:prSet presAssocID="{DE203497-0B69-4E6E-9570-430BCE5A67B5}" presName="sibTrans" presStyleCnt="0"/>
      <dgm:spPr/>
    </dgm:pt>
    <dgm:pt modelId="{7FA6EF2B-EDAF-1949-A4F0-F6ACA7F1EEA6}" type="pres">
      <dgm:prSet presAssocID="{7659AFA5-6500-4293-A9F6-E73E715B6382}" presName="node" presStyleLbl="node1" presStyleIdx="1" presStyleCnt="9">
        <dgm:presLayoutVars>
          <dgm:bulletEnabled val="1"/>
        </dgm:presLayoutVars>
      </dgm:prSet>
      <dgm:spPr/>
    </dgm:pt>
    <dgm:pt modelId="{99243E45-17CB-AE49-953F-BE5FC0BEA227}" type="pres">
      <dgm:prSet presAssocID="{1912586F-D4AE-494F-88B1-7ED19D71F1F2}" presName="sibTrans" presStyleCnt="0"/>
      <dgm:spPr/>
    </dgm:pt>
    <dgm:pt modelId="{2461D109-26B3-424E-950C-D178355CA96F}" type="pres">
      <dgm:prSet presAssocID="{1281207D-E60E-4818-B24C-55957008E20A}" presName="node" presStyleLbl="node1" presStyleIdx="2" presStyleCnt="9">
        <dgm:presLayoutVars>
          <dgm:bulletEnabled val="1"/>
        </dgm:presLayoutVars>
      </dgm:prSet>
      <dgm:spPr/>
    </dgm:pt>
    <dgm:pt modelId="{9E91DBBA-38DA-A049-8B17-BB1F6A563277}" type="pres">
      <dgm:prSet presAssocID="{039B8643-9432-48E7-BBBB-D3EA66ADB597}" presName="sibTrans" presStyleCnt="0"/>
      <dgm:spPr/>
    </dgm:pt>
    <dgm:pt modelId="{828EB12D-6BF8-4647-85C5-A7B8A4259105}" type="pres">
      <dgm:prSet presAssocID="{2190429F-A7D8-4A27-A6BD-87A5CCB66B6F}" presName="node" presStyleLbl="node1" presStyleIdx="3" presStyleCnt="9">
        <dgm:presLayoutVars>
          <dgm:bulletEnabled val="1"/>
        </dgm:presLayoutVars>
      </dgm:prSet>
      <dgm:spPr/>
    </dgm:pt>
    <dgm:pt modelId="{5DF96C0F-ED35-E045-810B-9ACD77B93BB3}" type="pres">
      <dgm:prSet presAssocID="{7D25FEC7-89E1-4005-A81B-EF03D374FA76}" presName="sibTrans" presStyleCnt="0"/>
      <dgm:spPr/>
    </dgm:pt>
    <dgm:pt modelId="{69176CE7-31F8-9B47-8278-7FA2B0834CB2}" type="pres">
      <dgm:prSet presAssocID="{633F39BC-DEBC-44F1-A7A9-22D2C1DFD01E}" presName="node" presStyleLbl="node1" presStyleIdx="4" presStyleCnt="9">
        <dgm:presLayoutVars>
          <dgm:bulletEnabled val="1"/>
        </dgm:presLayoutVars>
      </dgm:prSet>
      <dgm:spPr/>
    </dgm:pt>
    <dgm:pt modelId="{D9C89074-22E7-1B40-AC00-83BF8E8CDAE1}" type="pres">
      <dgm:prSet presAssocID="{D4BE30FC-79DE-4269-B0C1-EB9B43EC15A2}" presName="sibTrans" presStyleCnt="0"/>
      <dgm:spPr/>
    </dgm:pt>
    <dgm:pt modelId="{DF7BF306-504F-C04F-A56F-A79BF3E8F63F}" type="pres">
      <dgm:prSet presAssocID="{D3C37FE9-A1C3-444D-AB11-72097C170C78}" presName="node" presStyleLbl="node1" presStyleIdx="5" presStyleCnt="9">
        <dgm:presLayoutVars>
          <dgm:bulletEnabled val="1"/>
        </dgm:presLayoutVars>
      </dgm:prSet>
      <dgm:spPr/>
    </dgm:pt>
    <dgm:pt modelId="{94A6A96D-29F7-494B-AD41-8EF367DDCB73}" type="pres">
      <dgm:prSet presAssocID="{A19B138F-5422-41AD-8ADA-0872CB0BBBBA}" presName="sibTrans" presStyleCnt="0"/>
      <dgm:spPr/>
    </dgm:pt>
    <dgm:pt modelId="{1BA03B9F-EFB8-6246-87E6-3E6A4340C210}" type="pres">
      <dgm:prSet presAssocID="{AFB7421F-9914-4621-BFB1-DD343D5E5F0D}" presName="node" presStyleLbl="node1" presStyleIdx="6" presStyleCnt="9">
        <dgm:presLayoutVars>
          <dgm:bulletEnabled val="1"/>
        </dgm:presLayoutVars>
      </dgm:prSet>
      <dgm:spPr/>
    </dgm:pt>
    <dgm:pt modelId="{FC22DE91-8391-E94F-9960-73ECF35B9209}" type="pres">
      <dgm:prSet presAssocID="{44FE3AF7-ABA9-4BB5-8ED8-2FE54C09182F}" presName="sibTrans" presStyleCnt="0"/>
      <dgm:spPr/>
    </dgm:pt>
    <dgm:pt modelId="{2FAF24F0-2394-E541-9EA1-8CFE6FF0B3ED}" type="pres">
      <dgm:prSet presAssocID="{3736D2BB-92D1-44C9-B1B5-5C6CAA2691A8}" presName="node" presStyleLbl="node1" presStyleIdx="7" presStyleCnt="9">
        <dgm:presLayoutVars>
          <dgm:bulletEnabled val="1"/>
        </dgm:presLayoutVars>
      </dgm:prSet>
      <dgm:spPr/>
    </dgm:pt>
    <dgm:pt modelId="{145CF5A9-A7D9-A943-B885-E1E77BB987BB}" type="pres">
      <dgm:prSet presAssocID="{D4238B8E-18FD-47E2-9EF1-6929ED261549}" presName="sibTrans" presStyleCnt="0"/>
      <dgm:spPr/>
    </dgm:pt>
    <dgm:pt modelId="{BE730C70-8E10-7D40-9624-4309AE77AEEA}" type="pres">
      <dgm:prSet presAssocID="{0615C37F-5B9C-44B9-A7E7-1030D8B354BD}" presName="node" presStyleLbl="node1" presStyleIdx="8" presStyleCnt="9">
        <dgm:presLayoutVars>
          <dgm:bulletEnabled val="1"/>
        </dgm:presLayoutVars>
      </dgm:prSet>
      <dgm:spPr/>
    </dgm:pt>
  </dgm:ptLst>
  <dgm:cxnLst>
    <dgm:cxn modelId="{EC77F20A-1413-D247-99B8-548DC5F8A925}" type="presOf" srcId="{2190429F-A7D8-4A27-A6BD-87A5CCB66B6F}" destId="{828EB12D-6BF8-4647-85C5-A7B8A4259105}" srcOrd="0" destOrd="0" presId="urn:microsoft.com/office/officeart/2005/8/layout/default"/>
    <dgm:cxn modelId="{A6FF4E18-0CD0-E646-9923-C4F2301B1FE6}" type="presOf" srcId="{0615C37F-5B9C-44B9-A7E7-1030D8B354BD}" destId="{BE730C70-8E10-7D40-9624-4309AE77AEEA}" srcOrd="0" destOrd="0" presId="urn:microsoft.com/office/officeart/2005/8/layout/default"/>
    <dgm:cxn modelId="{E782D929-D247-6146-99C1-AA0EE5A3BC11}" type="presOf" srcId="{633F39BC-DEBC-44F1-A7A9-22D2C1DFD01E}" destId="{69176CE7-31F8-9B47-8278-7FA2B0834CB2}" srcOrd="0" destOrd="0" presId="urn:microsoft.com/office/officeart/2005/8/layout/default"/>
    <dgm:cxn modelId="{EDA4A22C-5988-44A9-A97A-492456C24DDD}" srcId="{59AE958F-CB88-47D9-AD6D-4FB9E1F1B481}" destId="{7659AFA5-6500-4293-A9F6-E73E715B6382}" srcOrd="1" destOrd="0" parTransId="{00329835-6821-48AB-827D-71B27F031A3C}" sibTransId="{1912586F-D4AE-494F-88B1-7ED19D71F1F2}"/>
    <dgm:cxn modelId="{ECCE053C-F3CC-47D8-AB62-9A2757196BEC}" srcId="{59AE958F-CB88-47D9-AD6D-4FB9E1F1B481}" destId="{0615C37F-5B9C-44B9-A7E7-1030D8B354BD}" srcOrd="8" destOrd="0" parTransId="{DBD88CAF-DEA3-4A0A-9D88-BA3C31CF7844}" sibTransId="{10BD0AC2-55E5-45DF-88F0-589E9FD95586}"/>
    <dgm:cxn modelId="{ABFC1E53-9581-684D-AECF-B1D6425D8CF3}" type="presOf" srcId="{1281207D-E60E-4818-B24C-55957008E20A}" destId="{2461D109-26B3-424E-950C-D178355CA96F}" srcOrd="0" destOrd="0" presId="urn:microsoft.com/office/officeart/2005/8/layout/default"/>
    <dgm:cxn modelId="{8E558F63-E523-1944-9B2E-3E686FA6635C}" type="presOf" srcId="{D3C37FE9-A1C3-444D-AB11-72097C170C78}" destId="{DF7BF306-504F-C04F-A56F-A79BF3E8F63F}" srcOrd="0" destOrd="0" presId="urn:microsoft.com/office/officeart/2005/8/layout/default"/>
    <dgm:cxn modelId="{73E88664-9D3F-CF4C-BD9A-05BDAC9FFB80}" type="presOf" srcId="{59AE958F-CB88-47D9-AD6D-4FB9E1F1B481}" destId="{BA792097-4A6D-3641-8950-587578314EEF}" srcOrd="0" destOrd="0" presId="urn:microsoft.com/office/officeart/2005/8/layout/default"/>
    <dgm:cxn modelId="{CBE22C6B-FAB6-4E0D-9F1F-F22878C699CC}" srcId="{59AE958F-CB88-47D9-AD6D-4FB9E1F1B481}" destId="{1281207D-E60E-4818-B24C-55957008E20A}" srcOrd="2" destOrd="0" parTransId="{718B11C6-45EC-40AB-89BD-5DF85FCAA26D}" sibTransId="{039B8643-9432-48E7-BBBB-D3EA66ADB597}"/>
    <dgm:cxn modelId="{06F1B382-CB64-408F-8BD0-98DCD12E3559}" srcId="{59AE958F-CB88-47D9-AD6D-4FB9E1F1B481}" destId="{2190429F-A7D8-4A27-A6BD-87A5CCB66B6F}" srcOrd="3" destOrd="0" parTransId="{5DCB4A30-10E1-4121-9107-0F477E59E34B}" sibTransId="{7D25FEC7-89E1-4005-A81B-EF03D374FA76}"/>
    <dgm:cxn modelId="{56F2FE91-84AD-EA4E-A83F-967FBC02A7A1}" type="presOf" srcId="{7659AFA5-6500-4293-A9F6-E73E715B6382}" destId="{7FA6EF2B-EDAF-1949-A4F0-F6ACA7F1EEA6}" srcOrd="0" destOrd="0" presId="urn:microsoft.com/office/officeart/2005/8/layout/default"/>
    <dgm:cxn modelId="{54023D95-C205-4645-970C-A8D357FBA94F}" srcId="{59AE958F-CB88-47D9-AD6D-4FB9E1F1B481}" destId="{3736D2BB-92D1-44C9-B1B5-5C6CAA2691A8}" srcOrd="7" destOrd="0" parTransId="{79476116-0A8B-447C-BBE4-8CD142BB03C0}" sibTransId="{D4238B8E-18FD-47E2-9EF1-6929ED261549}"/>
    <dgm:cxn modelId="{F5FDC8A2-7322-8947-BE79-FD44C00E7720}" type="presOf" srcId="{AFB7421F-9914-4621-BFB1-DD343D5E5F0D}" destId="{1BA03B9F-EFB8-6246-87E6-3E6A4340C210}" srcOrd="0" destOrd="0" presId="urn:microsoft.com/office/officeart/2005/8/layout/default"/>
    <dgm:cxn modelId="{7AB160AA-0912-43AC-80AF-4ACD3B5739E8}" srcId="{59AE958F-CB88-47D9-AD6D-4FB9E1F1B481}" destId="{633F39BC-DEBC-44F1-A7A9-22D2C1DFD01E}" srcOrd="4" destOrd="0" parTransId="{D2733D53-1641-41B3-946B-4EBA682F4ED0}" sibTransId="{D4BE30FC-79DE-4269-B0C1-EB9B43EC15A2}"/>
    <dgm:cxn modelId="{416C3FAF-312B-104C-81AC-FACC83284098}" type="presOf" srcId="{5244DC80-F87B-4571-8BAB-451F0B30F850}" destId="{90949AEF-8B88-5648-8A20-2F2D429D911E}" srcOrd="0" destOrd="0" presId="urn:microsoft.com/office/officeart/2005/8/layout/default"/>
    <dgm:cxn modelId="{15C069BE-C297-4D07-8C00-CFD541CFE780}" srcId="{59AE958F-CB88-47D9-AD6D-4FB9E1F1B481}" destId="{AFB7421F-9914-4621-BFB1-DD343D5E5F0D}" srcOrd="6" destOrd="0" parTransId="{127D704C-6320-4C1E-8145-A3534FF2A74C}" sibTransId="{44FE3AF7-ABA9-4BB5-8ED8-2FE54C09182F}"/>
    <dgm:cxn modelId="{74BF3DDB-7192-43F7-B817-DE43A54466D6}" srcId="{59AE958F-CB88-47D9-AD6D-4FB9E1F1B481}" destId="{D3C37FE9-A1C3-444D-AB11-72097C170C78}" srcOrd="5" destOrd="0" parTransId="{FA929608-45D8-4811-9DE7-61B6C244193F}" sibTransId="{A19B138F-5422-41AD-8ADA-0872CB0BBBBA}"/>
    <dgm:cxn modelId="{8E04B6DE-08CA-8F4E-8D29-6CFBC3A5FFC3}" type="presOf" srcId="{3736D2BB-92D1-44C9-B1B5-5C6CAA2691A8}" destId="{2FAF24F0-2394-E541-9EA1-8CFE6FF0B3ED}" srcOrd="0" destOrd="0" presId="urn:microsoft.com/office/officeart/2005/8/layout/default"/>
    <dgm:cxn modelId="{97A0E4F5-E7B7-4330-971B-5399F83DE93E}" srcId="{59AE958F-CB88-47D9-AD6D-4FB9E1F1B481}" destId="{5244DC80-F87B-4571-8BAB-451F0B30F850}" srcOrd="0" destOrd="0" parTransId="{EB6AA51F-70F5-4A2C-BF90-2C6FCDF95FD0}" sibTransId="{DE203497-0B69-4E6E-9570-430BCE5A67B5}"/>
    <dgm:cxn modelId="{D91BA0C8-0B0F-E140-92D1-11B072B174DC}" type="presParOf" srcId="{BA792097-4A6D-3641-8950-587578314EEF}" destId="{90949AEF-8B88-5648-8A20-2F2D429D911E}" srcOrd="0" destOrd="0" presId="urn:microsoft.com/office/officeart/2005/8/layout/default"/>
    <dgm:cxn modelId="{F805118D-193D-784D-AEC6-ADF88DC4F3D6}" type="presParOf" srcId="{BA792097-4A6D-3641-8950-587578314EEF}" destId="{AF1C4684-CE9F-C749-9AF4-984D86FF1E46}" srcOrd="1" destOrd="0" presId="urn:microsoft.com/office/officeart/2005/8/layout/default"/>
    <dgm:cxn modelId="{A19A372E-8D70-7546-A9FC-436619080B38}" type="presParOf" srcId="{BA792097-4A6D-3641-8950-587578314EEF}" destId="{7FA6EF2B-EDAF-1949-A4F0-F6ACA7F1EEA6}" srcOrd="2" destOrd="0" presId="urn:microsoft.com/office/officeart/2005/8/layout/default"/>
    <dgm:cxn modelId="{481B7C5C-3B8C-E445-8088-444425D31176}" type="presParOf" srcId="{BA792097-4A6D-3641-8950-587578314EEF}" destId="{99243E45-17CB-AE49-953F-BE5FC0BEA227}" srcOrd="3" destOrd="0" presId="urn:microsoft.com/office/officeart/2005/8/layout/default"/>
    <dgm:cxn modelId="{0635E857-A107-6C4A-A11B-936F20D2F8D8}" type="presParOf" srcId="{BA792097-4A6D-3641-8950-587578314EEF}" destId="{2461D109-26B3-424E-950C-D178355CA96F}" srcOrd="4" destOrd="0" presId="urn:microsoft.com/office/officeart/2005/8/layout/default"/>
    <dgm:cxn modelId="{01FF4435-6AB2-6542-A3A5-A66CEE6D29A8}" type="presParOf" srcId="{BA792097-4A6D-3641-8950-587578314EEF}" destId="{9E91DBBA-38DA-A049-8B17-BB1F6A563277}" srcOrd="5" destOrd="0" presId="urn:microsoft.com/office/officeart/2005/8/layout/default"/>
    <dgm:cxn modelId="{81D35B84-6195-7241-8CDA-A8DC1E21DF84}" type="presParOf" srcId="{BA792097-4A6D-3641-8950-587578314EEF}" destId="{828EB12D-6BF8-4647-85C5-A7B8A4259105}" srcOrd="6" destOrd="0" presId="urn:microsoft.com/office/officeart/2005/8/layout/default"/>
    <dgm:cxn modelId="{71FB13C3-A0AD-8548-9B62-C426E917F77F}" type="presParOf" srcId="{BA792097-4A6D-3641-8950-587578314EEF}" destId="{5DF96C0F-ED35-E045-810B-9ACD77B93BB3}" srcOrd="7" destOrd="0" presId="urn:microsoft.com/office/officeart/2005/8/layout/default"/>
    <dgm:cxn modelId="{6D37AB57-EC49-7245-8807-CC37A393FF92}" type="presParOf" srcId="{BA792097-4A6D-3641-8950-587578314EEF}" destId="{69176CE7-31F8-9B47-8278-7FA2B0834CB2}" srcOrd="8" destOrd="0" presId="urn:microsoft.com/office/officeart/2005/8/layout/default"/>
    <dgm:cxn modelId="{75FA47E0-7F34-674B-B889-3199A5603484}" type="presParOf" srcId="{BA792097-4A6D-3641-8950-587578314EEF}" destId="{D9C89074-22E7-1B40-AC00-83BF8E8CDAE1}" srcOrd="9" destOrd="0" presId="urn:microsoft.com/office/officeart/2005/8/layout/default"/>
    <dgm:cxn modelId="{9804FF99-E2B6-314E-A038-ECDC72B5276C}" type="presParOf" srcId="{BA792097-4A6D-3641-8950-587578314EEF}" destId="{DF7BF306-504F-C04F-A56F-A79BF3E8F63F}" srcOrd="10" destOrd="0" presId="urn:microsoft.com/office/officeart/2005/8/layout/default"/>
    <dgm:cxn modelId="{FDCDB338-B1BA-784B-9FAD-A5DE1459FB4D}" type="presParOf" srcId="{BA792097-4A6D-3641-8950-587578314EEF}" destId="{94A6A96D-29F7-494B-AD41-8EF367DDCB73}" srcOrd="11" destOrd="0" presId="urn:microsoft.com/office/officeart/2005/8/layout/default"/>
    <dgm:cxn modelId="{27F79FA6-D8F9-E343-9B2F-3EEB4DD894AD}" type="presParOf" srcId="{BA792097-4A6D-3641-8950-587578314EEF}" destId="{1BA03B9F-EFB8-6246-87E6-3E6A4340C210}" srcOrd="12" destOrd="0" presId="urn:microsoft.com/office/officeart/2005/8/layout/default"/>
    <dgm:cxn modelId="{0DDD0A0F-76D1-074E-B1C0-90990CAE9CB4}" type="presParOf" srcId="{BA792097-4A6D-3641-8950-587578314EEF}" destId="{FC22DE91-8391-E94F-9960-73ECF35B9209}" srcOrd="13" destOrd="0" presId="urn:microsoft.com/office/officeart/2005/8/layout/default"/>
    <dgm:cxn modelId="{43BB2894-1224-524C-A37D-2A06ABA3EC0B}" type="presParOf" srcId="{BA792097-4A6D-3641-8950-587578314EEF}" destId="{2FAF24F0-2394-E541-9EA1-8CFE6FF0B3ED}" srcOrd="14" destOrd="0" presId="urn:microsoft.com/office/officeart/2005/8/layout/default"/>
    <dgm:cxn modelId="{B86564F4-77E2-2F4B-86AA-362CD9FE283F}" type="presParOf" srcId="{BA792097-4A6D-3641-8950-587578314EEF}" destId="{145CF5A9-A7D9-A943-B885-E1E77BB987BB}" srcOrd="15" destOrd="0" presId="urn:microsoft.com/office/officeart/2005/8/layout/default"/>
    <dgm:cxn modelId="{66193D44-81D9-D949-B455-54804A384FC8}" type="presParOf" srcId="{BA792097-4A6D-3641-8950-587578314EEF}" destId="{BE730C70-8E10-7D40-9624-4309AE77AEEA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F1C12C-70DE-4C3A-9F02-2E62845BBD95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87B3BE8-1D7E-4E6C-BF3A-C1DBFF58DB1C}">
      <dgm:prSet custT="1"/>
      <dgm:spPr/>
      <dgm:t>
        <a:bodyPr/>
        <a:lstStyle/>
        <a:p>
          <a:r>
            <a:rPr lang="en-US" sz="2800" dirty="0" err="1">
              <a:solidFill>
                <a:schemeClr val="tx1"/>
              </a:solidFill>
            </a:rPr>
            <a:t>Denotación</a:t>
          </a:r>
          <a:endParaRPr lang="en-US" sz="2800" dirty="0">
            <a:solidFill>
              <a:schemeClr val="tx1"/>
            </a:solidFill>
          </a:endParaRPr>
        </a:p>
      </dgm:t>
    </dgm:pt>
    <dgm:pt modelId="{83B20D2E-E602-463E-BEEB-D575DFA6A6D2}" type="parTrans" cxnId="{7E6FE3DF-1B53-4EE9-BA1E-9C47EB6358CC}">
      <dgm:prSet/>
      <dgm:spPr/>
      <dgm:t>
        <a:bodyPr/>
        <a:lstStyle/>
        <a:p>
          <a:endParaRPr lang="en-US"/>
        </a:p>
      </dgm:t>
    </dgm:pt>
    <dgm:pt modelId="{E0C72627-729C-4CA8-BAB9-7C042EF5845B}" type="sibTrans" cxnId="{7E6FE3DF-1B53-4EE9-BA1E-9C47EB6358CC}">
      <dgm:prSet/>
      <dgm:spPr/>
      <dgm:t>
        <a:bodyPr/>
        <a:lstStyle/>
        <a:p>
          <a:endParaRPr lang="en-US"/>
        </a:p>
      </dgm:t>
    </dgm:pt>
    <dgm:pt modelId="{5FD4C7DD-4B89-4716-98EC-F4A40E8C8ED3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Extensional u </a:t>
          </a:r>
          <a:r>
            <a:rPr lang="en-US" dirty="0" err="1">
              <a:solidFill>
                <a:schemeClr val="tx1"/>
              </a:solidFill>
            </a:rPr>
            <a:t>objetivo</a:t>
          </a:r>
          <a:r>
            <a:rPr lang="en-US" dirty="0">
              <a:solidFill>
                <a:schemeClr val="tx1"/>
              </a:solidFill>
            </a:rPr>
            <a:t>: gato=conjunto de gatos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el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mundo</a:t>
          </a:r>
          <a:endParaRPr lang="en-US" dirty="0">
            <a:solidFill>
              <a:schemeClr val="tx1"/>
            </a:solidFill>
          </a:endParaRPr>
        </a:p>
      </dgm:t>
    </dgm:pt>
    <dgm:pt modelId="{A48AF4FD-4F75-486D-9B31-2F03197BDB74}" type="parTrans" cxnId="{FACA0D2F-9224-49F7-9FCD-EC5D44D262E6}">
      <dgm:prSet/>
      <dgm:spPr/>
      <dgm:t>
        <a:bodyPr/>
        <a:lstStyle/>
        <a:p>
          <a:endParaRPr lang="en-US"/>
        </a:p>
      </dgm:t>
    </dgm:pt>
    <dgm:pt modelId="{DB6C6420-3FB6-4EAD-A395-CD084CED04F6}" type="sibTrans" cxnId="{FACA0D2F-9224-49F7-9FCD-EC5D44D262E6}">
      <dgm:prSet/>
      <dgm:spPr/>
      <dgm:t>
        <a:bodyPr/>
        <a:lstStyle/>
        <a:p>
          <a:endParaRPr lang="en-US"/>
        </a:p>
      </dgm:t>
    </dgm:pt>
    <dgm:pt modelId="{8C9EF491-FC5A-4EAD-8B40-C757BFE0717C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Intensional o mental: gato=características compartidas por los gatos (mamífero felino, gran cazador…)</a:t>
          </a:r>
        </a:p>
      </dgm:t>
    </dgm:pt>
    <dgm:pt modelId="{4A37D0B1-AD3A-469F-856A-C84D120563D2}" type="parTrans" cxnId="{DF3D9C6E-6018-4348-A80E-F95F88516A46}">
      <dgm:prSet/>
      <dgm:spPr/>
      <dgm:t>
        <a:bodyPr/>
        <a:lstStyle/>
        <a:p>
          <a:endParaRPr lang="en-US"/>
        </a:p>
      </dgm:t>
    </dgm:pt>
    <dgm:pt modelId="{2DDE0E5C-7BD1-44F5-9C0B-A363431532C9}" type="sibTrans" cxnId="{DF3D9C6E-6018-4348-A80E-F95F88516A46}">
      <dgm:prSet/>
      <dgm:spPr/>
      <dgm:t>
        <a:bodyPr/>
        <a:lstStyle/>
        <a:p>
          <a:endParaRPr lang="en-US"/>
        </a:p>
      </dgm:t>
    </dgm:pt>
    <dgm:pt modelId="{F82E6038-96B3-415B-ACFA-7755FB3FB7B3}">
      <dgm:prSet custT="1"/>
      <dgm:spPr/>
      <dgm:t>
        <a:bodyPr/>
        <a:lstStyle/>
        <a:p>
          <a:r>
            <a:rPr lang="en-US" sz="2800" dirty="0" err="1">
              <a:solidFill>
                <a:schemeClr val="tx1"/>
              </a:solidFill>
            </a:rPr>
            <a:t>Connotación</a:t>
          </a:r>
          <a:endParaRPr lang="en-US" sz="2800" dirty="0">
            <a:solidFill>
              <a:schemeClr val="tx1"/>
            </a:solidFill>
          </a:endParaRPr>
        </a:p>
      </dgm:t>
    </dgm:pt>
    <dgm:pt modelId="{2C321A94-13A7-42BE-B2D6-F5CE9AF6A911}" type="parTrans" cxnId="{3A290C33-AD46-485B-8B22-26F661C91C8B}">
      <dgm:prSet/>
      <dgm:spPr/>
      <dgm:t>
        <a:bodyPr/>
        <a:lstStyle/>
        <a:p>
          <a:endParaRPr lang="en-US"/>
        </a:p>
      </dgm:t>
    </dgm:pt>
    <dgm:pt modelId="{D8573C8A-9F63-4BC8-8431-80FED48AFE6C}" type="sibTrans" cxnId="{3A290C33-AD46-485B-8B22-26F661C91C8B}">
      <dgm:prSet/>
      <dgm:spPr/>
      <dgm:t>
        <a:bodyPr/>
        <a:lstStyle/>
        <a:p>
          <a:endParaRPr lang="en-US"/>
        </a:p>
      </dgm:t>
    </dgm:pt>
    <dgm:pt modelId="{31B96BFA-595C-49F9-B566-A63BACA1FEDF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Para un gato: </a:t>
          </a:r>
          <a:r>
            <a:rPr lang="en-US" dirty="0" err="1">
              <a:solidFill>
                <a:schemeClr val="tx1"/>
              </a:solidFill>
            </a:rPr>
            <a:t>instinto</a:t>
          </a:r>
          <a:r>
            <a:rPr lang="en-US" dirty="0">
              <a:solidFill>
                <a:schemeClr val="tx1"/>
              </a:solidFill>
            </a:rPr>
            <a:t> territorial, ser </a:t>
          </a:r>
          <a:r>
            <a:rPr lang="en-US" dirty="0" err="1">
              <a:solidFill>
                <a:schemeClr val="tx1"/>
              </a:solidFill>
            </a:rPr>
            <a:t>aseado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independiente</a:t>
          </a:r>
          <a:r>
            <a:rPr lang="en-US" dirty="0">
              <a:solidFill>
                <a:schemeClr val="tx1"/>
              </a:solidFill>
            </a:rPr>
            <a:t>, etc.</a:t>
          </a:r>
        </a:p>
      </dgm:t>
    </dgm:pt>
    <dgm:pt modelId="{742980A7-A757-4E3F-B2B2-8A55F5902612}" type="parTrans" cxnId="{E724D33A-50F3-4062-A2E0-A3ECEE75CFD6}">
      <dgm:prSet/>
      <dgm:spPr/>
      <dgm:t>
        <a:bodyPr/>
        <a:lstStyle/>
        <a:p>
          <a:endParaRPr lang="en-US"/>
        </a:p>
      </dgm:t>
    </dgm:pt>
    <dgm:pt modelId="{AEE53403-4484-4D6E-B94D-76AFE7AD08C8}" type="sibTrans" cxnId="{E724D33A-50F3-4062-A2E0-A3ECEE75CFD6}">
      <dgm:prSet/>
      <dgm:spPr/>
      <dgm:t>
        <a:bodyPr/>
        <a:lstStyle/>
        <a:p>
          <a:endParaRPr lang="en-US"/>
        </a:p>
      </dgm:t>
    </dgm:pt>
    <dgm:pt modelId="{6B0B905F-E6B4-9C41-91F9-CFA65D70C5A9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Significado referido a propiedades objetivas o a las entidades que incluye un objeto, independientemente del discurso</a:t>
          </a:r>
        </a:p>
      </dgm:t>
    </dgm:pt>
    <dgm:pt modelId="{E3E75200-09EB-E541-835A-F9D55939764C}" type="parTrans" cxnId="{2024CC18-A789-084F-96F5-03C7284E2859}">
      <dgm:prSet/>
      <dgm:spPr/>
      <dgm:t>
        <a:bodyPr/>
        <a:lstStyle/>
        <a:p>
          <a:endParaRPr lang="en-US"/>
        </a:p>
      </dgm:t>
    </dgm:pt>
    <dgm:pt modelId="{16C831DD-D21F-4D4C-B7ED-16DBB2D8D30E}" type="sibTrans" cxnId="{2024CC18-A789-084F-96F5-03C7284E2859}">
      <dgm:prSet/>
      <dgm:spPr/>
      <dgm:t>
        <a:bodyPr/>
        <a:lstStyle/>
        <a:p>
          <a:endParaRPr lang="en-US"/>
        </a:p>
      </dgm:t>
    </dgm:pt>
    <dgm:pt modelId="{01FA6584-5BE0-2949-90D3-F801A2336549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Relación</a:t>
          </a:r>
          <a:r>
            <a:rPr lang="en-US" dirty="0">
              <a:solidFill>
                <a:schemeClr val="tx1"/>
              </a:solidFill>
            </a:rPr>
            <a:t> con </a:t>
          </a:r>
          <a:r>
            <a:rPr lang="en-US" dirty="0" err="1">
              <a:solidFill>
                <a:schemeClr val="tx1"/>
              </a:solidFill>
            </a:rPr>
            <a:t>aspectos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secundarios</a:t>
          </a:r>
          <a:r>
            <a:rPr lang="en-US" dirty="0">
              <a:solidFill>
                <a:schemeClr val="tx1"/>
              </a:solidFill>
            </a:rPr>
            <a:t> del </a:t>
          </a:r>
          <a:r>
            <a:rPr lang="en-US" dirty="0" err="1">
              <a:solidFill>
                <a:schemeClr val="tx1"/>
              </a:solidFill>
            </a:rPr>
            <a:t>significado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relativos</a:t>
          </a:r>
          <a:r>
            <a:rPr lang="en-US" dirty="0">
              <a:solidFill>
                <a:schemeClr val="tx1"/>
              </a:solidFill>
            </a:rPr>
            <a:t> a la </a:t>
          </a:r>
          <a:r>
            <a:rPr lang="en-US" dirty="0" err="1">
              <a:solidFill>
                <a:schemeClr val="tx1"/>
              </a:solidFill>
            </a:rPr>
            <a:t>actitud</a:t>
          </a:r>
          <a:r>
            <a:rPr lang="en-US" dirty="0">
              <a:solidFill>
                <a:schemeClr val="tx1"/>
              </a:solidFill>
            </a:rPr>
            <a:t> o </a:t>
          </a:r>
          <a:r>
            <a:rPr lang="en-US" dirty="0" err="1">
              <a:solidFill>
                <a:schemeClr val="tx1"/>
              </a:solidFill>
            </a:rPr>
            <a:t>valores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culturales</a:t>
          </a:r>
          <a:r>
            <a:rPr lang="en-US" dirty="0">
              <a:solidFill>
                <a:schemeClr val="tx1"/>
              </a:solidFill>
            </a:rPr>
            <a:t> del </a:t>
          </a:r>
          <a:r>
            <a:rPr lang="en-US" dirty="0" err="1">
              <a:solidFill>
                <a:schemeClr val="tx1"/>
              </a:solidFill>
            </a:rPr>
            <a:t>hablante</a:t>
          </a:r>
          <a:endParaRPr lang="en-US" dirty="0">
            <a:solidFill>
              <a:schemeClr val="tx1"/>
            </a:solidFill>
          </a:endParaRPr>
        </a:p>
      </dgm:t>
    </dgm:pt>
    <dgm:pt modelId="{879887E1-4498-A94A-9006-97AD953B9604}" type="parTrans" cxnId="{8A2ABD5B-A524-444F-AD19-287B02CB8273}">
      <dgm:prSet/>
      <dgm:spPr/>
      <dgm:t>
        <a:bodyPr/>
        <a:lstStyle/>
        <a:p>
          <a:endParaRPr lang="en-US"/>
        </a:p>
      </dgm:t>
    </dgm:pt>
    <dgm:pt modelId="{8631D9BD-FF80-744E-9BAD-2CC8BD2B08FE}" type="sibTrans" cxnId="{8A2ABD5B-A524-444F-AD19-287B02CB8273}">
      <dgm:prSet/>
      <dgm:spPr/>
      <dgm:t>
        <a:bodyPr/>
        <a:lstStyle/>
        <a:p>
          <a:endParaRPr lang="en-US"/>
        </a:p>
      </dgm:t>
    </dgm:pt>
    <dgm:pt modelId="{A2789175-D4B5-B647-9B1E-7AA64D4BF81A}" type="pres">
      <dgm:prSet presAssocID="{72F1C12C-70DE-4C3A-9F02-2E62845BBD95}" presName="Name0" presStyleCnt="0">
        <dgm:presLayoutVars>
          <dgm:dir/>
          <dgm:animLvl val="lvl"/>
          <dgm:resizeHandles val="exact"/>
        </dgm:presLayoutVars>
      </dgm:prSet>
      <dgm:spPr/>
    </dgm:pt>
    <dgm:pt modelId="{3B6840DC-2B43-544C-B431-ABB7E7FF34FA}" type="pres">
      <dgm:prSet presAssocID="{787B3BE8-1D7E-4E6C-BF3A-C1DBFF58DB1C}" presName="composite" presStyleCnt="0"/>
      <dgm:spPr/>
    </dgm:pt>
    <dgm:pt modelId="{84E1F826-E7CB-9C47-8439-143F20FEA603}" type="pres">
      <dgm:prSet presAssocID="{787B3BE8-1D7E-4E6C-BF3A-C1DBFF58DB1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1A03CD52-4CBC-8644-B67A-C4D31FC7E85D}" type="pres">
      <dgm:prSet presAssocID="{787B3BE8-1D7E-4E6C-BF3A-C1DBFF58DB1C}" presName="desTx" presStyleLbl="alignAccFollowNode1" presStyleIdx="0" presStyleCnt="2">
        <dgm:presLayoutVars>
          <dgm:bulletEnabled val="1"/>
        </dgm:presLayoutVars>
      </dgm:prSet>
      <dgm:spPr/>
    </dgm:pt>
    <dgm:pt modelId="{652B2589-ACC4-7045-8158-582FC833B8F7}" type="pres">
      <dgm:prSet presAssocID="{E0C72627-729C-4CA8-BAB9-7C042EF5845B}" presName="space" presStyleCnt="0"/>
      <dgm:spPr/>
    </dgm:pt>
    <dgm:pt modelId="{404D759C-D9C4-484C-9EBC-AB537D78B4F7}" type="pres">
      <dgm:prSet presAssocID="{F82E6038-96B3-415B-ACFA-7755FB3FB7B3}" presName="composite" presStyleCnt="0"/>
      <dgm:spPr/>
    </dgm:pt>
    <dgm:pt modelId="{CD4538BB-3F81-1E4E-ABAB-B8F79B8D7042}" type="pres">
      <dgm:prSet presAssocID="{F82E6038-96B3-415B-ACFA-7755FB3FB7B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DB9D51E8-DA84-3041-BB59-9667248290C0}" type="pres">
      <dgm:prSet presAssocID="{F82E6038-96B3-415B-ACFA-7755FB3FB7B3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A6CB9C0A-CC69-594C-AD7C-F02C9CE79439}" type="presOf" srcId="{6B0B905F-E6B4-9C41-91F9-CFA65D70C5A9}" destId="{1A03CD52-4CBC-8644-B67A-C4D31FC7E85D}" srcOrd="0" destOrd="0" presId="urn:microsoft.com/office/officeart/2005/8/layout/hList1"/>
    <dgm:cxn modelId="{2024CC18-A789-084F-96F5-03C7284E2859}" srcId="{787B3BE8-1D7E-4E6C-BF3A-C1DBFF58DB1C}" destId="{6B0B905F-E6B4-9C41-91F9-CFA65D70C5A9}" srcOrd="0" destOrd="0" parTransId="{E3E75200-09EB-E541-835A-F9D55939764C}" sibTransId="{16C831DD-D21F-4D4C-B7ED-16DBB2D8D30E}"/>
    <dgm:cxn modelId="{B7F90528-1CC3-DF4F-9DBA-A2C33016D6DF}" type="presOf" srcId="{F82E6038-96B3-415B-ACFA-7755FB3FB7B3}" destId="{CD4538BB-3F81-1E4E-ABAB-B8F79B8D7042}" srcOrd="0" destOrd="0" presId="urn:microsoft.com/office/officeart/2005/8/layout/hList1"/>
    <dgm:cxn modelId="{FACA0D2F-9224-49F7-9FCD-EC5D44D262E6}" srcId="{787B3BE8-1D7E-4E6C-BF3A-C1DBFF58DB1C}" destId="{5FD4C7DD-4B89-4716-98EC-F4A40E8C8ED3}" srcOrd="1" destOrd="0" parTransId="{A48AF4FD-4F75-486D-9B31-2F03197BDB74}" sibTransId="{DB6C6420-3FB6-4EAD-A395-CD084CED04F6}"/>
    <dgm:cxn modelId="{3A290C33-AD46-485B-8B22-26F661C91C8B}" srcId="{72F1C12C-70DE-4C3A-9F02-2E62845BBD95}" destId="{F82E6038-96B3-415B-ACFA-7755FB3FB7B3}" srcOrd="1" destOrd="0" parTransId="{2C321A94-13A7-42BE-B2D6-F5CE9AF6A911}" sibTransId="{D8573C8A-9F63-4BC8-8431-80FED48AFE6C}"/>
    <dgm:cxn modelId="{E724D33A-50F3-4062-A2E0-A3ECEE75CFD6}" srcId="{F82E6038-96B3-415B-ACFA-7755FB3FB7B3}" destId="{31B96BFA-595C-49F9-B566-A63BACA1FEDF}" srcOrd="1" destOrd="0" parTransId="{742980A7-A757-4E3F-B2B2-8A55F5902612}" sibTransId="{AEE53403-4484-4D6E-B94D-76AFE7AD08C8}"/>
    <dgm:cxn modelId="{23E9644E-A112-2D40-825F-7F0BC490449C}" type="presOf" srcId="{787B3BE8-1D7E-4E6C-BF3A-C1DBFF58DB1C}" destId="{84E1F826-E7CB-9C47-8439-143F20FEA603}" srcOrd="0" destOrd="0" presId="urn:microsoft.com/office/officeart/2005/8/layout/hList1"/>
    <dgm:cxn modelId="{8A2ABD5B-A524-444F-AD19-287B02CB8273}" srcId="{F82E6038-96B3-415B-ACFA-7755FB3FB7B3}" destId="{01FA6584-5BE0-2949-90D3-F801A2336549}" srcOrd="0" destOrd="0" parTransId="{879887E1-4498-A94A-9006-97AD953B9604}" sibTransId="{8631D9BD-FF80-744E-9BAD-2CC8BD2B08FE}"/>
    <dgm:cxn modelId="{88F17163-0F11-324A-9C8C-4A8443AF0C20}" type="presOf" srcId="{31B96BFA-595C-49F9-B566-A63BACA1FEDF}" destId="{DB9D51E8-DA84-3041-BB59-9667248290C0}" srcOrd="0" destOrd="1" presId="urn:microsoft.com/office/officeart/2005/8/layout/hList1"/>
    <dgm:cxn modelId="{DF3D9C6E-6018-4348-A80E-F95F88516A46}" srcId="{787B3BE8-1D7E-4E6C-BF3A-C1DBFF58DB1C}" destId="{8C9EF491-FC5A-4EAD-8B40-C757BFE0717C}" srcOrd="2" destOrd="0" parTransId="{4A37D0B1-AD3A-469F-856A-C84D120563D2}" sibTransId="{2DDE0E5C-7BD1-44F5-9C0B-A363431532C9}"/>
    <dgm:cxn modelId="{CADCC581-4559-D043-970C-E101116845E3}" type="presOf" srcId="{01FA6584-5BE0-2949-90D3-F801A2336549}" destId="{DB9D51E8-DA84-3041-BB59-9667248290C0}" srcOrd="0" destOrd="0" presId="urn:microsoft.com/office/officeart/2005/8/layout/hList1"/>
    <dgm:cxn modelId="{92E1168B-B0CD-6C40-B0AC-66ADE238BFBC}" type="presOf" srcId="{8C9EF491-FC5A-4EAD-8B40-C757BFE0717C}" destId="{1A03CD52-4CBC-8644-B67A-C4D31FC7E85D}" srcOrd="0" destOrd="2" presId="urn:microsoft.com/office/officeart/2005/8/layout/hList1"/>
    <dgm:cxn modelId="{EB509FC8-4E34-7046-AE63-04960AEF6C3C}" type="presOf" srcId="{72F1C12C-70DE-4C3A-9F02-2E62845BBD95}" destId="{A2789175-D4B5-B647-9B1E-7AA64D4BF81A}" srcOrd="0" destOrd="0" presId="urn:microsoft.com/office/officeart/2005/8/layout/hList1"/>
    <dgm:cxn modelId="{7E6FE3DF-1B53-4EE9-BA1E-9C47EB6358CC}" srcId="{72F1C12C-70DE-4C3A-9F02-2E62845BBD95}" destId="{787B3BE8-1D7E-4E6C-BF3A-C1DBFF58DB1C}" srcOrd="0" destOrd="0" parTransId="{83B20D2E-E602-463E-BEEB-D575DFA6A6D2}" sibTransId="{E0C72627-729C-4CA8-BAB9-7C042EF5845B}"/>
    <dgm:cxn modelId="{CD1945E9-256F-FC47-A9A5-62496907617E}" type="presOf" srcId="{5FD4C7DD-4B89-4716-98EC-F4A40E8C8ED3}" destId="{1A03CD52-4CBC-8644-B67A-C4D31FC7E85D}" srcOrd="0" destOrd="1" presId="urn:microsoft.com/office/officeart/2005/8/layout/hList1"/>
    <dgm:cxn modelId="{AD96DB74-BB87-5649-8CF8-1E6C245B2779}" type="presParOf" srcId="{A2789175-D4B5-B647-9B1E-7AA64D4BF81A}" destId="{3B6840DC-2B43-544C-B431-ABB7E7FF34FA}" srcOrd="0" destOrd="0" presId="urn:microsoft.com/office/officeart/2005/8/layout/hList1"/>
    <dgm:cxn modelId="{51A9E847-CDB9-634B-A3A8-17B79A859661}" type="presParOf" srcId="{3B6840DC-2B43-544C-B431-ABB7E7FF34FA}" destId="{84E1F826-E7CB-9C47-8439-143F20FEA603}" srcOrd="0" destOrd="0" presId="urn:microsoft.com/office/officeart/2005/8/layout/hList1"/>
    <dgm:cxn modelId="{57910ED2-A739-9C42-B090-84702A569BE1}" type="presParOf" srcId="{3B6840DC-2B43-544C-B431-ABB7E7FF34FA}" destId="{1A03CD52-4CBC-8644-B67A-C4D31FC7E85D}" srcOrd="1" destOrd="0" presId="urn:microsoft.com/office/officeart/2005/8/layout/hList1"/>
    <dgm:cxn modelId="{53AD2E7F-B497-AB4C-9F33-CFEDCB4E72F7}" type="presParOf" srcId="{A2789175-D4B5-B647-9B1E-7AA64D4BF81A}" destId="{652B2589-ACC4-7045-8158-582FC833B8F7}" srcOrd="1" destOrd="0" presId="urn:microsoft.com/office/officeart/2005/8/layout/hList1"/>
    <dgm:cxn modelId="{CE787368-8E39-6C4F-9916-E7C71901E1DB}" type="presParOf" srcId="{A2789175-D4B5-B647-9B1E-7AA64D4BF81A}" destId="{404D759C-D9C4-484C-9EBC-AB537D78B4F7}" srcOrd="2" destOrd="0" presId="urn:microsoft.com/office/officeart/2005/8/layout/hList1"/>
    <dgm:cxn modelId="{FB4A4AE7-09FB-6D4E-9F62-5836CA71B406}" type="presParOf" srcId="{404D759C-D9C4-484C-9EBC-AB537D78B4F7}" destId="{CD4538BB-3F81-1E4E-ABAB-B8F79B8D7042}" srcOrd="0" destOrd="0" presId="urn:microsoft.com/office/officeart/2005/8/layout/hList1"/>
    <dgm:cxn modelId="{888FD528-35BC-0E40-A69C-499A76DF35FE}" type="presParOf" srcId="{404D759C-D9C4-484C-9EBC-AB537D78B4F7}" destId="{DB9D51E8-DA84-3041-BB59-9667248290C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57F155-6DF9-4267-8BE3-6D796F50DBA7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C54829B-EF85-4F1C-AA19-ADEA0532EE80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1.  Ave voladora vertebrada con el cuerpo cubierto de plumas que se reproduce por huevos</a:t>
          </a:r>
          <a:endParaRPr lang="en-US">
            <a:solidFill>
              <a:schemeClr val="tx1"/>
            </a:solidFill>
          </a:endParaRPr>
        </a:p>
      </dgm:t>
    </dgm:pt>
    <dgm:pt modelId="{63B65C40-4FF8-4CC7-9322-F217CDF93FC3}" type="parTrans" cxnId="{85A6967F-10BA-4BE8-99D6-301E242E0AA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6AC5268-5088-4CD5-A6B3-DF9172A75287}" type="sibTrans" cxnId="{85A6967F-10BA-4BE8-99D6-301E242E0AA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39B1502-B857-45E3-81E8-E7163EB81DF5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2. Felino de gran tamaño y pelaje amarillo con rayas negras en el lomo</a:t>
          </a:r>
          <a:endParaRPr lang="en-US">
            <a:solidFill>
              <a:schemeClr val="tx1"/>
            </a:solidFill>
          </a:endParaRPr>
        </a:p>
      </dgm:t>
    </dgm:pt>
    <dgm:pt modelId="{5D7B7E1B-CD01-4885-A474-ECA4D6303177}" type="parTrans" cxnId="{6580A4E4-230D-486F-9CCB-C8B9700A105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5850671-39D9-4AA4-91EB-5D7D318951E8}" type="sibTrans" cxnId="{6580A4E4-230D-486F-9CCB-C8B9700A105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A3C1C09-810D-4F25-BE7B-478C9160A07D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3. Animal de gran poder de seducción, hermosura y voracidad</a:t>
          </a:r>
          <a:endParaRPr lang="en-US">
            <a:solidFill>
              <a:schemeClr val="tx1"/>
            </a:solidFill>
          </a:endParaRPr>
        </a:p>
      </dgm:t>
    </dgm:pt>
    <dgm:pt modelId="{B812B5A7-B60F-4F6E-AA4D-CB8AD80A23EC}" type="parTrans" cxnId="{E58CE4CA-6A66-4785-A727-262371C914A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C9D00F4-9259-4E15-97B3-9CD39C8A5D65}" type="sibTrans" cxnId="{E58CE4CA-6A66-4785-A727-262371C914A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94CAFC5-6425-4CB7-BC12-A692232E93D2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4. Reptil sin extremidades, de cuerpo alargado y estrecho, cabeza aplastada y piel escamosa</a:t>
          </a:r>
          <a:endParaRPr lang="en-US">
            <a:solidFill>
              <a:schemeClr val="tx1"/>
            </a:solidFill>
          </a:endParaRPr>
        </a:p>
      </dgm:t>
    </dgm:pt>
    <dgm:pt modelId="{AE01D879-D682-4CA7-B50A-042AD168A5C1}" type="parTrans" cxnId="{45F7C4B5-7272-436E-AD62-EFDFB3C8731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B23A6DD-8AD8-4D0F-A21A-8D6C8A561F7C}" type="sibTrans" cxnId="{45F7C4B5-7272-436E-AD62-EFDFB3C8731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73DF058-3BF5-457C-9EFD-1DF57949D7F6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5. Lugar de vida solitaria, aburrida y de supervivencia adversa</a:t>
          </a:r>
          <a:endParaRPr lang="en-US">
            <a:solidFill>
              <a:schemeClr val="tx1"/>
            </a:solidFill>
          </a:endParaRPr>
        </a:p>
      </dgm:t>
    </dgm:pt>
    <dgm:pt modelId="{BB279318-29E6-412E-AE53-8DC6DFFDC9CF}" type="parTrans" cxnId="{4CA09E6C-F2B4-4907-90B2-2D314292B57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4F1D4B1-6336-478D-AB5C-F8E35EBA8739}" type="sibTrans" cxnId="{4CA09E6C-F2B4-4907-90B2-2D314292B57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56CAC67-9AE9-4C61-AD9F-197E08765BE2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6. El animal más fiel y mejor amigo del hombre</a:t>
          </a:r>
          <a:endParaRPr lang="en-US">
            <a:solidFill>
              <a:schemeClr val="tx1"/>
            </a:solidFill>
          </a:endParaRPr>
        </a:p>
      </dgm:t>
    </dgm:pt>
    <dgm:pt modelId="{62F81ACE-2A51-4882-80F0-6873DFF1699B}" type="parTrans" cxnId="{3AFFEA4B-748B-49E5-887A-14101322D05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E8336A6-0173-4079-9261-8E0B5342BF01}" type="sibTrans" cxnId="{3AFFEA4B-748B-49E5-887A-14101322D05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BED3C9C-C00F-40FE-BDD7-58CCD5B9EAF8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7. Animal demoníaco y con intención de morder y matar con su veneno</a:t>
          </a:r>
          <a:endParaRPr lang="en-US">
            <a:solidFill>
              <a:schemeClr val="tx1"/>
            </a:solidFill>
          </a:endParaRPr>
        </a:p>
      </dgm:t>
    </dgm:pt>
    <dgm:pt modelId="{0D75A689-8CC8-472A-BA6C-9F7AC97CD96F}" type="parTrans" cxnId="{B42B12FF-E978-4C93-B68A-225C5C346A2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5AAC4A7-7271-4949-96A5-5901F0B94A12}" type="sibTrans" cxnId="{B42B12FF-E978-4C93-B68A-225C5C346A2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838E427-EAC7-4861-95A3-5A8EAC59A5AA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8. Mamífero équido de pelo y orejas cortas usado con frecuencia para montar</a:t>
          </a:r>
          <a:endParaRPr lang="en-US">
            <a:solidFill>
              <a:schemeClr val="tx1"/>
            </a:solidFill>
          </a:endParaRPr>
        </a:p>
      </dgm:t>
    </dgm:pt>
    <dgm:pt modelId="{ADC33E6F-818B-4C28-815A-B9FF9A057B03}" type="parTrans" cxnId="{2C794C0E-282F-4E2D-89A9-63C9C250F1D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664E5C0-37CC-45D2-9DDD-FDC9E8325784}" type="sibTrans" cxnId="{2C794C0E-282F-4E2D-89A9-63C9C250F1D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24A4842-30D2-40EA-B97A-EA5342836A32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9. Gran extensión de terreno arenoso con poca vegetación y lluvias</a:t>
          </a:r>
          <a:endParaRPr lang="en-US">
            <a:solidFill>
              <a:schemeClr val="tx1"/>
            </a:solidFill>
          </a:endParaRPr>
        </a:p>
      </dgm:t>
    </dgm:pt>
    <dgm:pt modelId="{7E453779-7E85-403F-8C7A-FBA47F6B3FD9}" type="parTrans" cxnId="{097A63A8-FF32-418C-8CFC-3CB06844461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6402E36-8BAD-4557-A0C6-CBDFA95BBF22}" type="sibTrans" cxnId="{097A63A8-FF32-418C-8CFC-3CB06844461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1E35E9C-670E-44CF-BF6D-9D0C0BD10BEC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10. Todos los perros del planeta</a:t>
          </a:r>
          <a:endParaRPr lang="en-US">
            <a:solidFill>
              <a:schemeClr val="tx1"/>
            </a:solidFill>
          </a:endParaRPr>
        </a:p>
      </dgm:t>
    </dgm:pt>
    <dgm:pt modelId="{EBAFC0B3-CE44-4EA2-A09D-DC4D6D2CC113}" type="parTrans" cxnId="{8647717A-ABE2-4F1A-A7D8-621117288B7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B9ED6B3-F6C2-43A7-AAD9-95EA3A26EAE0}" type="sibTrans" cxnId="{8647717A-ABE2-4F1A-A7D8-621117288B7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50A27F9-93E5-EB40-92B8-668EBCAD32ED}" type="pres">
      <dgm:prSet presAssocID="{4D57F155-6DF9-4267-8BE3-6D796F50DBA7}" presName="linear" presStyleCnt="0">
        <dgm:presLayoutVars>
          <dgm:animLvl val="lvl"/>
          <dgm:resizeHandles val="exact"/>
        </dgm:presLayoutVars>
      </dgm:prSet>
      <dgm:spPr/>
    </dgm:pt>
    <dgm:pt modelId="{83BED7B3-1488-2742-BAF4-DED84CAB4573}" type="pres">
      <dgm:prSet presAssocID="{BC54829B-EF85-4F1C-AA19-ADEA0532EE80}" presName="parentText" presStyleLbl="node1" presStyleIdx="0" presStyleCnt="10">
        <dgm:presLayoutVars>
          <dgm:chMax val="0"/>
          <dgm:bulletEnabled val="1"/>
        </dgm:presLayoutVars>
      </dgm:prSet>
      <dgm:spPr/>
    </dgm:pt>
    <dgm:pt modelId="{39634C68-8423-2A41-8952-2D0138BD7218}" type="pres">
      <dgm:prSet presAssocID="{A6AC5268-5088-4CD5-A6B3-DF9172A75287}" presName="spacer" presStyleCnt="0"/>
      <dgm:spPr/>
    </dgm:pt>
    <dgm:pt modelId="{16263D7B-41F2-1B47-95B3-796E554327DB}" type="pres">
      <dgm:prSet presAssocID="{539B1502-B857-45E3-81E8-E7163EB81DF5}" presName="parentText" presStyleLbl="node1" presStyleIdx="1" presStyleCnt="10">
        <dgm:presLayoutVars>
          <dgm:chMax val="0"/>
          <dgm:bulletEnabled val="1"/>
        </dgm:presLayoutVars>
      </dgm:prSet>
      <dgm:spPr/>
    </dgm:pt>
    <dgm:pt modelId="{8C044737-BE6D-2548-A274-D5CDA660F021}" type="pres">
      <dgm:prSet presAssocID="{15850671-39D9-4AA4-91EB-5D7D318951E8}" presName="spacer" presStyleCnt="0"/>
      <dgm:spPr/>
    </dgm:pt>
    <dgm:pt modelId="{7CA7015E-137C-BE4D-A01E-3ED560469330}" type="pres">
      <dgm:prSet presAssocID="{7A3C1C09-810D-4F25-BE7B-478C9160A07D}" presName="parentText" presStyleLbl="node1" presStyleIdx="2" presStyleCnt="10">
        <dgm:presLayoutVars>
          <dgm:chMax val="0"/>
          <dgm:bulletEnabled val="1"/>
        </dgm:presLayoutVars>
      </dgm:prSet>
      <dgm:spPr/>
    </dgm:pt>
    <dgm:pt modelId="{35F0B669-D031-484F-9CF8-84EB70C54A04}" type="pres">
      <dgm:prSet presAssocID="{1C9D00F4-9259-4E15-97B3-9CD39C8A5D65}" presName="spacer" presStyleCnt="0"/>
      <dgm:spPr/>
    </dgm:pt>
    <dgm:pt modelId="{31AAA337-4703-0041-989D-0A4376F1303F}" type="pres">
      <dgm:prSet presAssocID="{594CAFC5-6425-4CB7-BC12-A692232E93D2}" presName="parentText" presStyleLbl="node1" presStyleIdx="3" presStyleCnt="10">
        <dgm:presLayoutVars>
          <dgm:chMax val="0"/>
          <dgm:bulletEnabled val="1"/>
        </dgm:presLayoutVars>
      </dgm:prSet>
      <dgm:spPr/>
    </dgm:pt>
    <dgm:pt modelId="{35CA9725-AEC9-1D4E-BC6B-F67E24053CD4}" type="pres">
      <dgm:prSet presAssocID="{1B23A6DD-8AD8-4D0F-A21A-8D6C8A561F7C}" presName="spacer" presStyleCnt="0"/>
      <dgm:spPr/>
    </dgm:pt>
    <dgm:pt modelId="{4947F594-27E6-C043-9852-04F23FA85C7F}" type="pres">
      <dgm:prSet presAssocID="{F73DF058-3BF5-457C-9EFD-1DF57949D7F6}" presName="parentText" presStyleLbl="node1" presStyleIdx="4" presStyleCnt="10">
        <dgm:presLayoutVars>
          <dgm:chMax val="0"/>
          <dgm:bulletEnabled val="1"/>
        </dgm:presLayoutVars>
      </dgm:prSet>
      <dgm:spPr/>
    </dgm:pt>
    <dgm:pt modelId="{D2A72CD0-12BB-0044-98E4-1C5E1C9869AC}" type="pres">
      <dgm:prSet presAssocID="{F4F1D4B1-6336-478D-AB5C-F8E35EBA8739}" presName="spacer" presStyleCnt="0"/>
      <dgm:spPr/>
    </dgm:pt>
    <dgm:pt modelId="{7371C1DA-C20D-D548-AD75-C8DB16D3A2BA}" type="pres">
      <dgm:prSet presAssocID="{956CAC67-9AE9-4C61-AD9F-197E08765BE2}" presName="parentText" presStyleLbl="node1" presStyleIdx="5" presStyleCnt="10">
        <dgm:presLayoutVars>
          <dgm:chMax val="0"/>
          <dgm:bulletEnabled val="1"/>
        </dgm:presLayoutVars>
      </dgm:prSet>
      <dgm:spPr/>
    </dgm:pt>
    <dgm:pt modelId="{1007B4CC-F4D3-8542-8D87-C94ACE7DA4E8}" type="pres">
      <dgm:prSet presAssocID="{CE8336A6-0173-4079-9261-8E0B5342BF01}" presName="spacer" presStyleCnt="0"/>
      <dgm:spPr/>
    </dgm:pt>
    <dgm:pt modelId="{7235F74A-9222-EB44-A270-74F17894E71B}" type="pres">
      <dgm:prSet presAssocID="{2BED3C9C-C00F-40FE-BDD7-58CCD5B9EAF8}" presName="parentText" presStyleLbl="node1" presStyleIdx="6" presStyleCnt="10">
        <dgm:presLayoutVars>
          <dgm:chMax val="0"/>
          <dgm:bulletEnabled val="1"/>
        </dgm:presLayoutVars>
      </dgm:prSet>
      <dgm:spPr/>
    </dgm:pt>
    <dgm:pt modelId="{2C38B8D6-AF79-0942-8615-A39031F362D1}" type="pres">
      <dgm:prSet presAssocID="{15AAC4A7-7271-4949-96A5-5901F0B94A12}" presName="spacer" presStyleCnt="0"/>
      <dgm:spPr/>
    </dgm:pt>
    <dgm:pt modelId="{26911660-C135-624C-B0E1-B15FB7468824}" type="pres">
      <dgm:prSet presAssocID="{9838E427-EAC7-4861-95A3-5A8EAC59A5AA}" presName="parentText" presStyleLbl="node1" presStyleIdx="7" presStyleCnt="10">
        <dgm:presLayoutVars>
          <dgm:chMax val="0"/>
          <dgm:bulletEnabled val="1"/>
        </dgm:presLayoutVars>
      </dgm:prSet>
      <dgm:spPr/>
    </dgm:pt>
    <dgm:pt modelId="{959D6D31-EBE8-CB4A-A7F6-2518137E9FB1}" type="pres">
      <dgm:prSet presAssocID="{F664E5C0-37CC-45D2-9DDD-FDC9E8325784}" presName="spacer" presStyleCnt="0"/>
      <dgm:spPr/>
    </dgm:pt>
    <dgm:pt modelId="{CB6216B5-FB75-C041-89E3-AE5BB09F95BF}" type="pres">
      <dgm:prSet presAssocID="{A24A4842-30D2-40EA-B97A-EA5342836A32}" presName="parentText" presStyleLbl="node1" presStyleIdx="8" presStyleCnt="10">
        <dgm:presLayoutVars>
          <dgm:chMax val="0"/>
          <dgm:bulletEnabled val="1"/>
        </dgm:presLayoutVars>
      </dgm:prSet>
      <dgm:spPr/>
    </dgm:pt>
    <dgm:pt modelId="{0BBD09F0-36B1-D84B-B07C-07DF28B962CF}" type="pres">
      <dgm:prSet presAssocID="{36402E36-8BAD-4557-A0C6-CBDFA95BBF22}" presName="spacer" presStyleCnt="0"/>
      <dgm:spPr/>
    </dgm:pt>
    <dgm:pt modelId="{FBCD92FA-06ED-BF46-B96E-B6140F4CA46F}" type="pres">
      <dgm:prSet presAssocID="{91E35E9C-670E-44CF-BF6D-9D0C0BD10BEC}" presName="parentText" presStyleLbl="node1" presStyleIdx="9" presStyleCnt="10">
        <dgm:presLayoutVars>
          <dgm:chMax val="0"/>
          <dgm:bulletEnabled val="1"/>
        </dgm:presLayoutVars>
      </dgm:prSet>
      <dgm:spPr/>
    </dgm:pt>
  </dgm:ptLst>
  <dgm:cxnLst>
    <dgm:cxn modelId="{2C794C0E-282F-4E2D-89A9-63C9C250F1DC}" srcId="{4D57F155-6DF9-4267-8BE3-6D796F50DBA7}" destId="{9838E427-EAC7-4861-95A3-5A8EAC59A5AA}" srcOrd="7" destOrd="0" parTransId="{ADC33E6F-818B-4C28-815A-B9FF9A057B03}" sibTransId="{F664E5C0-37CC-45D2-9DDD-FDC9E8325784}"/>
    <dgm:cxn modelId="{3AA33E38-6B7E-8746-86C3-555164765066}" type="presOf" srcId="{BC54829B-EF85-4F1C-AA19-ADEA0532EE80}" destId="{83BED7B3-1488-2742-BAF4-DED84CAB4573}" srcOrd="0" destOrd="0" presId="urn:microsoft.com/office/officeart/2005/8/layout/vList2"/>
    <dgm:cxn modelId="{3329743C-D5CB-2F4F-A47E-38515E054785}" type="presOf" srcId="{7A3C1C09-810D-4F25-BE7B-478C9160A07D}" destId="{7CA7015E-137C-BE4D-A01E-3ED560469330}" srcOrd="0" destOrd="0" presId="urn:microsoft.com/office/officeart/2005/8/layout/vList2"/>
    <dgm:cxn modelId="{A78C913F-4822-7044-AE75-6525753C3828}" type="presOf" srcId="{F73DF058-3BF5-457C-9EFD-1DF57949D7F6}" destId="{4947F594-27E6-C043-9852-04F23FA85C7F}" srcOrd="0" destOrd="0" presId="urn:microsoft.com/office/officeart/2005/8/layout/vList2"/>
    <dgm:cxn modelId="{3AFFEA4B-748B-49E5-887A-14101322D050}" srcId="{4D57F155-6DF9-4267-8BE3-6D796F50DBA7}" destId="{956CAC67-9AE9-4C61-AD9F-197E08765BE2}" srcOrd="5" destOrd="0" parTransId="{62F81ACE-2A51-4882-80F0-6873DFF1699B}" sibTransId="{CE8336A6-0173-4079-9261-8E0B5342BF01}"/>
    <dgm:cxn modelId="{42B62D5D-A07D-C44B-91B3-75FA76237C5A}" type="presOf" srcId="{956CAC67-9AE9-4C61-AD9F-197E08765BE2}" destId="{7371C1DA-C20D-D548-AD75-C8DB16D3A2BA}" srcOrd="0" destOrd="0" presId="urn:microsoft.com/office/officeart/2005/8/layout/vList2"/>
    <dgm:cxn modelId="{DBD5AA61-4D89-1D43-8F20-F3D72608C8C3}" type="presOf" srcId="{594CAFC5-6425-4CB7-BC12-A692232E93D2}" destId="{31AAA337-4703-0041-989D-0A4376F1303F}" srcOrd="0" destOrd="0" presId="urn:microsoft.com/office/officeart/2005/8/layout/vList2"/>
    <dgm:cxn modelId="{F8268D62-308B-3C45-98E3-29751917D91E}" type="presOf" srcId="{A24A4842-30D2-40EA-B97A-EA5342836A32}" destId="{CB6216B5-FB75-C041-89E3-AE5BB09F95BF}" srcOrd="0" destOrd="0" presId="urn:microsoft.com/office/officeart/2005/8/layout/vList2"/>
    <dgm:cxn modelId="{4CA09E6C-F2B4-4907-90B2-2D314292B579}" srcId="{4D57F155-6DF9-4267-8BE3-6D796F50DBA7}" destId="{F73DF058-3BF5-457C-9EFD-1DF57949D7F6}" srcOrd="4" destOrd="0" parTransId="{BB279318-29E6-412E-AE53-8DC6DFFDC9CF}" sibTransId="{F4F1D4B1-6336-478D-AB5C-F8E35EBA8739}"/>
    <dgm:cxn modelId="{8647717A-ABE2-4F1A-A7D8-621117288B79}" srcId="{4D57F155-6DF9-4267-8BE3-6D796F50DBA7}" destId="{91E35E9C-670E-44CF-BF6D-9D0C0BD10BEC}" srcOrd="9" destOrd="0" parTransId="{EBAFC0B3-CE44-4EA2-A09D-DC4D6D2CC113}" sibTransId="{BB9ED6B3-F6C2-43A7-AAD9-95EA3A26EAE0}"/>
    <dgm:cxn modelId="{85A6967F-10BA-4BE8-99D6-301E242E0AA1}" srcId="{4D57F155-6DF9-4267-8BE3-6D796F50DBA7}" destId="{BC54829B-EF85-4F1C-AA19-ADEA0532EE80}" srcOrd="0" destOrd="0" parTransId="{63B65C40-4FF8-4CC7-9322-F217CDF93FC3}" sibTransId="{A6AC5268-5088-4CD5-A6B3-DF9172A75287}"/>
    <dgm:cxn modelId="{EF24C582-B86E-674A-8688-CA14FF65EBE6}" type="presOf" srcId="{4D57F155-6DF9-4267-8BE3-6D796F50DBA7}" destId="{850A27F9-93E5-EB40-92B8-668EBCAD32ED}" srcOrd="0" destOrd="0" presId="urn:microsoft.com/office/officeart/2005/8/layout/vList2"/>
    <dgm:cxn modelId="{5E65DA95-08F5-1D4A-9544-40E9029A7438}" type="presOf" srcId="{2BED3C9C-C00F-40FE-BDD7-58CCD5B9EAF8}" destId="{7235F74A-9222-EB44-A270-74F17894E71B}" srcOrd="0" destOrd="0" presId="urn:microsoft.com/office/officeart/2005/8/layout/vList2"/>
    <dgm:cxn modelId="{F68788A4-E1D8-AE42-8723-4D00691C1345}" type="presOf" srcId="{9838E427-EAC7-4861-95A3-5A8EAC59A5AA}" destId="{26911660-C135-624C-B0E1-B15FB7468824}" srcOrd="0" destOrd="0" presId="urn:microsoft.com/office/officeart/2005/8/layout/vList2"/>
    <dgm:cxn modelId="{097A63A8-FF32-418C-8CFC-3CB06844461B}" srcId="{4D57F155-6DF9-4267-8BE3-6D796F50DBA7}" destId="{A24A4842-30D2-40EA-B97A-EA5342836A32}" srcOrd="8" destOrd="0" parTransId="{7E453779-7E85-403F-8C7A-FBA47F6B3FD9}" sibTransId="{36402E36-8BAD-4557-A0C6-CBDFA95BBF22}"/>
    <dgm:cxn modelId="{2F2D16B4-D356-0140-8983-D3E963119117}" type="presOf" srcId="{91E35E9C-670E-44CF-BF6D-9D0C0BD10BEC}" destId="{FBCD92FA-06ED-BF46-B96E-B6140F4CA46F}" srcOrd="0" destOrd="0" presId="urn:microsoft.com/office/officeart/2005/8/layout/vList2"/>
    <dgm:cxn modelId="{45F7C4B5-7272-436E-AD62-EFDFB3C87314}" srcId="{4D57F155-6DF9-4267-8BE3-6D796F50DBA7}" destId="{594CAFC5-6425-4CB7-BC12-A692232E93D2}" srcOrd="3" destOrd="0" parTransId="{AE01D879-D682-4CA7-B50A-042AD168A5C1}" sibTransId="{1B23A6DD-8AD8-4D0F-A21A-8D6C8A561F7C}"/>
    <dgm:cxn modelId="{C88E40C4-E9BE-8E49-8DBD-D44F18926F4B}" type="presOf" srcId="{539B1502-B857-45E3-81E8-E7163EB81DF5}" destId="{16263D7B-41F2-1B47-95B3-796E554327DB}" srcOrd="0" destOrd="0" presId="urn:microsoft.com/office/officeart/2005/8/layout/vList2"/>
    <dgm:cxn modelId="{E58CE4CA-6A66-4785-A727-262371C914AD}" srcId="{4D57F155-6DF9-4267-8BE3-6D796F50DBA7}" destId="{7A3C1C09-810D-4F25-BE7B-478C9160A07D}" srcOrd="2" destOrd="0" parTransId="{B812B5A7-B60F-4F6E-AA4D-CB8AD80A23EC}" sibTransId="{1C9D00F4-9259-4E15-97B3-9CD39C8A5D65}"/>
    <dgm:cxn modelId="{6580A4E4-230D-486F-9CCB-C8B9700A1057}" srcId="{4D57F155-6DF9-4267-8BE3-6D796F50DBA7}" destId="{539B1502-B857-45E3-81E8-E7163EB81DF5}" srcOrd="1" destOrd="0" parTransId="{5D7B7E1B-CD01-4885-A474-ECA4D6303177}" sibTransId="{15850671-39D9-4AA4-91EB-5D7D318951E8}"/>
    <dgm:cxn modelId="{B42B12FF-E978-4C93-B68A-225C5C346A2B}" srcId="{4D57F155-6DF9-4267-8BE3-6D796F50DBA7}" destId="{2BED3C9C-C00F-40FE-BDD7-58CCD5B9EAF8}" srcOrd="6" destOrd="0" parTransId="{0D75A689-8CC8-472A-BA6C-9F7AC97CD96F}" sibTransId="{15AAC4A7-7271-4949-96A5-5901F0B94A12}"/>
    <dgm:cxn modelId="{FEC0F632-5BE6-4042-B44F-C09D46CA66D9}" type="presParOf" srcId="{850A27F9-93E5-EB40-92B8-668EBCAD32ED}" destId="{83BED7B3-1488-2742-BAF4-DED84CAB4573}" srcOrd="0" destOrd="0" presId="urn:microsoft.com/office/officeart/2005/8/layout/vList2"/>
    <dgm:cxn modelId="{45AD7377-CA98-5E43-82AB-8084739328EF}" type="presParOf" srcId="{850A27F9-93E5-EB40-92B8-668EBCAD32ED}" destId="{39634C68-8423-2A41-8952-2D0138BD7218}" srcOrd="1" destOrd="0" presId="urn:microsoft.com/office/officeart/2005/8/layout/vList2"/>
    <dgm:cxn modelId="{F533E8C2-D5FC-954D-98D8-AEA067652367}" type="presParOf" srcId="{850A27F9-93E5-EB40-92B8-668EBCAD32ED}" destId="{16263D7B-41F2-1B47-95B3-796E554327DB}" srcOrd="2" destOrd="0" presId="urn:microsoft.com/office/officeart/2005/8/layout/vList2"/>
    <dgm:cxn modelId="{BF743D15-67CA-1045-8EDE-97444B430AB7}" type="presParOf" srcId="{850A27F9-93E5-EB40-92B8-668EBCAD32ED}" destId="{8C044737-BE6D-2548-A274-D5CDA660F021}" srcOrd="3" destOrd="0" presId="urn:microsoft.com/office/officeart/2005/8/layout/vList2"/>
    <dgm:cxn modelId="{0DBAD519-7ED1-5942-A068-51D8B8CC6317}" type="presParOf" srcId="{850A27F9-93E5-EB40-92B8-668EBCAD32ED}" destId="{7CA7015E-137C-BE4D-A01E-3ED560469330}" srcOrd="4" destOrd="0" presId="urn:microsoft.com/office/officeart/2005/8/layout/vList2"/>
    <dgm:cxn modelId="{9C9A430C-8A35-A044-A004-7334B0D74D2C}" type="presParOf" srcId="{850A27F9-93E5-EB40-92B8-668EBCAD32ED}" destId="{35F0B669-D031-484F-9CF8-84EB70C54A04}" srcOrd="5" destOrd="0" presId="urn:microsoft.com/office/officeart/2005/8/layout/vList2"/>
    <dgm:cxn modelId="{29AD0645-1006-1E4E-8DC9-9A576DAD5D61}" type="presParOf" srcId="{850A27F9-93E5-EB40-92B8-668EBCAD32ED}" destId="{31AAA337-4703-0041-989D-0A4376F1303F}" srcOrd="6" destOrd="0" presId="urn:microsoft.com/office/officeart/2005/8/layout/vList2"/>
    <dgm:cxn modelId="{23A9727E-7351-0B43-B6E9-8B3E3E2AE8DB}" type="presParOf" srcId="{850A27F9-93E5-EB40-92B8-668EBCAD32ED}" destId="{35CA9725-AEC9-1D4E-BC6B-F67E24053CD4}" srcOrd="7" destOrd="0" presId="urn:microsoft.com/office/officeart/2005/8/layout/vList2"/>
    <dgm:cxn modelId="{95B41CF2-9A2E-2B48-9295-1777CC10DA4D}" type="presParOf" srcId="{850A27F9-93E5-EB40-92B8-668EBCAD32ED}" destId="{4947F594-27E6-C043-9852-04F23FA85C7F}" srcOrd="8" destOrd="0" presId="urn:microsoft.com/office/officeart/2005/8/layout/vList2"/>
    <dgm:cxn modelId="{791396C3-FEF1-FD46-BDBB-9A329BE5387A}" type="presParOf" srcId="{850A27F9-93E5-EB40-92B8-668EBCAD32ED}" destId="{D2A72CD0-12BB-0044-98E4-1C5E1C9869AC}" srcOrd="9" destOrd="0" presId="urn:microsoft.com/office/officeart/2005/8/layout/vList2"/>
    <dgm:cxn modelId="{77A950BE-0C74-964A-B90C-A1943D2F3D3C}" type="presParOf" srcId="{850A27F9-93E5-EB40-92B8-668EBCAD32ED}" destId="{7371C1DA-C20D-D548-AD75-C8DB16D3A2BA}" srcOrd="10" destOrd="0" presId="urn:microsoft.com/office/officeart/2005/8/layout/vList2"/>
    <dgm:cxn modelId="{6EEB8C4E-B443-0540-9708-C3EA2376862C}" type="presParOf" srcId="{850A27F9-93E5-EB40-92B8-668EBCAD32ED}" destId="{1007B4CC-F4D3-8542-8D87-C94ACE7DA4E8}" srcOrd="11" destOrd="0" presId="urn:microsoft.com/office/officeart/2005/8/layout/vList2"/>
    <dgm:cxn modelId="{D6CD2D99-62BF-4849-9A75-7AA18368EEFE}" type="presParOf" srcId="{850A27F9-93E5-EB40-92B8-668EBCAD32ED}" destId="{7235F74A-9222-EB44-A270-74F17894E71B}" srcOrd="12" destOrd="0" presId="urn:microsoft.com/office/officeart/2005/8/layout/vList2"/>
    <dgm:cxn modelId="{2A4E06AF-6E96-A840-9E55-E0EADF504BCB}" type="presParOf" srcId="{850A27F9-93E5-EB40-92B8-668EBCAD32ED}" destId="{2C38B8D6-AF79-0942-8615-A39031F362D1}" srcOrd="13" destOrd="0" presId="urn:microsoft.com/office/officeart/2005/8/layout/vList2"/>
    <dgm:cxn modelId="{DDCDC250-3D02-7D4F-997A-293EF3FAC59F}" type="presParOf" srcId="{850A27F9-93E5-EB40-92B8-668EBCAD32ED}" destId="{26911660-C135-624C-B0E1-B15FB7468824}" srcOrd="14" destOrd="0" presId="urn:microsoft.com/office/officeart/2005/8/layout/vList2"/>
    <dgm:cxn modelId="{97610C4B-7520-8944-9899-DF7DDF1B4AC2}" type="presParOf" srcId="{850A27F9-93E5-EB40-92B8-668EBCAD32ED}" destId="{959D6D31-EBE8-CB4A-A7F6-2518137E9FB1}" srcOrd="15" destOrd="0" presId="urn:microsoft.com/office/officeart/2005/8/layout/vList2"/>
    <dgm:cxn modelId="{A22FC112-9267-8348-AB4F-E7745629505E}" type="presParOf" srcId="{850A27F9-93E5-EB40-92B8-668EBCAD32ED}" destId="{CB6216B5-FB75-C041-89E3-AE5BB09F95BF}" srcOrd="16" destOrd="0" presId="urn:microsoft.com/office/officeart/2005/8/layout/vList2"/>
    <dgm:cxn modelId="{19EEA2BF-F884-0547-8AEB-076ECAB97CE6}" type="presParOf" srcId="{850A27F9-93E5-EB40-92B8-668EBCAD32ED}" destId="{0BBD09F0-36B1-D84B-B07C-07DF28B962CF}" srcOrd="17" destOrd="0" presId="urn:microsoft.com/office/officeart/2005/8/layout/vList2"/>
    <dgm:cxn modelId="{544EF277-C782-2340-9223-767E2A0A432F}" type="presParOf" srcId="{850A27F9-93E5-EB40-92B8-668EBCAD32ED}" destId="{FBCD92FA-06ED-BF46-B96E-B6140F4CA46F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2BA6EB5-1B74-4F09-BEF1-5D603B0B546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639122A-897D-4D1C-86F1-0768DCAA681A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Sema: </a:t>
          </a:r>
          <a:r>
            <a:rPr lang="en-US" dirty="0" err="1">
              <a:solidFill>
                <a:schemeClr val="tx1"/>
              </a:solidFill>
            </a:rPr>
            <a:t>unidad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más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pequeña</a:t>
          </a:r>
          <a:r>
            <a:rPr lang="en-US" dirty="0">
              <a:solidFill>
                <a:schemeClr val="tx1"/>
              </a:solidFill>
            </a:rPr>
            <a:t> del </a:t>
          </a:r>
          <a:r>
            <a:rPr lang="en-US" dirty="0" err="1">
              <a:solidFill>
                <a:schemeClr val="tx1"/>
              </a:solidFill>
            </a:rPr>
            <a:t>significado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lingüístico</a:t>
          </a:r>
          <a:br>
            <a:rPr lang="en-US" dirty="0">
              <a:solidFill>
                <a:schemeClr val="tx1"/>
              </a:solidFill>
            </a:rPr>
          </a:br>
          <a:r>
            <a:rPr lang="en-US" dirty="0">
              <a:solidFill>
                <a:schemeClr val="tx1"/>
              </a:solidFill>
            </a:rPr>
            <a:t>Gato: ‘</a:t>
          </a:r>
          <a:r>
            <a:rPr lang="en-US" dirty="0" err="1">
              <a:solidFill>
                <a:schemeClr val="tx1"/>
              </a:solidFill>
            </a:rPr>
            <a:t>mamífero</a:t>
          </a:r>
          <a:r>
            <a:rPr lang="en-US" dirty="0">
              <a:solidFill>
                <a:schemeClr val="tx1"/>
              </a:solidFill>
            </a:rPr>
            <a:t>’, ‘</a:t>
          </a:r>
          <a:r>
            <a:rPr lang="en-US" dirty="0" err="1">
              <a:solidFill>
                <a:schemeClr val="tx1"/>
              </a:solidFill>
            </a:rPr>
            <a:t>felino</a:t>
          </a:r>
          <a:r>
            <a:rPr lang="en-US" dirty="0">
              <a:solidFill>
                <a:schemeClr val="tx1"/>
              </a:solidFill>
            </a:rPr>
            <a:t>’, ‘</a:t>
          </a:r>
          <a:r>
            <a:rPr lang="en-US" dirty="0" err="1">
              <a:solidFill>
                <a:schemeClr val="tx1"/>
              </a:solidFill>
            </a:rPr>
            <a:t>doméstico</a:t>
          </a:r>
          <a:r>
            <a:rPr lang="en-US" dirty="0">
              <a:solidFill>
                <a:schemeClr val="tx1"/>
              </a:solidFill>
            </a:rPr>
            <a:t>’, ‘con </a:t>
          </a:r>
          <a:r>
            <a:rPr lang="en-US" dirty="0" err="1">
              <a:solidFill>
                <a:schemeClr val="tx1"/>
              </a:solidFill>
            </a:rPr>
            <a:t>patas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cortas</a:t>
          </a:r>
          <a:r>
            <a:rPr lang="en-US" dirty="0">
              <a:solidFill>
                <a:schemeClr val="tx1"/>
              </a:solidFill>
            </a:rPr>
            <a:t>’…</a:t>
          </a:r>
        </a:p>
      </dgm:t>
    </dgm:pt>
    <dgm:pt modelId="{2E87B4C9-30C7-4385-908D-FB6C0DEC3F8A}" type="parTrans" cxnId="{9CABE8AB-289F-4944-9B0D-D199E781D27E}">
      <dgm:prSet/>
      <dgm:spPr/>
      <dgm:t>
        <a:bodyPr/>
        <a:lstStyle/>
        <a:p>
          <a:endParaRPr lang="en-US"/>
        </a:p>
      </dgm:t>
    </dgm:pt>
    <dgm:pt modelId="{331C769C-D6B1-435F-B930-C47A94712AAA}" type="sibTrans" cxnId="{9CABE8AB-289F-4944-9B0D-D199E781D27E}">
      <dgm:prSet/>
      <dgm:spPr/>
      <dgm:t>
        <a:bodyPr/>
        <a:lstStyle/>
        <a:p>
          <a:endParaRPr lang="en-US"/>
        </a:p>
      </dgm:t>
    </dgm:pt>
    <dgm:pt modelId="{C362EA4F-B6BA-45DE-B19C-789084C7570C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Campo </a:t>
          </a:r>
          <a:r>
            <a:rPr lang="en-US" dirty="0" err="1">
              <a:solidFill>
                <a:schemeClr val="tx1"/>
              </a:solidFill>
            </a:rPr>
            <a:t>léxico</a:t>
          </a:r>
          <a:r>
            <a:rPr lang="en-US" dirty="0">
              <a:solidFill>
                <a:schemeClr val="tx1"/>
              </a:solidFill>
            </a:rPr>
            <a:t>: conjunto de palabras </a:t>
          </a:r>
          <a:r>
            <a:rPr lang="en-US" dirty="0" err="1">
              <a:solidFill>
                <a:schemeClr val="tx1"/>
              </a:solidFill>
            </a:rPr>
            <a:t>relacionadas</a:t>
          </a:r>
          <a:r>
            <a:rPr lang="en-US" dirty="0">
              <a:solidFill>
                <a:schemeClr val="tx1"/>
              </a:solidFill>
            </a:rPr>
            <a:t> con </a:t>
          </a:r>
          <a:r>
            <a:rPr lang="en-US" dirty="0" err="1">
              <a:solidFill>
                <a:schemeClr val="tx1"/>
              </a:solidFill>
            </a:rPr>
            <a:t>valores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comunes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significado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pero</a:t>
          </a:r>
          <a:r>
            <a:rPr lang="en-US" dirty="0">
              <a:solidFill>
                <a:schemeClr val="tx1"/>
              </a:solidFill>
            </a:rPr>
            <a:t> con </a:t>
          </a:r>
          <a:r>
            <a:rPr lang="en-US" dirty="0" err="1">
              <a:solidFill>
                <a:schemeClr val="tx1"/>
              </a:solidFill>
            </a:rPr>
            <a:t>diferencias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mínimas</a:t>
          </a:r>
          <a:r>
            <a:rPr lang="en-US" dirty="0">
              <a:solidFill>
                <a:schemeClr val="tx1"/>
              </a:solidFill>
            </a:rPr>
            <a:t>. Conjunto de palabras </a:t>
          </a:r>
          <a:r>
            <a:rPr lang="en-US" dirty="0" err="1">
              <a:solidFill>
                <a:schemeClr val="tx1"/>
              </a:solidFill>
            </a:rPr>
            <a:t>referidas</a:t>
          </a:r>
          <a:r>
            <a:rPr lang="en-US" dirty="0">
              <a:solidFill>
                <a:schemeClr val="tx1"/>
              </a:solidFill>
            </a:rPr>
            <a:t> a un </a:t>
          </a:r>
          <a:r>
            <a:rPr lang="en-US" dirty="0" err="1">
              <a:solidFill>
                <a:schemeClr val="tx1"/>
              </a:solidFill>
            </a:rPr>
            <a:t>único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tema</a:t>
          </a:r>
          <a:r>
            <a:rPr lang="en-US" dirty="0">
              <a:solidFill>
                <a:schemeClr val="tx1"/>
              </a:solidFill>
            </a:rPr>
            <a:t>: </a:t>
          </a:r>
          <a:r>
            <a:rPr lang="en-US" dirty="0" err="1">
              <a:solidFill>
                <a:schemeClr val="tx1"/>
              </a:solidFill>
            </a:rPr>
            <a:t>profesor</a:t>
          </a:r>
          <a:r>
            <a:rPr lang="en-US" dirty="0">
              <a:solidFill>
                <a:schemeClr val="tx1"/>
              </a:solidFill>
            </a:rPr>
            <a:t>, leer, mochila (campo </a:t>
          </a:r>
          <a:r>
            <a:rPr lang="en-US" dirty="0" err="1">
              <a:solidFill>
                <a:schemeClr val="tx1"/>
              </a:solidFill>
            </a:rPr>
            <a:t>léxico</a:t>
          </a:r>
          <a:r>
            <a:rPr lang="en-US" dirty="0">
              <a:solidFill>
                <a:schemeClr val="tx1"/>
              </a:solidFill>
            </a:rPr>
            <a:t> ‘</a:t>
          </a:r>
          <a:r>
            <a:rPr lang="en-US" dirty="0" err="1">
              <a:solidFill>
                <a:schemeClr val="tx1"/>
              </a:solidFill>
            </a:rPr>
            <a:t>escuela</a:t>
          </a:r>
          <a:r>
            <a:rPr lang="en-US" dirty="0">
              <a:solidFill>
                <a:schemeClr val="tx1"/>
              </a:solidFill>
            </a:rPr>
            <a:t>’)</a:t>
          </a:r>
        </a:p>
      </dgm:t>
    </dgm:pt>
    <dgm:pt modelId="{3EC7342D-B656-4CF0-85A3-EA4023B1AE55}" type="parTrans" cxnId="{5232DD33-9582-4CC8-AB3E-7BA2B38AB3AC}">
      <dgm:prSet/>
      <dgm:spPr/>
      <dgm:t>
        <a:bodyPr/>
        <a:lstStyle/>
        <a:p>
          <a:endParaRPr lang="en-US"/>
        </a:p>
      </dgm:t>
    </dgm:pt>
    <dgm:pt modelId="{9C7E8784-8B5D-4AD7-A73B-F61E2DAF1CED}" type="sibTrans" cxnId="{5232DD33-9582-4CC8-AB3E-7BA2B38AB3AC}">
      <dgm:prSet/>
      <dgm:spPr/>
      <dgm:t>
        <a:bodyPr/>
        <a:lstStyle/>
        <a:p>
          <a:endParaRPr lang="en-US"/>
        </a:p>
      </dgm:t>
    </dgm:pt>
    <dgm:pt modelId="{3FFA6E0B-9274-4ECC-B34B-B94D8EE75458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Campo </a:t>
          </a:r>
          <a:r>
            <a:rPr lang="en-US" dirty="0" err="1">
              <a:solidFill>
                <a:schemeClr val="tx1"/>
              </a:solidFill>
            </a:rPr>
            <a:t>semántico</a:t>
          </a:r>
          <a:r>
            <a:rPr lang="en-US" dirty="0">
              <a:solidFill>
                <a:schemeClr val="tx1"/>
              </a:solidFill>
            </a:rPr>
            <a:t>: conjunto de palabras </a:t>
          </a:r>
          <a:r>
            <a:rPr lang="en-US" u="sng" dirty="0">
              <a:solidFill>
                <a:schemeClr val="tx1"/>
              </a:solidFill>
            </a:rPr>
            <a:t>de </a:t>
          </a:r>
          <a:r>
            <a:rPr lang="en-US" u="sng" dirty="0" err="1">
              <a:solidFill>
                <a:schemeClr val="tx1"/>
              </a:solidFill>
            </a:rPr>
            <a:t>una</a:t>
          </a:r>
          <a:r>
            <a:rPr lang="en-US" u="sng" dirty="0">
              <a:solidFill>
                <a:schemeClr val="tx1"/>
              </a:solidFill>
            </a:rPr>
            <a:t> </a:t>
          </a:r>
          <a:r>
            <a:rPr lang="en-US" u="sng" dirty="0" err="1">
              <a:solidFill>
                <a:schemeClr val="tx1"/>
              </a:solidFill>
            </a:rPr>
            <a:t>clase</a:t>
          </a:r>
          <a:r>
            <a:rPr lang="en-US" dirty="0">
              <a:solidFill>
                <a:schemeClr val="tx1"/>
              </a:solidFill>
            </a:rPr>
            <a:t> que </a:t>
          </a:r>
          <a:r>
            <a:rPr lang="en-US" dirty="0" err="1">
              <a:solidFill>
                <a:schemeClr val="tx1"/>
              </a:solidFill>
            </a:rPr>
            <a:t>comparten</a:t>
          </a:r>
          <a:r>
            <a:rPr lang="en-US" dirty="0">
              <a:solidFill>
                <a:schemeClr val="tx1"/>
              </a:solidFill>
            </a:rPr>
            <a:t> un </a:t>
          </a:r>
          <a:r>
            <a:rPr lang="en-US" dirty="0" err="1">
              <a:solidFill>
                <a:schemeClr val="tx1"/>
              </a:solidFill>
            </a:rPr>
            <a:t>sema</a:t>
          </a:r>
          <a:r>
            <a:rPr lang="en-US" dirty="0">
              <a:solidFill>
                <a:schemeClr val="tx1"/>
              </a:solidFill>
            </a:rPr>
            <a:t>: rojo, </a:t>
          </a:r>
          <a:r>
            <a:rPr lang="en-US" dirty="0" err="1">
              <a:solidFill>
                <a:schemeClr val="tx1"/>
              </a:solidFill>
            </a:rPr>
            <a:t>azul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verde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amarillo</a:t>
          </a:r>
          <a:r>
            <a:rPr lang="en-US" dirty="0">
              <a:solidFill>
                <a:schemeClr val="tx1"/>
              </a:solidFill>
            </a:rPr>
            <a:t> (campo </a:t>
          </a:r>
          <a:r>
            <a:rPr lang="en-US" dirty="0" err="1">
              <a:solidFill>
                <a:schemeClr val="tx1"/>
              </a:solidFill>
            </a:rPr>
            <a:t>semántico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los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colores</a:t>
          </a:r>
          <a:r>
            <a:rPr lang="en-US" dirty="0">
              <a:solidFill>
                <a:schemeClr val="tx1"/>
              </a:solidFill>
            </a:rPr>
            <a:t>)</a:t>
          </a:r>
        </a:p>
      </dgm:t>
    </dgm:pt>
    <dgm:pt modelId="{F9A45E57-3F8F-41B3-8A64-E8CFE713B655}" type="parTrans" cxnId="{2DC6B35E-DDA5-4E3F-8082-D2C17E4BD314}">
      <dgm:prSet/>
      <dgm:spPr/>
      <dgm:t>
        <a:bodyPr/>
        <a:lstStyle/>
        <a:p>
          <a:endParaRPr lang="en-US"/>
        </a:p>
      </dgm:t>
    </dgm:pt>
    <dgm:pt modelId="{FB509F42-4A65-4E53-822C-F2324866676E}" type="sibTrans" cxnId="{2DC6B35E-DDA5-4E3F-8082-D2C17E4BD314}">
      <dgm:prSet/>
      <dgm:spPr/>
      <dgm:t>
        <a:bodyPr/>
        <a:lstStyle/>
        <a:p>
          <a:endParaRPr lang="en-US"/>
        </a:p>
      </dgm:t>
    </dgm:pt>
    <dgm:pt modelId="{704066BE-5D52-D14B-9D07-B9C2C12FCC42}" type="pres">
      <dgm:prSet presAssocID="{52BA6EB5-1B74-4F09-BEF1-5D603B0B546B}" presName="linear" presStyleCnt="0">
        <dgm:presLayoutVars>
          <dgm:animLvl val="lvl"/>
          <dgm:resizeHandles val="exact"/>
        </dgm:presLayoutVars>
      </dgm:prSet>
      <dgm:spPr/>
    </dgm:pt>
    <dgm:pt modelId="{FF61A732-0118-C44A-937F-8550EAAF0EFF}" type="pres">
      <dgm:prSet presAssocID="{D639122A-897D-4D1C-86F1-0768DCAA681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2B17968-E611-5C46-B004-C3F18394CD6F}" type="pres">
      <dgm:prSet presAssocID="{331C769C-D6B1-435F-B930-C47A94712AAA}" presName="spacer" presStyleCnt="0"/>
      <dgm:spPr/>
    </dgm:pt>
    <dgm:pt modelId="{31F3593B-F8D4-9E44-A4E1-3B81688D6F31}" type="pres">
      <dgm:prSet presAssocID="{3FFA6E0B-9274-4ECC-B34B-B94D8EE7545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3C29C1F-3791-BE48-B166-B18F6833C228}" type="pres">
      <dgm:prSet presAssocID="{FB509F42-4A65-4E53-822C-F2324866676E}" presName="spacer" presStyleCnt="0"/>
      <dgm:spPr/>
    </dgm:pt>
    <dgm:pt modelId="{433457C9-EEA1-6249-9011-00F010C04A93}" type="pres">
      <dgm:prSet presAssocID="{C362EA4F-B6BA-45DE-B19C-789084C7570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50CC6F2C-91D8-B74A-8267-51533DD105E5}" type="presOf" srcId="{D639122A-897D-4D1C-86F1-0768DCAA681A}" destId="{FF61A732-0118-C44A-937F-8550EAAF0EFF}" srcOrd="0" destOrd="0" presId="urn:microsoft.com/office/officeart/2005/8/layout/vList2"/>
    <dgm:cxn modelId="{5232DD33-9582-4CC8-AB3E-7BA2B38AB3AC}" srcId="{52BA6EB5-1B74-4F09-BEF1-5D603B0B546B}" destId="{C362EA4F-B6BA-45DE-B19C-789084C7570C}" srcOrd="2" destOrd="0" parTransId="{3EC7342D-B656-4CF0-85A3-EA4023B1AE55}" sibTransId="{9C7E8784-8B5D-4AD7-A73B-F61E2DAF1CED}"/>
    <dgm:cxn modelId="{2DC6B35E-DDA5-4E3F-8082-D2C17E4BD314}" srcId="{52BA6EB5-1B74-4F09-BEF1-5D603B0B546B}" destId="{3FFA6E0B-9274-4ECC-B34B-B94D8EE75458}" srcOrd="1" destOrd="0" parTransId="{F9A45E57-3F8F-41B3-8A64-E8CFE713B655}" sibTransId="{FB509F42-4A65-4E53-822C-F2324866676E}"/>
    <dgm:cxn modelId="{9CABE8AB-289F-4944-9B0D-D199E781D27E}" srcId="{52BA6EB5-1B74-4F09-BEF1-5D603B0B546B}" destId="{D639122A-897D-4D1C-86F1-0768DCAA681A}" srcOrd="0" destOrd="0" parTransId="{2E87B4C9-30C7-4385-908D-FB6C0DEC3F8A}" sibTransId="{331C769C-D6B1-435F-B930-C47A94712AAA}"/>
    <dgm:cxn modelId="{2CD0ADDC-BDD0-2A49-A048-2064C5EE7051}" type="presOf" srcId="{C362EA4F-B6BA-45DE-B19C-789084C7570C}" destId="{433457C9-EEA1-6249-9011-00F010C04A93}" srcOrd="0" destOrd="0" presId="urn:microsoft.com/office/officeart/2005/8/layout/vList2"/>
    <dgm:cxn modelId="{9A0C7AED-70E6-8040-BC42-681DF66415EF}" type="presOf" srcId="{52BA6EB5-1B74-4F09-BEF1-5D603B0B546B}" destId="{704066BE-5D52-D14B-9D07-B9C2C12FCC42}" srcOrd="0" destOrd="0" presId="urn:microsoft.com/office/officeart/2005/8/layout/vList2"/>
    <dgm:cxn modelId="{CE122AF3-33C4-D445-AA14-6CF83914E166}" type="presOf" srcId="{3FFA6E0B-9274-4ECC-B34B-B94D8EE75458}" destId="{31F3593B-F8D4-9E44-A4E1-3B81688D6F31}" srcOrd="0" destOrd="0" presId="urn:microsoft.com/office/officeart/2005/8/layout/vList2"/>
    <dgm:cxn modelId="{C8114664-2218-E844-AEBD-284097D6364C}" type="presParOf" srcId="{704066BE-5D52-D14B-9D07-B9C2C12FCC42}" destId="{FF61A732-0118-C44A-937F-8550EAAF0EFF}" srcOrd="0" destOrd="0" presId="urn:microsoft.com/office/officeart/2005/8/layout/vList2"/>
    <dgm:cxn modelId="{7C205A16-0108-9F4B-A699-7B09B815B83F}" type="presParOf" srcId="{704066BE-5D52-D14B-9D07-B9C2C12FCC42}" destId="{12B17968-E611-5C46-B004-C3F18394CD6F}" srcOrd="1" destOrd="0" presId="urn:microsoft.com/office/officeart/2005/8/layout/vList2"/>
    <dgm:cxn modelId="{38DAF4A2-9042-F342-BB98-E55DFC4A9F7B}" type="presParOf" srcId="{704066BE-5D52-D14B-9D07-B9C2C12FCC42}" destId="{31F3593B-F8D4-9E44-A4E1-3B81688D6F31}" srcOrd="2" destOrd="0" presId="urn:microsoft.com/office/officeart/2005/8/layout/vList2"/>
    <dgm:cxn modelId="{BF21036A-6396-4B4F-8EEF-0D68EE9A49B8}" type="presParOf" srcId="{704066BE-5D52-D14B-9D07-B9C2C12FCC42}" destId="{63C29C1F-3791-BE48-B166-B18F6833C228}" srcOrd="3" destOrd="0" presId="urn:microsoft.com/office/officeart/2005/8/layout/vList2"/>
    <dgm:cxn modelId="{15974515-30FE-B348-A102-DC3E815A1F9E}" type="presParOf" srcId="{704066BE-5D52-D14B-9D07-B9C2C12FCC42}" destId="{433457C9-EEA1-6249-9011-00F010C04A9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95ECC3-6B3C-4A17-B412-1FF92F6F001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A095F5F-65F4-4A04-BCB3-F06B7C4574F7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madre, hijo, abuelo, primo, hermano amar, proteger, cuidar, monoparental, numerosa</a:t>
          </a:r>
          <a:endParaRPr lang="en-US" dirty="0">
            <a:solidFill>
              <a:schemeClr val="tx1"/>
            </a:solidFill>
          </a:endParaRPr>
        </a:p>
      </dgm:t>
    </dgm:pt>
    <dgm:pt modelId="{7C6E7526-0B1B-4DB7-933C-E0C3F5DBD6DD}" type="parTrans" cxnId="{296F5B85-5835-47DB-85B2-04D479E85CE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5BD91EB-85E9-43EF-B559-0FD71FC4C595}" type="sibTrans" cxnId="{296F5B85-5835-47DB-85B2-04D479E85CE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DF2C6B3-44EA-4F05-B291-0FA845403771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herramienta de metal, utensilio de mesa, tiene empuñadura, sirve para cortar, tiene una hoja</a:t>
          </a:r>
          <a:endParaRPr lang="en-US" dirty="0">
            <a:solidFill>
              <a:schemeClr val="tx1"/>
            </a:solidFill>
          </a:endParaRPr>
        </a:p>
      </dgm:t>
    </dgm:pt>
    <dgm:pt modelId="{1AE120C1-5857-443A-A3BC-5FC701AE6C71}" type="parTrans" cxnId="{6111824F-F9DF-4792-9548-28F0B2979E7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F790699-C70C-4E27-AE97-C9DEAC2BBA79}" type="sibTrans" cxnId="{6111824F-F9DF-4792-9548-28F0B2979E7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B36A3AA-A084-44F5-8D05-6674038EAC4C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flor, sembrar, florido, rosa, jardinero, podar, planta, clavel</a:t>
          </a:r>
          <a:endParaRPr lang="en-US">
            <a:solidFill>
              <a:schemeClr val="tx1"/>
            </a:solidFill>
          </a:endParaRPr>
        </a:p>
      </dgm:t>
    </dgm:pt>
    <dgm:pt modelId="{F3E3D690-17C5-4C7D-9AA3-087CADCF3478}" type="parTrans" cxnId="{E79BB07B-57AC-43E0-A2B0-1F9318DE99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9B596C4-CD05-495B-A27A-8A1C1C1B598B}" type="sibTrans" cxnId="{E79BB07B-57AC-43E0-A2B0-1F9318DE99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384EC81-73DE-42E4-BBAE-9D7265DA6328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herramienta de metal, utensilio de mesa, tiene mango, sirve para pinchar, tiene dientes</a:t>
          </a:r>
          <a:endParaRPr lang="en-US">
            <a:solidFill>
              <a:schemeClr val="tx1"/>
            </a:solidFill>
          </a:endParaRPr>
        </a:p>
      </dgm:t>
    </dgm:pt>
    <dgm:pt modelId="{181D65FE-0E06-4D60-8174-B26CB317F1EE}" type="parTrans" cxnId="{DB2D5FAA-6F80-4BFF-B0BE-01A79F3D450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0458D89-593D-4934-9AC7-FE980576B7DD}" type="sibTrans" cxnId="{DB2D5FAA-6F80-4BFF-B0BE-01A79F3D450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22244B4-6530-4130-B895-1194841B6277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silla, mesa, taburete, armario, cama, librería, cómoda, sifonier</a:t>
          </a:r>
          <a:endParaRPr lang="en-US">
            <a:solidFill>
              <a:schemeClr val="tx1"/>
            </a:solidFill>
          </a:endParaRPr>
        </a:p>
      </dgm:t>
    </dgm:pt>
    <dgm:pt modelId="{2D4157EA-25FC-4F71-9BD9-4C196AC8EEAC}" type="parTrans" cxnId="{55B05A30-1406-4C6E-B0AB-E576B960FCD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B8EDD77-6FB5-4D0E-B07D-60F69EC988AB}" type="sibTrans" cxnId="{55B05A30-1406-4C6E-B0AB-E576B960FCD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F4D5CF5-8BDC-4140-B33B-879239504B5E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herramienta, se usa en algunos oficios, tiene mango, sirve para golpear, con cabeza de hierro</a:t>
          </a:r>
          <a:endParaRPr lang="en-US">
            <a:solidFill>
              <a:schemeClr val="tx1"/>
            </a:solidFill>
          </a:endParaRPr>
        </a:p>
      </dgm:t>
    </dgm:pt>
    <dgm:pt modelId="{5E39DA71-2A11-434E-8D9C-B8BE3AF707CA}" type="parTrans" cxnId="{48C75613-30AC-4CA5-A8A9-C5DC9398E28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615AB04-A427-4E0F-ACB0-9B6A56F60122}" type="sibTrans" cxnId="{48C75613-30AC-4CA5-A8A9-C5DC9398E28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04A4836-2754-44B7-9A0A-8C7006A87CE6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profesor, alumno, maestra, libro, pizarra, estudiar, aprender, enseñar</a:t>
          </a:r>
          <a:endParaRPr lang="en-US">
            <a:solidFill>
              <a:schemeClr val="tx1"/>
            </a:solidFill>
          </a:endParaRPr>
        </a:p>
      </dgm:t>
    </dgm:pt>
    <dgm:pt modelId="{C4412EC4-660A-4D7C-929B-8F0B16B84E89}" type="parTrans" cxnId="{27E802E7-C3E1-4B06-AA68-BBFE65097C7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93ABEFD-3938-44CB-9774-5FDB53711A2E}" type="sibTrans" cxnId="{27E802E7-C3E1-4B06-AA68-BBFE65097C7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F9EBB20-97AB-401C-B332-6CB304F32E91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gato, perro, conejo, gallina, caballo, tigre, león, ciervo</a:t>
          </a:r>
          <a:endParaRPr lang="en-US">
            <a:solidFill>
              <a:schemeClr val="tx1"/>
            </a:solidFill>
          </a:endParaRPr>
        </a:p>
      </dgm:t>
    </dgm:pt>
    <dgm:pt modelId="{CA4D56CB-9F07-4776-9970-6B26E8AB5554}" type="parTrans" cxnId="{676D2645-D5A1-4412-BAF4-7BEE8A372DA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26F7B34-1664-4C02-8420-178044236AA0}" type="sibTrans" cxnId="{676D2645-D5A1-4412-BAF4-7BEE8A372DA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E671CD8-50C7-2F4D-9C61-BDA41010C33E}" type="pres">
      <dgm:prSet presAssocID="{8995ECC3-6B3C-4A17-B412-1FF92F6F0019}" presName="diagram" presStyleCnt="0">
        <dgm:presLayoutVars>
          <dgm:dir/>
          <dgm:resizeHandles val="exact"/>
        </dgm:presLayoutVars>
      </dgm:prSet>
      <dgm:spPr/>
    </dgm:pt>
    <dgm:pt modelId="{4A3B883D-6D4A-634F-9F5F-84F6E653587B}" type="pres">
      <dgm:prSet presAssocID="{DA095F5F-65F4-4A04-BCB3-F06B7C4574F7}" presName="node" presStyleLbl="node1" presStyleIdx="0" presStyleCnt="8">
        <dgm:presLayoutVars>
          <dgm:bulletEnabled val="1"/>
        </dgm:presLayoutVars>
      </dgm:prSet>
      <dgm:spPr/>
    </dgm:pt>
    <dgm:pt modelId="{BA7DF128-9750-2042-BC64-6DB47F0B9904}" type="pres">
      <dgm:prSet presAssocID="{15BD91EB-85E9-43EF-B559-0FD71FC4C595}" presName="sibTrans" presStyleCnt="0"/>
      <dgm:spPr/>
    </dgm:pt>
    <dgm:pt modelId="{AEDFF734-62C6-AC4E-9551-F1F5A2CCA960}" type="pres">
      <dgm:prSet presAssocID="{4DF2C6B3-44EA-4F05-B291-0FA845403771}" presName="node" presStyleLbl="node1" presStyleIdx="1" presStyleCnt="8">
        <dgm:presLayoutVars>
          <dgm:bulletEnabled val="1"/>
        </dgm:presLayoutVars>
      </dgm:prSet>
      <dgm:spPr/>
    </dgm:pt>
    <dgm:pt modelId="{F94B39E5-4F0F-6948-8136-21782794C300}" type="pres">
      <dgm:prSet presAssocID="{1F790699-C70C-4E27-AE97-C9DEAC2BBA79}" presName="sibTrans" presStyleCnt="0"/>
      <dgm:spPr/>
    </dgm:pt>
    <dgm:pt modelId="{C4E47F28-F292-494D-BD3C-51C17B3EC673}" type="pres">
      <dgm:prSet presAssocID="{3B36A3AA-A084-44F5-8D05-6674038EAC4C}" presName="node" presStyleLbl="node1" presStyleIdx="2" presStyleCnt="8">
        <dgm:presLayoutVars>
          <dgm:bulletEnabled val="1"/>
        </dgm:presLayoutVars>
      </dgm:prSet>
      <dgm:spPr/>
    </dgm:pt>
    <dgm:pt modelId="{B67BE334-FDC5-B249-BA04-8E11EDD873C7}" type="pres">
      <dgm:prSet presAssocID="{59B596C4-CD05-495B-A27A-8A1C1C1B598B}" presName="sibTrans" presStyleCnt="0"/>
      <dgm:spPr/>
    </dgm:pt>
    <dgm:pt modelId="{2BD215D0-6EB3-3441-A39F-0075E031B1ED}" type="pres">
      <dgm:prSet presAssocID="{1384EC81-73DE-42E4-BBAE-9D7265DA6328}" presName="node" presStyleLbl="node1" presStyleIdx="3" presStyleCnt="8">
        <dgm:presLayoutVars>
          <dgm:bulletEnabled val="1"/>
        </dgm:presLayoutVars>
      </dgm:prSet>
      <dgm:spPr/>
    </dgm:pt>
    <dgm:pt modelId="{E6B162C1-6F0D-9D44-8B03-7B721C329DF8}" type="pres">
      <dgm:prSet presAssocID="{E0458D89-593D-4934-9AC7-FE980576B7DD}" presName="sibTrans" presStyleCnt="0"/>
      <dgm:spPr/>
    </dgm:pt>
    <dgm:pt modelId="{235AB3E0-5B6B-E943-BED8-01A2AD05576B}" type="pres">
      <dgm:prSet presAssocID="{322244B4-6530-4130-B895-1194841B6277}" presName="node" presStyleLbl="node1" presStyleIdx="4" presStyleCnt="8">
        <dgm:presLayoutVars>
          <dgm:bulletEnabled val="1"/>
        </dgm:presLayoutVars>
      </dgm:prSet>
      <dgm:spPr/>
    </dgm:pt>
    <dgm:pt modelId="{5EDD9EF9-1334-B44F-99CC-E1F0BBB2C7FA}" type="pres">
      <dgm:prSet presAssocID="{5B8EDD77-6FB5-4D0E-B07D-60F69EC988AB}" presName="sibTrans" presStyleCnt="0"/>
      <dgm:spPr/>
    </dgm:pt>
    <dgm:pt modelId="{14E034EE-B659-154B-908A-0F66E2DF81D7}" type="pres">
      <dgm:prSet presAssocID="{5F4D5CF5-8BDC-4140-B33B-879239504B5E}" presName="node" presStyleLbl="node1" presStyleIdx="5" presStyleCnt="8">
        <dgm:presLayoutVars>
          <dgm:bulletEnabled val="1"/>
        </dgm:presLayoutVars>
      </dgm:prSet>
      <dgm:spPr/>
    </dgm:pt>
    <dgm:pt modelId="{720A0B46-6D48-144C-959D-C3D4D791A836}" type="pres">
      <dgm:prSet presAssocID="{5615AB04-A427-4E0F-ACB0-9B6A56F60122}" presName="sibTrans" presStyleCnt="0"/>
      <dgm:spPr/>
    </dgm:pt>
    <dgm:pt modelId="{231FE7F4-992D-5349-9B4C-A6CCBAE1CC30}" type="pres">
      <dgm:prSet presAssocID="{104A4836-2754-44B7-9A0A-8C7006A87CE6}" presName="node" presStyleLbl="node1" presStyleIdx="6" presStyleCnt="8">
        <dgm:presLayoutVars>
          <dgm:bulletEnabled val="1"/>
        </dgm:presLayoutVars>
      </dgm:prSet>
      <dgm:spPr/>
    </dgm:pt>
    <dgm:pt modelId="{E84618A2-E33C-884A-8F85-CF8089B0AB62}" type="pres">
      <dgm:prSet presAssocID="{A93ABEFD-3938-44CB-9774-5FDB53711A2E}" presName="sibTrans" presStyleCnt="0"/>
      <dgm:spPr/>
    </dgm:pt>
    <dgm:pt modelId="{FEBC01CC-25DE-594B-B00A-7443D74311C1}" type="pres">
      <dgm:prSet presAssocID="{4F9EBB20-97AB-401C-B332-6CB304F32E91}" presName="node" presStyleLbl="node1" presStyleIdx="7" presStyleCnt="8">
        <dgm:presLayoutVars>
          <dgm:bulletEnabled val="1"/>
        </dgm:presLayoutVars>
      </dgm:prSet>
      <dgm:spPr/>
    </dgm:pt>
  </dgm:ptLst>
  <dgm:cxnLst>
    <dgm:cxn modelId="{48C75613-30AC-4CA5-A8A9-C5DC9398E285}" srcId="{8995ECC3-6B3C-4A17-B412-1FF92F6F0019}" destId="{5F4D5CF5-8BDC-4140-B33B-879239504B5E}" srcOrd="5" destOrd="0" parTransId="{5E39DA71-2A11-434E-8D9C-B8BE3AF707CA}" sibTransId="{5615AB04-A427-4E0F-ACB0-9B6A56F60122}"/>
    <dgm:cxn modelId="{1335611E-393F-0E40-A58E-6B221C91E6BB}" type="presOf" srcId="{3B36A3AA-A084-44F5-8D05-6674038EAC4C}" destId="{C4E47F28-F292-494D-BD3C-51C17B3EC673}" srcOrd="0" destOrd="0" presId="urn:microsoft.com/office/officeart/2005/8/layout/default"/>
    <dgm:cxn modelId="{55B05A30-1406-4C6E-B0AB-E576B960FCD8}" srcId="{8995ECC3-6B3C-4A17-B412-1FF92F6F0019}" destId="{322244B4-6530-4130-B895-1194841B6277}" srcOrd="4" destOrd="0" parTransId="{2D4157EA-25FC-4F71-9BD9-4C196AC8EEAC}" sibTransId="{5B8EDD77-6FB5-4D0E-B07D-60F69EC988AB}"/>
    <dgm:cxn modelId="{88D2CB3C-891E-D342-AD9D-C517BD4EAB0E}" type="presOf" srcId="{5F4D5CF5-8BDC-4140-B33B-879239504B5E}" destId="{14E034EE-B659-154B-908A-0F66E2DF81D7}" srcOrd="0" destOrd="0" presId="urn:microsoft.com/office/officeart/2005/8/layout/default"/>
    <dgm:cxn modelId="{676D2645-D5A1-4412-BAF4-7BEE8A372DA4}" srcId="{8995ECC3-6B3C-4A17-B412-1FF92F6F0019}" destId="{4F9EBB20-97AB-401C-B332-6CB304F32E91}" srcOrd="7" destOrd="0" parTransId="{CA4D56CB-9F07-4776-9970-6B26E8AB5554}" sibTransId="{126F7B34-1664-4C02-8420-178044236AA0}"/>
    <dgm:cxn modelId="{8788BF45-DA1D-2542-9728-7E36935F0A90}" type="presOf" srcId="{DA095F5F-65F4-4A04-BCB3-F06B7C4574F7}" destId="{4A3B883D-6D4A-634F-9F5F-84F6E653587B}" srcOrd="0" destOrd="0" presId="urn:microsoft.com/office/officeart/2005/8/layout/default"/>
    <dgm:cxn modelId="{6111824F-F9DF-4792-9548-28F0B2979E77}" srcId="{8995ECC3-6B3C-4A17-B412-1FF92F6F0019}" destId="{4DF2C6B3-44EA-4F05-B291-0FA845403771}" srcOrd="1" destOrd="0" parTransId="{1AE120C1-5857-443A-A3BC-5FC701AE6C71}" sibTransId="{1F790699-C70C-4E27-AE97-C9DEAC2BBA79}"/>
    <dgm:cxn modelId="{DCCE037B-1241-DC41-8D7B-E42BF94E17E7}" type="presOf" srcId="{8995ECC3-6B3C-4A17-B412-1FF92F6F0019}" destId="{4E671CD8-50C7-2F4D-9C61-BDA41010C33E}" srcOrd="0" destOrd="0" presId="urn:microsoft.com/office/officeart/2005/8/layout/default"/>
    <dgm:cxn modelId="{E79BB07B-57AC-43E0-A2B0-1F9318DE99F5}" srcId="{8995ECC3-6B3C-4A17-B412-1FF92F6F0019}" destId="{3B36A3AA-A084-44F5-8D05-6674038EAC4C}" srcOrd="2" destOrd="0" parTransId="{F3E3D690-17C5-4C7D-9AA3-087CADCF3478}" sibTransId="{59B596C4-CD05-495B-A27A-8A1C1C1B598B}"/>
    <dgm:cxn modelId="{296F5B85-5835-47DB-85B2-04D479E85CEF}" srcId="{8995ECC3-6B3C-4A17-B412-1FF92F6F0019}" destId="{DA095F5F-65F4-4A04-BCB3-F06B7C4574F7}" srcOrd="0" destOrd="0" parTransId="{7C6E7526-0B1B-4DB7-933C-E0C3F5DBD6DD}" sibTransId="{15BD91EB-85E9-43EF-B559-0FD71FC4C595}"/>
    <dgm:cxn modelId="{DB2D5FAA-6F80-4BFF-B0BE-01A79F3D450E}" srcId="{8995ECC3-6B3C-4A17-B412-1FF92F6F0019}" destId="{1384EC81-73DE-42E4-BBAE-9D7265DA6328}" srcOrd="3" destOrd="0" parTransId="{181D65FE-0E06-4D60-8174-B26CB317F1EE}" sibTransId="{E0458D89-593D-4934-9AC7-FE980576B7DD}"/>
    <dgm:cxn modelId="{AA1C5BB2-CF08-654D-9A63-2815DB41501C}" type="presOf" srcId="{104A4836-2754-44B7-9A0A-8C7006A87CE6}" destId="{231FE7F4-992D-5349-9B4C-A6CCBAE1CC30}" srcOrd="0" destOrd="0" presId="urn:microsoft.com/office/officeart/2005/8/layout/default"/>
    <dgm:cxn modelId="{876045BB-299D-EB47-812D-9A11E506FE54}" type="presOf" srcId="{4F9EBB20-97AB-401C-B332-6CB304F32E91}" destId="{FEBC01CC-25DE-594B-B00A-7443D74311C1}" srcOrd="0" destOrd="0" presId="urn:microsoft.com/office/officeart/2005/8/layout/default"/>
    <dgm:cxn modelId="{FEF209C8-9E1E-AD42-BB4B-621E5A4C4253}" type="presOf" srcId="{4DF2C6B3-44EA-4F05-B291-0FA845403771}" destId="{AEDFF734-62C6-AC4E-9551-F1F5A2CCA960}" srcOrd="0" destOrd="0" presId="urn:microsoft.com/office/officeart/2005/8/layout/default"/>
    <dgm:cxn modelId="{27E802E7-C3E1-4B06-AA68-BBFE65097C72}" srcId="{8995ECC3-6B3C-4A17-B412-1FF92F6F0019}" destId="{104A4836-2754-44B7-9A0A-8C7006A87CE6}" srcOrd="6" destOrd="0" parTransId="{C4412EC4-660A-4D7C-929B-8F0B16B84E89}" sibTransId="{A93ABEFD-3938-44CB-9774-5FDB53711A2E}"/>
    <dgm:cxn modelId="{7D4B12E7-823E-7447-A6E1-2C749DCE6C68}" type="presOf" srcId="{322244B4-6530-4130-B895-1194841B6277}" destId="{235AB3E0-5B6B-E943-BED8-01A2AD05576B}" srcOrd="0" destOrd="0" presId="urn:microsoft.com/office/officeart/2005/8/layout/default"/>
    <dgm:cxn modelId="{6CC31DED-19F3-ED45-AB70-8388C5FB354B}" type="presOf" srcId="{1384EC81-73DE-42E4-BBAE-9D7265DA6328}" destId="{2BD215D0-6EB3-3441-A39F-0075E031B1ED}" srcOrd="0" destOrd="0" presId="urn:microsoft.com/office/officeart/2005/8/layout/default"/>
    <dgm:cxn modelId="{09378FD7-40E0-3B44-975D-F8C32D98A803}" type="presParOf" srcId="{4E671CD8-50C7-2F4D-9C61-BDA41010C33E}" destId="{4A3B883D-6D4A-634F-9F5F-84F6E653587B}" srcOrd="0" destOrd="0" presId="urn:microsoft.com/office/officeart/2005/8/layout/default"/>
    <dgm:cxn modelId="{17F5338B-E80B-1544-8BA2-7CC7EFFC7CBC}" type="presParOf" srcId="{4E671CD8-50C7-2F4D-9C61-BDA41010C33E}" destId="{BA7DF128-9750-2042-BC64-6DB47F0B9904}" srcOrd="1" destOrd="0" presId="urn:microsoft.com/office/officeart/2005/8/layout/default"/>
    <dgm:cxn modelId="{EA4E193D-09A7-B84B-BAB6-A14E60E164D2}" type="presParOf" srcId="{4E671CD8-50C7-2F4D-9C61-BDA41010C33E}" destId="{AEDFF734-62C6-AC4E-9551-F1F5A2CCA960}" srcOrd="2" destOrd="0" presId="urn:microsoft.com/office/officeart/2005/8/layout/default"/>
    <dgm:cxn modelId="{ED3FFB78-A1D1-7B4B-BED6-8ECC759A8BA0}" type="presParOf" srcId="{4E671CD8-50C7-2F4D-9C61-BDA41010C33E}" destId="{F94B39E5-4F0F-6948-8136-21782794C300}" srcOrd="3" destOrd="0" presId="urn:microsoft.com/office/officeart/2005/8/layout/default"/>
    <dgm:cxn modelId="{A4C90628-5224-5441-8AC8-2685D232622C}" type="presParOf" srcId="{4E671CD8-50C7-2F4D-9C61-BDA41010C33E}" destId="{C4E47F28-F292-494D-BD3C-51C17B3EC673}" srcOrd="4" destOrd="0" presId="urn:microsoft.com/office/officeart/2005/8/layout/default"/>
    <dgm:cxn modelId="{EE94D509-D6E2-8447-BDEA-3078F2817F6F}" type="presParOf" srcId="{4E671CD8-50C7-2F4D-9C61-BDA41010C33E}" destId="{B67BE334-FDC5-B249-BA04-8E11EDD873C7}" srcOrd="5" destOrd="0" presId="urn:microsoft.com/office/officeart/2005/8/layout/default"/>
    <dgm:cxn modelId="{DE430E6E-78CB-C749-BBED-CDFDBBA179C1}" type="presParOf" srcId="{4E671CD8-50C7-2F4D-9C61-BDA41010C33E}" destId="{2BD215D0-6EB3-3441-A39F-0075E031B1ED}" srcOrd="6" destOrd="0" presId="urn:microsoft.com/office/officeart/2005/8/layout/default"/>
    <dgm:cxn modelId="{F1853E47-AE3A-3645-905B-8B571B34771C}" type="presParOf" srcId="{4E671CD8-50C7-2F4D-9C61-BDA41010C33E}" destId="{E6B162C1-6F0D-9D44-8B03-7B721C329DF8}" srcOrd="7" destOrd="0" presId="urn:microsoft.com/office/officeart/2005/8/layout/default"/>
    <dgm:cxn modelId="{8CE14D6C-1F68-8047-B057-5B137E09CC03}" type="presParOf" srcId="{4E671CD8-50C7-2F4D-9C61-BDA41010C33E}" destId="{235AB3E0-5B6B-E943-BED8-01A2AD05576B}" srcOrd="8" destOrd="0" presId="urn:microsoft.com/office/officeart/2005/8/layout/default"/>
    <dgm:cxn modelId="{F089552A-793E-DF4B-BD3D-D495E1290F42}" type="presParOf" srcId="{4E671CD8-50C7-2F4D-9C61-BDA41010C33E}" destId="{5EDD9EF9-1334-B44F-99CC-E1F0BBB2C7FA}" srcOrd="9" destOrd="0" presId="urn:microsoft.com/office/officeart/2005/8/layout/default"/>
    <dgm:cxn modelId="{8CC756DF-04BE-4948-9C6B-12814665CFC2}" type="presParOf" srcId="{4E671CD8-50C7-2F4D-9C61-BDA41010C33E}" destId="{14E034EE-B659-154B-908A-0F66E2DF81D7}" srcOrd="10" destOrd="0" presId="urn:microsoft.com/office/officeart/2005/8/layout/default"/>
    <dgm:cxn modelId="{5FDE41D6-CD3E-0446-9293-25AAE2489EEF}" type="presParOf" srcId="{4E671CD8-50C7-2F4D-9C61-BDA41010C33E}" destId="{720A0B46-6D48-144C-959D-C3D4D791A836}" srcOrd="11" destOrd="0" presId="urn:microsoft.com/office/officeart/2005/8/layout/default"/>
    <dgm:cxn modelId="{A96CA361-F33F-8F4A-BD32-19190952D1FC}" type="presParOf" srcId="{4E671CD8-50C7-2F4D-9C61-BDA41010C33E}" destId="{231FE7F4-992D-5349-9B4C-A6CCBAE1CC30}" srcOrd="12" destOrd="0" presId="urn:microsoft.com/office/officeart/2005/8/layout/default"/>
    <dgm:cxn modelId="{F48B105B-CF42-1D4F-B60A-9630A3E44C5E}" type="presParOf" srcId="{4E671CD8-50C7-2F4D-9C61-BDA41010C33E}" destId="{E84618A2-E33C-884A-8F85-CF8089B0AB62}" srcOrd="13" destOrd="0" presId="urn:microsoft.com/office/officeart/2005/8/layout/default"/>
    <dgm:cxn modelId="{36F1F4D4-D87C-504D-BAE6-C50C97C144DB}" type="presParOf" srcId="{4E671CD8-50C7-2F4D-9C61-BDA41010C33E}" destId="{FEBC01CC-25DE-594B-B00A-7443D74311C1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0FF1A27-6ABF-4B53-9919-0B96593AAC53}" type="doc">
      <dgm:prSet loTypeId="urn:microsoft.com/office/officeart/2005/8/layout/vList2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69131E4-85FD-4A77-8C65-B8F8F97B0B61}">
      <dgm:prSet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a) </a:t>
          </a:r>
          <a:r>
            <a:rPr lang="en-US" sz="1800" dirty="0" err="1">
              <a:solidFill>
                <a:schemeClr val="tx1"/>
              </a:solidFill>
            </a:rPr>
            <a:t>Homófonos</a:t>
          </a:r>
          <a:r>
            <a:rPr lang="en-US" sz="1800" dirty="0">
              <a:solidFill>
                <a:schemeClr val="tx1"/>
              </a:solidFill>
            </a:rPr>
            <a:t>: palabras que se </a:t>
          </a:r>
          <a:r>
            <a:rPr lang="en-US" sz="1800" dirty="0" err="1">
              <a:solidFill>
                <a:schemeClr val="tx1"/>
              </a:solidFill>
            </a:rPr>
            <a:t>pronuncian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igual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pero</a:t>
          </a:r>
          <a:r>
            <a:rPr lang="en-US" sz="1800" dirty="0">
              <a:solidFill>
                <a:schemeClr val="tx1"/>
              </a:solidFill>
            </a:rPr>
            <a:t> se </a:t>
          </a:r>
          <a:r>
            <a:rPr lang="en-US" sz="1800" dirty="0" err="1">
              <a:solidFill>
                <a:schemeClr val="tx1"/>
              </a:solidFill>
            </a:rPr>
            <a:t>escriben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distinto</a:t>
          </a:r>
          <a:r>
            <a:rPr lang="en-US" sz="1800" dirty="0">
              <a:solidFill>
                <a:schemeClr val="tx1"/>
              </a:solidFill>
            </a:rPr>
            <a:t> (</a:t>
          </a:r>
          <a:r>
            <a:rPr lang="en-US" sz="1800" dirty="0" err="1">
              <a:solidFill>
                <a:schemeClr val="tx1"/>
              </a:solidFill>
            </a:rPr>
            <a:t>hecho</a:t>
          </a:r>
          <a:r>
            <a:rPr lang="en-US" sz="1800" dirty="0">
              <a:solidFill>
                <a:schemeClr val="tx1"/>
              </a:solidFill>
            </a:rPr>
            <a:t> vs. echo; </a:t>
          </a:r>
          <a:r>
            <a:rPr lang="en-US" sz="1800" dirty="0" err="1">
              <a:solidFill>
                <a:schemeClr val="tx1"/>
              </a:solidFill>
            </a:rPr>
            <a:t>tuvo</a:t>
          </a:r>
          <a:r>
            <a:rPr lang="en-US" sz="1800" dirty="0">
              <a:solidFill>
                <a:schemeClr val="tx1"/>
              </a:solidFill>
            </a:rPr>
            <a:t> vs. </a:t>
          </a:r>
          <a:r>
            <a:rPr lang="en-US" sz="1800" dirty="0" err="1">
              <a:solidFill>
                <a:schemeClr val="tx1"/>
              </a:solidFill>
            </a:rPr>
            <a:t>tubo</a:t>
          </a:r>
          <a:r>
            <a:rPr lang="en-US" sz="1800" dirty="0">
              <a:solidFill>
                <a:schemeClr val="tx1"/>
              </a:solidFill>
            </a:rPr>
            <a:t>; </a:t>
          </a:r>
          <a:r>
            <a:rPr lang="en-US" sz="1800" dirty="0" err="1">
              <a:solidFill>
                <a:schemeClr val="tx1"/>
              </a:solidFill>
            </a:rPr>
            <a:t>amo</a:t>
          </a:r>
          <a:r>
            <a:rPr lang="en-US" sz="1800" dirty="0">
              <a:solidFill>
                <a:schemeClr val="tx1"/>
              </a:solidFill>
            </a:rPr>
            <a:t> (</a:t>
          </a:r>
          <a:r>
            <a:rPr lang="en-US" sz="1800" dirty="0" err="1">
              <a:solidFill>
                <a:schemeClr val="tx1"/>
              </a:solidFill>
            </a:rPr>
            <a:t>sust</a:t>
          </a:r>
          <a:r>
            <a:rPr lang="en-US" sz="1800" dirty="0">
              <a:solidFill>
                <a:schemeClr val="tx1"/>
              </a:solidFill>
            </a:rPr>
            <a:t>) vs. </a:t>
          </a:r>
          <a:r>
            <a:rPr lang="en-US" sz="1800" dirty="0" err="1">
              <a:solidFill>
                <a:schemeClr val="tx1"/>
              </a:solidFill>
            </a:rPr>
            <a:t>amo</a:t>
          </a:r>
          <a:r>
            <a:rPr lang="en-US" sz="1800" dirty="0">
              <a:solidFill>
                <a:schemeClr val="tx1"/>
              </a:solidFill>
            </a:rPr>
            <a:t> (verbo))</a:t>
          </a:r>
        </a:p>
      </dgm:t>
    </dgm:pt>
    <dgm:pt modelId="{992492DF-E809-46A5-93D7-61686060B3D4}" type="parTrans" cxnId="{8D58EC25-913E-468C-B7A0-AE7FBAFF45AB}">
      <dgm:prSet/>
      <dgm:spPr/>
      <dgm:t>
        <a:bodyPr/>
        <a:lstStyle/>
        <a:p>
          <a:endParaRPr lang="en-US"/>
        </a:p>
      </dgm:t>
    </dgm:pt>
    <dgm:pt modelId="{17558EE9-76E1-45D2-821E-A8941F4AABD5}" type="sibTrans" cxnId="{8D58EC25-913E-468C-B7A0-AE7FBAFF45AB}">
      <dgm:prSet/>
      <dgm:spPr/>
      <dgm:t>
        <a:bodyPr/>
        <a:lstStyle/>
        <a:p>
          <a:endParaRPr lang="en-US"/>
        </a:p>
      </dgm:t>
    </dgm:pt>
    <dgm:pt modelId="{2635BA94-9BD7-4E4E-AE60-1EBF7D666393}">
      <dgm:prSet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b) </a:t>
          </a:r>
          <a:r>
            <a:rPr lang="en-US" sz="1800" dirty="0" err="1">
              <a:solidFill>
                <a:schemeClr val="tx1"/>
              </a:solidFill>
            </a:rPr>
            <a:t>Homónimos</a:t>
          </a:r>
          <a:r>
            <a:rPr lang="en-US" sz="1800" dirty="0">
              <a:solidFill>
                <a:schemeClr val="tx1"/>
              </a:solidFill>
            </a:rPr>
            <a:t>: palabras que se </a:t>
          </a:r>
          <a:r>
            <a:rPr lang="en-US" sz="1800" dirty="0" err="1">
              <a:solidFill>
                <a:schemeClr val="tx1"/>
              </a:solidFill>
            </a:rPr>
            <a:t>escriben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igual</a:t>
          </a:r>
          <a:r>
            <a:rPr lang="en-US" sz="1800" dirty="0">
              <a:solidFill>
                <a:schemeClr val="tx1"/>
              </a:solidFill>
            </a:rPr>
            <a:t> sin </a:t>
          </a:r>
          <a:r>
            <a:rPr lang="en-US" sz="1800" dirty="0" err="1">
              <a:solidFill>
                <a:schemeClr val="tx1"/>
              </a:solidFill>
            </a:rPr>
            <a:t>relación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alguna</a:t>
          </a:r>
          <a:r>
            <a:rPr lang="en-US" sz="1800" dirty="0">
              <a:solidFill>
                <a:schemeClr val="tx1"/>
              </a:solidFill>
            </a:rPr>
            <a:t> </a:t>
          </a:r>
          <a:br>
            <a:rPr lang="en-US" sz="1800" dirty="0">
              <a:solidFill>
                <a:schemeClr val="tx1"/>
              </a:solidFill>
            </a:rPr>
          </a:br>
          <a:r>
            <a:rPr lang="en-US" sz="1800" dirty="0">
              <a:solidFill>
                <a:schemeClr val="tx1"/>
              </a:solidFill>
            </a:rPr>
            <a:t>(banco, cola…)</a:t>
          </a:r>
        </a:p>
        <a:p>
          <a:r>
            <a:rPr lang="en-US" sz="1800" dirty="0">
              <a:solidFill>
                <a:schemeClr val="tx1"/>
              </a:solidFill>
            </a:rPr>
            <a:t>Palabras </a:t>
          </a:r>
          <a:r>
            <a:rPr lang="en-US" sz="1800" dirty="0" err="1">
              <a:solidFill>
                <a:schemeClr val="tx1"/>
              </a:solidFill>
            </a:rPr>
            <a:t>polisémicas</a:t>
          </a:r>
          <a:r>
            <a:rPr lang="en-US" sz="1800" dirty="0">
              <a:solidFill>
                <a:schemeClr val="tx1"/>
              </a:solidFill>
            </a:rPr>
            <a:t>: con </a:t>
          </a:r>
          <a:r>
            <a:rPr lang="en-US" sz="1800" dirty="0" err="1">
              <a:solidFill>
                <a:schemeClr val="tx1"/>
              </a:solidFill>
            </a:rPr>
            <a:t>significados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relacionados</a:t>
          </a:r>
          <a:r>
            <a:rPr lang="en-US" sz="1800" dirty="0">
              <a:solidFill>
                <a:schemeClr val="tx1"/>
              </a:solidFill>
            </a:rPr>
            <a:t> entre </a:t>
          </a:r>
          <a:r>
            <a:rPr lang="en-US" sz="1800" dirty="0" err="1">
              <a:solidFill>
                <a:schemeClr val="tx1"/>
              </a:solidFill>
            </a:rPr>
            <a:t>sí</a:t>
          </a:r>
          <a:r>
            <a:rPr lang="en-US" sz="1800" dirty="0">
              <a:solidFill>
                <a:schemeClr val="tx1"/>
              </a:solidFill>
            </a:rPr>
            <a:t> </a:t>
          </a:r>
          <a:br>
            <a:rPr lang="en-US" sz="1800" dirty="0">
              <a:solidFill>
                <a:schemeClr val="tx1"/>
              </a:solidFill>
            </a:rPr>
          </a:br>
          <a:r>
            <a:rPr lang="en-US" sz="1800" dirty="0">
              <a:solidFill>
                <a:schemeClr val="tx1"/>
              </a:solidFill>
            </a:rPr>
            <a:t>(</a:t>
          </a:r>
          <a:r>
            <a:rPr lang="en-US" sz="1800" dirty="0" err="1">
              <a:solidFill>
                <a:schemeClr val="tx1"/>
              </a:solidFill>
            </a:rPr>
            <a:t>aguja</a:t>
          </a:r>
          <a:r>
            <a:rPr lang="en-US" sz="1800" dirty="0">
              <a:solidFill>
                <a:schemeClr val="tx1"/>
              </a:solidFill>
            </a:rPr>
            <a:t>, bota, café…)</a:t>
          </a:r>
        </a:p>
      </dgm:t>
    </dgm:pt>
    <dgm:pt modelId="{C6BD562A-0A56-4E37-8EE7-516A9A950960}" type="parTrans" cxnId="{463EC84C-5AC5-4D50-B1DB-A42D9E22AA0A}">
      <dgm:prSet/>
      <dgm:spPr/>
      <dgm:t>
        <a:bodyPr/>
        <a:lstStyle/>
        <a:p>
          <a:endParaRPr lang="en-US"/>
        </a:p>
      </dgm:t>
    </dgm:pt>
    <dgm:pt modelId="{8F68AE91-332B-4DC2-9CE5-1DC6335EC951}" type="sibTrans" cxnId="{463EC84C-5AC5-4D50-B1DB-A42D9E22AA0A}">
      <dgm:prSet/>
      <dgm:spPr/>
      <dgm:t>
        <a:bodyPr/>
        <a:lstStyle/>
        <a:p>
          <a:endParaRPr lang="en-US"/>
        </a:p>
      </dgm:t>
    </dgm:pt>
    <dgm:pt modelId="{7FB06D47-252A-4AEE-A1CF-EEFC84630F54}">
      <dgm:prSet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c) </a:t>
          </a:r>
          <a:r>
            <a:rPr lang="en-US" sz="1800" dirty="0" err="1">
              <a:solidFill>
                <a:schemeClr val="tx1"/>
              </a:solidFill>
            </a:rPr>
            <a:t>Sinónimos</a:t>
          </a:r>
          <a:r>
            <a:rPr lang="en-US" sz="1800" dirty="0">
              <a:solidFill>
                <a:schemeClr val="tx1"/>
              </a:solidFill>
            </a:rPr>
            <a:t>: palabras con </a:t>
          </a:r>
          <a:r>
            <a:rPr lang="en-US" sz="1800" dirty="0" err="1">
              <a:solidFill>
                <a:schemeClr val="tx1"/>
              </a:solidFill>
            </a:rPr>
            <a:t>significado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casi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igual</a:t>
          </a:r>
          <a:r>
            <a:rPr lang="en-US" sz="1800" dirty="0">
              <a:solidFill>
                <a:schemeClr val="tx1"/>
              </a:solidFill>
            </a:rPr>
            <a:t>, con </a:t>
          </a:r>
          <a:r>
            <a:rPr lang="en-US" sz="1800" dirty="0" err="1">
              <a:solidFill>
                <a:schemeClr val="tx1"/>
              </a:solidFill>
            </a:rPr>
            <a:t>frecuencia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usadas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en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contextos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distintos</a:t>
          </a:r>
          <a:r>
            <a:rPr lang="en-US" sz="1800" dirty="0">
              <a:solidFill>
                <a:schemeClr val="tx1"/>
              </a:solidFill>
            </a:rPr>
            <a:t> (</a:t>
          </a:r>
          <a:r>
            <a:rPr lang="en-US" sz="1800" dirty="0" err="1">
              <a:solidFill>
                <a:schemeClr val="tx1"/>
              </a:solidFill>
            </a:rPr>
            <a:t>cabello</a:t>
          </a:r>
          <a:r>
            <a:rPr lang="en-US" sz="1800" dirty="0">
              <a:solidFill>
                <a:schemeClr val="tx1"/>
              </a:solidFill>
            </a:rPr>
            <a:t>/</a:t>
          </a:r>
          <a:r>
            <a:rPr lang="en-US" sz="1800" dirty="0" err="1">
              <a:solidFill>
                <a:schemeClr val="tx1"/>
              </a:solidFill>
            </a:rPr>
            <a:t>pelo</a:t>
          </a:r>
          <a:r>
            <a:rPr lang="en-US" sz="1800" dirty="0">
              <a:solidFill>
                <a:schemeClr val="tx1"/>
              </a:solidFill>
            </a:rPr>
            <a:t>, cantina/bar, </a:t>
          </a:r>
          <a:r>
            <a:rPr lang="en-US" sz="1800" dirty="0" err="1">
              <a:solidFill>
                <a:schemeClr val="tx1"/>
              </a:solidFill>
            </a:rPr>
            <a:t>fiel</a:t>
          </a:r>
          <a:r>
            <a:rPr lang="en-US" sz="1800" dirty="0">
              <a:solidFill>
                <a:schemeClr val="tx1"/>
              </a:solidFill>
            </a:rPr>
            <a:t>/</a:t>
          </a:r>
          <a:r>
            <a:rPr lang="en-US" sz="1800" dirty="0" err="1">
              <a:solidFill>
                <a:schemeClr val="tx1"/>
              </a:solidFill>
            </a:rPr>
            <a:t>leal</a:t>
          </a:r>
          <a:r>
            <a:rPr lang="en-US" sz="1800" dirty="0">
              <a:solidFill>
                <a:schemeClr val="tx1"/>
              </a:solidFill>
            </a:rPr>
            <a:t>,…)</a:t>
          </a:r>
        </a:p>
      </dgm:t>
    </dgm:pt>
    <dgm:pt modelId="{60D5883F-DC5F-41DD-B095-F9FB71D17935}" type="parTrans" cxnId="{7101ABEB-BC62-4854-89D3-184C9BC35CCF}">
      <dgm:prSet/>
      <dgm:spPr/>
      <dgm:t>
        <a:bodyPr/>
        <a:lstStyle/>
        <a:p>
          <a:endParaRPr lang="en-US"/>
        </a:p>
      </dgm:t>
    </dgm:pt>
    <dgm:pt modelId="{B0CAA799-AD38-4F02-AF59-40132138E3DE}" type="sibTrans" cxnId="{7101ABEB-BC62-4854-89D3-184C9BC35CCF}">
      <dgm:prSet/>
      <dgm:spPr/>
      <dgm:t>
        <a:bodyPr/>
        <a:lstStyle/>
        <a:p>
          <a:endParaRPr lang="en-US"/>
        </a:p>
      </dgm:t>
    </dgm:pt>
    <dgm:pt modelId="{51B5CBDD-8887-472D-A161-9EB297B7D4C8}">
      <dgm:prSet custT="1"/>
      <dgm:spPr/>
      <dgm:t>
        <a:bodyPr/>
        <a:lstStyle/>
        <a:p>
          <a:r>
            <a:rPr lang="en-US" sz="1800" spc="-10" baseline="0" dirty="0">
              <a:solidFill>
                <a:schemeClr val="tx1"/>
              </a:solidFill>
            </a:rPr>
            <a:t>d) </a:t>
          </a:r>
          <a:r>
            <a:rPr lang="en-US" sz="1800" spc="-10" baseline="0" dirty="0" err="1">
              <a:solidFill>
                <a:schemeClr val="tx1"/>
              </a:solidFill>
            </a:rPr>
            <a:t>Antónimos</a:t>
          </a:r>
          <a:r>
            <a:rPr lang="en-US" sz="1800" spc="-10" baseline="0" dirty="0">
              <a:solidFill>
                <a:schemeClr val="tx1"/>
              </a:solidFill>
            </a:rPr>
            <a:t>: palabras con </a:t>
          </a:r>
          <a:r>
            <a:rPr lang="en-US" sz="1800" spc="-10" baseline="0" dirty="0" err="1">
              <a:solidFill>
                <a:schemeClr val="tx1"/>
              </a:solidFill>
            </a:rPr>
            <a:t>significados</a:t>
          </a:r>
          <a:r>
            <a:rPr lang="en-US" sz="1800" spc="-10" baseline="0" dirty="0">
              <a:solidFill>
                <a:schemeClr val="tx1"/>
              </a:solidFill>
            </a:rPr>
            <a:t> </a:t>
          </a:r>
          <a:r>
            <a:rPr lang="en-US" sz="1800" spc="-10" baseline="0" dirty="0" err="1">
              <a:solidFill>
                <a:schemeClr val="tx1"/>
              </a:solidFill>
            </a:rPr>
            <a:t>opuestos</a:t>
          </a:r>
          <a:r>
            <a:rPr lang="en-US" sz="1800" spc="-10" baseline="0" dirty="0">
              <a:solidFill>
                <a:schemeClr val="tx1"/>
              </a:solidFill>
            </a:rPr>
            <a:t> </a:t>
          </a:r>
          <a:br>
            <a:rPr lang="en-US" sz="1800" spc="-10" baseline="0" dirty="0">
              <a:solidFill>
                <a:schemeClr val="tx1"/>
              </a:solidFill>
            </a:rPr>
          </a:br>
          <a:r>
            <a:rPr lang="en-US" sz="1800" spc="-10" baseline="0" dirty="0">
              <a:solidFill>
                <a:schemeClr val="tx1"/>
              </a:solidFill>
            </a:rPr>
            <a:t>(</a:t>
          </a:r>
          <a:r>
            <a:rPr lang="en-US" sz="1800" spc="-10" baseline="0" dirty="0" err="1">
              <a:solidFill>
                <a:schemeClr val="tx1"/>
              </a:solidFill>
            </a:rPr>
            <a:t>frío</a:t>
          </a:r>
          <a:r>
            <a:rPr lang="en-US" sz="1800" spc="-10" baseline="0" dirty="0">
              <a:solidFill>
                <a:schemeClr val="tx1"/>
              </a:solidFill>
            </a:rPr>
            <a:t>/caliente, </a:t>
          </a:r>
          <a:r>
            <a:rPr lang="en-US" sz="1800" spc="-10" baseline="0" dirty="0" err="1">
              <a:solidFill>
                <a:schemeClr val="tx1"/>
              </a:solidFill>
            </a:rPr>
            <a:t>blanco</a:t>
          </a:r>
          <a:r>
            <a:rPr lang="en-US" sz="1800" spc="-10" baseline="0" dirty="0">
              <a:solidFill>
                <a:schemeClr val="tx1"/>
              </a:solidFill>
            </a:rPr>
            <a:t>/negro, </a:t>
          </a:r>
          <a:r>
            <a:rPr lang="en-US" sz="1800" spc="-10" baseline="0" dirty="0" err="1">
              <a:solidFill>
                <a:schemeClr val="tx1"/>
              </a:solidFill>
            </a:rPr>
            <a:t>muerto</a:t>
          </a:r>
          <a:r>
            <a:rPr lang="en-US" sz="1800" spc="-10" baseline="0" dirty="0">
              <a:solidFill>
                <a:schemeClr val="tx1"/>
              </a:solidFill>
            </a:rPr>
            <a:t>/vivo, </a:t>
          </a:r>
          <a:r>
            <a:rPr lang="en-US" sz="1800" spc="-10" baseline="0" dirty="0" err="1">
              <a:solidFill>
                <a:schemeClr val="tx1"/>
              </a:solidFill>
            </a:rPr>
            <a:t>comprar</a:t>
          </a:r>
          <a:r>
            <a:rPr lang="en-US" sz="1800" spc="-10" baseline="0" dirty="0">
              <a:solidFill>
                <a:schemeClr val="tx1"/>
              </a:solidFill>
            </a:rPr>
            <a:t>/vender)</a:t>
          </a:r>
        </a:p>
      </dgm:t>
    </dgm:pt>
    <dgm:pt modelId="{6C424C2C-A269-41E5-BADF-3E1FA6AF5E1E}" type="parTrans" cxnId="{652BF6D6-887F-4DBF-8E73-2922F748AB1C}">
      <dgm:prSet/>
      <dgm:spPr/>
      <dgm:t>
        <a:bodyPr/>
        <a:lstStyle/>
        <a:p>
          <a:endParaRPr lang="en-US"/>
        </a:p>
      </dgm:t>
    </dgm:pt>
    <dgm:pt modelId="{C44B333A-6801-4515-91A5-1DBDEBF9C8B1}" type="sibTrans" cxnId="{652BF6D6-887F-4DBF-8E73-2922F748AB1C}">
      <dgm:prSet/>
      <dgm:spPr/>
      <dgm:t>
        <a:bodyPr/>
        <a:lstStyle/>
        <a:p>
          <a:endParaRPr lang="en-US"/>
        </a:p>
      </dgm:t>
    </dgm:pt>
    <dgm:pt modelId="{FC8A4552-0A81-47D8-A947-07906C572A1E}">
      <dgm:prSet custT="1"/>
      <dgm:spPr/>
      <dgm:t>
        <a:bodyPr/>
        <a:lstStyle/>
        <a:p>
          <a:r>
            <a:rPr lang="en-US" sz="1800" spc="-20" baseline="0" dirty="0">
              <a:solidFill>
                <a:schemeClr val="tx1"/>
              </a:solidFill>
            </a:rPr>
            <a:t>e) </a:t>
          </a:r>
          <a:r>
            <a:rPr lang="en-US" sz="1800" spc="-20" baseline="0" dirty="0" err="1">
              <a:solidFill>
                <a:schemeClr val="tx1"/>
              </a:solidFill>
            </a:rPr>
            <a:t>Hipónimos</a:t>
          </a:r>
          <a:r>
            <a:rPr lang="en-US" sz="1800" spc="-20" baseline="0" dirty="0">
              <a:solidFill>
                <a:schemeClr val="tx1"/>
              </a:solidFill>
            </a:rPr>
            <a:t> (</a:t>
          </a:r>
          <a:r>
            <a:rPr lang="en-US" sz="1800" spc="-20" baseline="0" dirty="0" err="1">
              <a:solidFill>
                <a:schemeClr val="tx1"/>
              </a:solidFill>
            </a:rPr>
            <a:t>significado</a:t>
          </a:r>
          <a:r>
            <a:rPr lang="en-US" sz="1800" spc="-20" baseline="0" dirty="0">
              <a:solidFill>
                <a:schemeClr val="tx1"/>
              </a:solidFill>
            </a:rPr>
            <a:t> </a:t>
          </a:r>
          <a:r>
            <a:rPr lang="en-US" sz="1800" spc="-20" baseline="0" dirty="0" err="1">
              <a:solidFill>
                <a:schemeClr val="tx1"/>
              </a:solidFill>
            </a:rPr>
            <a:t>específico</a:t>
          </a:r>
          <a:r>
            <a:rPr lang="en-US" sz="1800" spc="-20" baseline="0" dirty="0">
              <a:solidFill>
                <a:schemeClr val="tx1"/>
              </a:solidFill>
            </a:rPr>
            <a:t>) e </a:t>
          </a:r>
          <a:r>
            <a:rPr lang="en-US" sz="1800" spc="-20" baseline="0" dirty="0" err="1">
              <a:solidFill>
                <a:schemeClr val="tx1"/>
              </a:solidFill>
            </a:rPr>
            <a:t>hiperónimos</a:t>
          </a:r>
          <a:r>
            <a:rPr lang="en-US" sz="1800" spc="-20" baseline="0" dirty="0">
              <a:solidFill>
                <a:schemeClr val="tx1"/>
              </a:solidFill>
            </a:rPr>
            <a:t> (</a:t>
          </a:r>
          <a:r>
            <a:rPr lang="en-US" sz="1800" spc="-20" baseline="0" dirty="0" err="1">
              <a:solidFill>
                <a:schemeClr val="tx1"/>
              </a:solidFill>
            </a:rPr>
            <a:t>significado</a:t>
          </a:r>
          <a:r>
            <a:rPr lang="en-US" sz="1800" spc="-20" baseline="0" dirty="0">
              <a:solidFill>
                <a:schemeClr val="tx1"/>
              </a:solidFill>
            </a:rPr>
            <a:t> </a:t>
          </a:r>
          <a:r>
            <a:rPr lang="en-US" sz="1800" spc="-20" baseline="0" dirty="0" err="1">
              <a:solidFill>
                <a:schemeClr val="tx1"/>
              </a:solidFill>
            </a:rPr>
            <a:t>más</a:t>
          </a:r>
          <a:r>
            <a:rPr lang="en-US" sz="1800" spc="-20" baseline="0" dirty="0">
              <a:solidFill>
                <a:schemeClr val="tx1"/>
              </a:solidFill>
            </a:rPr>
            <a:t> </a:t>
          </a:r>
          <a:r>
            <a:rPr lang="en-US" sz="1800" spc="-20" baseline="0" dirty="0" err="1">
              <a:solidFill>
                <a:schemeClr val="tx1"/>
              </a:solidFill>
            </a:rPr>
            <a:t>amplio</a:t>
          </a:r>
          <a:r>
            <a:rPr lang="en-US" sz="1800" spc="-20" baseline="0" dirty="0">
              <a:solidFill>
                <a:schemeClr val="tx1"/>
              </a:solidFill>
            </a:rPr>
            <a:t>): </a:t>
          </a:r>
          <a:r>
            <a:rPr lang="en-US" sz="1800" i="1" spc="-20" baseline="0" dirty="0">
              <a:solidFill>
                <a:schemeClr val="tx1"/>
              </a:solidFill>
            </a:rPr>
            <a:t>gato</a:t>
          </a:r>
          <a:r>
            <a:rPr lang="en-US" sz="1800" spc="-20" baseline="0" dirty="0">
              <a:solidFill>
                <a:schemeClr val="tx1"/>
              </a:solidFill>
            </a:rPr>
            <a:t> es </a:t>
          </a:r>
          <a:r>
            <a:rPr lang="en-US" sz="1800" spc="-20" baseline="0" dirty="0" err="1">
              <a:solidFill>
                <a:schemeClr val="tx1"/>
              </a:solidFill>
            </a:rPr>
            <a:t>hipónimo</a:t>
          </a:r>
          <a:r>
            <a:rPr lang="en-US" sz="1800" spc="-20" baseline="0" dirty="0">
              <a:solidFill>
                <a:schemeClr val="tx1"/>
              </a:solidFill>
            </a:rPr>
            <a:t> del </a:t>
          </a:r>
          <a:r>
            <a:rPr lang="en-US" sz="1800" spc="-20" baseline="0" dirty="0" err="1">
              <a:solidFill>
                <a:schemeClr val="tx1"/>
              </a:solidFill>
            </a:rPr>
            <a:t>hiperónimo</a:t>
          </a:r>
          <a:r>
            <a:rPr lang="en-US" sz="1800" spc="-20" baseline="0" dirty="0">
              <a:solidFill>
                <a:schemeClr val="tx1"/>
              </a:solidFill>
            </a:rPr>
            <a:t> </a:t>
          </a:r>
          <a:r>
            <a:rPr lang="en-US" sz="1800" i="1" spc="-20" baseline="0" dirty="0">
              <a:solidFill>
                <a:schemeClr val="tx1"/>
              </a:solidFill>
            </a:rPr>
            <a:t>animal</a:t>
          </a:r>
          <a:r>
            <a:rPr lang="en-US" sz="1800" i="0" spc="-20" baseline="0" dirty="0">
              <a:solidFill>
                <a:schemeClr val="tx1"/>
              </a:solidFill>
            </a:rPr>
            <a:t>, </a:t>
          </a:r>
          <a:r>
            <a:rPr lang="en-US" sz="1800" i="1" spc="-20" baseline="0" dirty="0">
              <a:solidFill>
                <a:schemeClr val="tx1"/>
              </a:solidFill>
            </a:rPr>
            <a:t>color</a:t>
          </a:r>
          <a:r>
            <a:rPr lang="en-US" sz="1800" i="0" spc="-20" baseline="0" dirty="0">
              <a:solidFill>
                <a:schemeClr val="tx1"/>
              </a:solidFill>
            </a:rPr>
            <a:t> es </a:t>
          </a:r>
          <a:r>
            <a:rPr lang="en-US" sz="1800" i="0" spc="-20" baseline="0" dirty="0" err="1">
              <a:solidFill>
                <a:schemeClr val="tx1"/>
              </a:solidFill>
            </a:rPr>
            <a:t>hiperónimo</a:t>
          </a:r>
          <a:r>
            <a:rPr lang="en-US" sz="1800" i="0" spc="-20" baseline="0" dirty="0">
              <a:solidFill>
                <a:schemeClr val="tx1"/>
              </a:solidFill>
            </a:rPr>
            <a:t> de </a:t>
          </a:r>
          <a:r>
            <a:rPr lang="en-US" sz="1800" i="1" spc="-20" baseline="0" dirty="0" err="1">
              <a:solidFill>
                <a:schemeClr val="tx1"/>
              </a:solidFill>
            </a:rPr>
            <a:t>azul</a:t>
          </a:r>
          <a:endParaRPr lang="en-US" sz="1800" i="1" spc="-20" baseline="0" dirty="0">
            <a:solidFill>
              <a:schemeClr val="tx1"/>
            </a:solidFill>
          </a:endParaRPr>
        </a:p>
      </dgm:t>
    </dgm:pt>
    <dgm:pt modelId="{FCD10CB9-FFD6-45E1-9D67-2EDA1EC9E19E}" type="parTrans" cxnId="{8231E9BF-1BF0-4295-9655-1583C9720C4B}">
      <dgm:prSet/>
      <dgm:spPr/>
      <dgm:t>
        <a:bodyPr/>
        <a:lstStyle/>
        <a:p>
          <a:endParaRPr lang="en-US"/>
        </a:p>
      </dgm:t>
    </dgm:pt>
    <dgm:pt modelId="{BF781328-68F8-4CC2-BCE4-7E30B6AEEA9E}" type="sibTrans" cxnId="{8231E9BF-1BF0-4295-9655-1583C9720C4B}">
      <dgm:prSet/>
      <dgm:spPr/>
      <dgm:t>
        <a:bodyPr/>
        <a:lstStyle/>
        <a:p>
          <a:endParaRPr lang="en-US"/>
        </a:p>
      </dgm:t>
    </dgm:pt>
    <dgm:pt modelId="{7ED9F95E-FBEF-6146-8424-CE6D769E700D}" type="pres">
      <dgm:prSet presAssocID="{40FF1A27-6ABF-4B53-9919-0B96593AAC53}" presName="linear" presStyleCnt="0">
        <dgm:presLayoutVars>
          <dgm:animLvl val="lvl"/>
          <dgm:resizeHandles val="exact"/>
        </dgm:presLayoutVars>
      </dgm:prSet>
      <dgm:spPr/>
    </dgm:pt>
    <dgm:pt modelId="{3D0A5DE6-C904-CB4C-AFEF-A434338DA69D}" type="pres">
      <dgm:prSet presAssocID="{269131E4-85FD-4A77-8C65-B8F8F97B0B61}" presName="parentText" presStyleLbl="node1" presStyleIdx="0" presStyleCnt="5" custScaleX="97322" custScaleY="57627" custLinFactNeighborY="96280">
        <dgm:presLayoutVars>
          <dgm:chMax val="0"/>
          <dgm:bulletEnabled val="1"/>
        </dgm:presLayoutVars>
      </dgm:prSet>
      <dgm:spPr/>
    </dgm:pt>
    <dgm:pt modelId="{0350A367-60EB-0C4A-B82E-0A176D7E0E17}" type="pres">
      <dgm:prSet presAssocID="{17558EE9-76E1-45D2-821E-A8941F4AABD5}" presName="spacer" presStyleCnt="0"/>
      <dgm:spPr/>
    </dgm:pt>
    <dgm:pt modelId="{7145B66E-4DBD-8E4C-9BDA-7627DD1D543E}" type="pres">
      <dgm:prSet presAssocID="{2635BA94-9BD7-4E4E-AE60-1EBF7D666393}" presName="parentText" presStyleLbl="node1" presStyleIdx="1" presStyleCnt="5" custScaleX="97322" custScaleY="99876" custLinFactNeighborY="7351">
        <dgm:presLayoutVars>
          <dgm:chMax val="0"/>
          <dgm:bulletEnabled val="1"/>
        </dgm:presLayoutVars>
      </dgm:prSet>
      <dgm:spPr/>
    </dgm:pt>
    <dgm:pt modelId="{35318BA0-9832-B844-AAAE-EDF4057ECC57}" type="pres">
      <dgm:prSet presAssocID="{8F68AE91-332B-4DC2-9CE5-1DC6335EC951}" presName="spacer" presStyleCnt="0"/>
      <dgm:spPr/>
    </dgm:pt>
    <dgm:pt modelId="{2844506B-A62E-C442-B5AF-AFE3DA8F5FBD}" type="pres">
      <dgm:prSet presAssocID="{7FB06D47-252A-4AEE-A1CF-EEFC84630F54}" presName="parentText" presStyleLbl="node1" presStyleIdx="2" presStyleCnt="5" custScaleX="97322" custScaleY="57253" custLinFactNeighborY="-77627">
        <dgm:presLayoutVars>
          <dgm:chMax val="0"/>
          <dgm:bulletEnabled val="1"/>
        </dgm:presLayoutVars>
      </dgm:prSet>
      <dgm:spPr/>
    </dgm:pt>
    <dgm:pt modelId="{74C4E0F6-7357-A347-9813-1E75CF7BAD76}" type="pres">
      <dgm:prSet presAssocID="{B0CAA799-AD38-4F02-AF59-40132138E3DE}" presName="spacer" presStyleCnt="0"/>
      <dgm:spPr/>
    </dgm:pt>
    <dgm:pt modelId="{EEB0064C-0CE2-364D-B379-B03B4BC6A0F0}" type="pres">
      <dgm:prSet presAssocID="{51B5CBDD-8887-472D-A161-9EB297B7D4C8}" presName="parentText" presStyleLbl="node1" presStyleIdx="3" presStyleCnt="5" custScaleX="97322" custScaleY="71740" custLinFactY="-8469" custLinFactNeighborY="-100000">
        <dgm:presLayoutVars>
          <dgm:chMax val="0"/>
          <dgm:bulletEnabled val="1"/>
        </dgm:presLayoutVars>
      </dgm:prSet>
      <dgm:spPr/>
    </dgm:pt>
    <dgm:pt modelId="{25A10500-85BF-0F46-92D6-3EA388FBE029}" type="pres">
      <dgm:prSet presAssocID="{C44B333A-6801-4515-91A5-1DBDEBF9C8B1}" presName="spacer" presStyleCnt="0"/>
      <dgm:spPr/>
    </dgm:pt>
    <dgm:pt modelId="{0368830D-BD41-7E43-ABB7-507062A8BF13}" type="pres">
      <dgm:prSet presAssocID="{FC8A4552-0A81-47D8-A947-07906C572A1E}" presName="parentText" presStyleLbl="node1" presStyleIdx="4" presStyleCnt="5" custScaleX="97322" custScaleY="80626" custLinFactY="-20569" custLinFactNeighborX="-388" custLinFactNeighborY="-100000">
        <dgm:presLayoutVars>
          <dgm:chMax val="0"/>
          <dgm:bulletEnabled val="1"/>
        </dgm:presLayoutVars>
      </dgm:prSet>
      <dgm:spPr/>
    </dgm:pt>
  </dgm:ptLst>
  <dgm:cxnLst>
    <dgm:cxn modelId="{8A4AC102-FD2C-B240-B129-23D3325AB023}" type="presOf" srcId="{2635BA94-9BD7-4E4E-AE60-1EBF7D666393}" destId="{7145B66E-4DBD-8E4C-9BDA-7627DD1D543E}" srcOrd="0" destOrd="0" presId="urn:microsoft.com/office/officeart/2005/8/layout/vList2"/>
    <dgm:cxn modelId="{8D58EC25-913E-468C-B7A0-AE7FBAFF45AB}" srcId="{40FF1A27-6ABF-4B53-9919-0B96593AAC53}" destId="{269131E4-85FD-4A77-8C65-B8F8F97B0B61}" srcOrd="0" destOrd="0" parTransId="{992492DF-E809-46A5-93D7-61686060B3D4}" sibTransId="{17558EE9-76E1-45D2-821E-A8941F4AABD5}"/>
    <dgm:cxn modelId="{463EC84C-5AC5-4D50-B1DB-A42D9E22AA0A}" srcId="{40FF1A27-6ABF-4B53-9919-0B96593AAC53}" destId="{2635BA94-9BD7-4E4E-AE60-1EBF7D666393}" srcOrd="1" destOrd="0" parTransId="{C6BD562A-0A56-4E37-8EE7-516A9A950960}" sibTransId="{8F68AE91-332B-4DC2-9CE5-1DC6335EC951}"/>
    <dgm:cxn modelId="{598D4C4F-FE86-5140-B011-BC8B6B074A0F}" type="presOf" srcId="{7FB06D47-252A-4AEE-A1CF-EEFC84630F54}" destId="{2844506B-A62E-C442-B5AF-AFE3DA8F5FBD}" srcOrd="0" destOrd="0" presId="urn:microsoft.com/office/officeart/2005/8/layout/vList2"/>
    <dgm:cxn modelId="{E9AD77B4-7069-294C-B877-97002A54ADCD}" type="presOf" srcId="{FC8A4552-0A81-47D8-A947-07906C572A1E}" destId="{0368830D-BD41-7E43-ABB7-507062A8BF13}" srcOrd="0" destOrd="0" presId="urn:microsoft.com/office/officeart/2005/8/layout/vList2"/>
    <dgm:cxn modelId="{8231E9BF-1BF0-4295-9655-1583C9720C4B}" srcId="{40FF1A27-6ABF-4B53-9919-0B96593AAC53}" destId="{FC8A4552-0A81-47D8-A947-07906C572A1E}" srcOrd="4" destOrd="0" parTransId="{FCD10CB9-FFD6-45E1-9D67-2EDA1EC9E19E}" sibTransId="{BF781328-68F8-4CC2-BCE4-7E30B6AEEA9E}"/>
    <dgm:cxn modelId="{EDC1D0C3-EC15-F54A-8D36-F8451E6F8F99}" type="presOf" srcId="{51B5CBDD-8887-472D-A161-9EB297B7D4C8}" destId="{EEB0064C-0CE2-364D-B379-B03B4BC6A0F0}" srcOrd="0" destOrd="0" presId="urn:microsoft.com/office/officeart/2005/8/layout/vList2"/>
    <dgm:cxn modelId="{652BF6D6-887F-4DBF-8E73-2922F748AB1C}" srcId="{40FF1A27-6ABF-4B53-9919-0B96593AAC53}" destId="{51B5CBDD-8887-472D-A161-9EB297B7D4C8}" srcOrd="3" destOrd="0" parTransId="{6C424C2C-A269-41E5-BADF-3E1FA6AF5E1E}" sibTransId="{C44B333A-6801-4515-91A5-1DBDEBF9C8B1}"/>
    <dgm:cxn modelId="{7101ABEB-BC62-4854-89D3-184C9BC35CCF}" srcId="{40FF1A27-6ABF-4B53-9919-0B96593AAC53}" destId="{7FB06D47-252A-4AEE-A1CF-EEFC84630F54}" srcOrd="2" destOrd="0" parTransId="{60D5883F-DC5F-41DD-B095-F9FB71D17935}" sibTransId="{B0CAA799-AD38-4F02-AF59-40132138E3DE}"/>
    <dgm:cxn modelId="{2DFFABEE-9484-EF49-B5F6-D1187C798707}" type="presOf" srcId="{269131E4-85FD-4A77-8C65-B8F8F97B0B61}" destId="{3D0A5DE6-C904-CB4C-AFEF-A434338DA69D}" srcOrd="0" destOrd="0" presId="urn:microsoft.com/office/officeart/2005/8/layout/vList2"/>
    <dgm:cxn modelId="{1E8D53F2-400B-EA42-9A2A-D9A20845807E}" type="presOf" srcId="{40FF1A27-6ABF-4B53-9919-0B96593AAC53}" destId="{7ED9F95E-FBEF-6146-8424-CE6D769E700D}" srcOrd="0" destOrd="0" presId="urn:microsoft.com/office/officeart/2005/8/layout/vList2"/>
    <dgm:cxn modelId="{2B97369D-2A98-084E-9487-46D2C21EC612}" type="presParOf" srcId="{7ED9F95E-FBEF-6146-8424-CE6D769E700D}" destId="{3D0A5DE6-C904-CB4C-AFEF-A434338DA69D}" srcOrd="0" destOrd="0" presId="urn:microsoft.com/office/officeart/2005/8/layout/vList2"/>
    <dgm:cxn modelId="{EAB9F341-33F4-664B-A1A6-F4C109BB57BC}" type="presParOf" srcId="{7ED9F95E-FBEF-6146-8424-CE6D769E700D}" destId="{0350A367-60EB-0C4A-B82E-0A176D7E0E17}" srcOrd="1" destOrd="0" presId="urn:microsoft.com/office/officeart/2005/8/layout/vList2"/>
    <dgm:cxn modelId="{52FF06CD-D01C-A249-818C-788851E92BD4}" type="presParOf" srcId="{7ED9F95E-FBEF-6146-8424-CE6D769E700D}" destId="{7145B66E-4DBD-8E4C-9BDA-7627DD1D543E}" srcOrd="2" destOrd="0" presId="urn:microsoft.com/office/officeart/2005/8/layout/vList2"/>
    <dgm:cxn modelId="{A0A2AC1D-47C4-9F4C-B895-15C55F679489}" type="presParOf" srcId="{7ED9F95E-FBEF-6146-8424-CE6D769E700D}" destId="{35318BA0-9832-B844-AAAE-EDF4057ECC57}" srcOrd="3" destOrd="0" presId="urn:microsoft.com/office/officeart/2005/8/layout/vList2"/>
    <dgm:cxn modelId="{E2223222-5E59-704F-B77E-E4EC5261BB4C}" type="presParOf" srcId="{7ED9F95E-FBEF-6146-8424-CE6D769E700D}" destId="{2844506B-A62E-C442-B5AF-AFE3DA8F5FBD}" srcOrd="4" destOrd="0" presId="urn:microsoft.com/office/officeart/2005/8/layout/vList2"/>
    <dgm:cxn modelId="{FE52F99E-844C-634C-BC44-4F734E30E351}" type="presParOf" srcId="{7ED9F95E-FBEF-6146-8424-CE6D769E700D}" destId="{74C4E0F6-7357-A347-9813-1E75CF7BAD76}" srcOrd="5" destOrd="0" presId="urn:microsoft.com/office/officeart/2005/8/layout/vList2"/>
    <dgm:cxn modelId="{CEBB2625-19E7-9F44-A842-F93CA7DD3CCC}" type="presParOf" srcId="{7ED9F95E-FBEF-6146-8424-CE6D769E700D}" destId="{EEB0064C-0CE2-364D-B379-B03B4BC6A0F0}" srcOrd="6" destOrd="0" presId="urn:microsoft.com/office/officeart/2005/8/layout/vList2"/>
    <dgm:cxn modelId="{2B7C8AF5-3AC7-214D-8E34-7C0E3F7121E1}" type="presParOf" srcId="{7ED9F95E-FBEF-6146-8424-CE6D769E700D}" destId="{25A10500-85BF-0F46-92D6-3EA388FBE029}" srcOrd="7" destOrd="0" presId="urn:microsoft.com/office/officeart/2005/8/layout/vList2"/>
    <dgm:cxn modelId="{6B1FB778-3263-C641-8F1B-FE1A6BB82E88}" type="presParOf" srcId="{7ED9F95E-FBEF-6146-8424-CE6D769E700D}" destId="{0368830D-BD41-7E43-ABB7-507062A8BF1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34D2922-6E55-48CF-87C4-D3CF42FB4EBC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D615F07-71FD-4D86-B2D2-2719919F7826}">
      <dgm:prSet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1. Mi </a:t>
          </a:r>
          <a:r>
            <a:rPr lang="en-US" sz="1800" dirty="0" err="1">
              <a:solidFill>
                <a:schemeClr val="tx1"/>
              </a:solidFill>
            </a:rPr>
            <a:t>hermano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u="sng" dirty="0" err="1">
              <a:solidFill>
                <a:schemeClr val="tx1"/>
              </a:solidFill>
            </a:rPr>
            <a:t>tuvo</a:t>
          </a:r>
          <a:r>
            <a:rPr lang="en-US" sz="1800" dirty="0">
              <a:solidFill>
                <a:schemeClr val="tx1"/>
              </a:solidFill>
            </a:rPr>
            <a:t> que </a:t>
          </a:r>
          <a:r>
            <a:rPr lang="en-US" sz="1800" dirty="0" err="1">
              <a:solidFill>
                <a:schemeClr val="tx1"/>
              </a:solidFill>
            </a:rPr>
            <a:t>irse</a:t>
          </a:r>
          <a:r>
            <a:rPr lang="en-US" sz="1800" dirty="0">
              <a:solidFill>
                <a:schemeClr val="tx1"/>
              </a:solidFill>
            </a:rPr>
            <a:t> de </a:t>
          </a:r>
          <a:r>
            <a:rPr lang="en-US" sz="1800" dirty="0" err="1">
              <a:solidFill>
                <a:schemeClr val="tx1"/>
              </a:solidFill>
            </a:rPr>
            <a:t>repente</a:t>
          </a:r>
          <a:r>
            <a:rPr lang="en-US" sz="1800" dirty="0">
              <a:solidFill>
                <a:schemeClr val="tx1"/>
              </a:solidFill>
            </a:rPr>
            <a:t>/ El </a:t>
          </a:r>
          <a:r>
            <a:rPr lang="en-US" sz="1800" dirty="0" err="1">
              <a:solidFill>
                <a:schemeClr val="tx1"/>
              </a:solidFill>
            </a:rPr>
            <a:t>fontanero</a:t>
          </a:r>
          <a:r>
            <a:rPr lang="en-US" sz="1800" dirty="0">
              <a:solidFill>
                <a:schemeClr val="tx1"/>
              </a:solidFill>
            </a:rPr>
            <a:t> vino a </a:t>
          </a:r>
          <a:r>
            <a:rPr lang="en-US" sz="1800" dirty="0" err="1">
              <a:solidFill>
                <a:schemeClr val="tx1"/>
              </a:solidFill>
            </a:rPr>
            <a:t>arreglar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el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u="sng" dirty="0" err="1">
              <a:solidFill>
                <a:schemeClr val="tx1"/>
              </a:solidFill>
            </a:rPr>
            <a:t>tubo</a:t>
          </a:r>
          <a:r>
            <a:rPr lang="en-US" sz="1800" dirty="0">
              <a:solidFill>
                <a:schemeClr val="tx1"/>
              </a:solidFill>
            </a:rPr>
            <a:t> del </a:t>
          </a:r>
          <a:r>
            <a:rPr lang="en-US" sz="1800" dirty="0" err="1">
              <a:solidFill>
                <a:schemeClr val="tx1"/>
              </a:solidFill>
            </a:rPr>
            <a:t>desagüe</a:t>
          </a:r>
          <a:r>
            <a:rPr lang="en-US" sz="1800" dirty="0">
              <a:solidFill>
                <a:schemeClr val="tx1"/>
              </a:solidFill>
            </a:rPr>
            <a:t> </a:t>
          </a:r>
        </a:p>
      </dgm:t>
    </dgm:pt>
    <dgm:pt modelId="{F9988909-CB26-4518-A191-A0B6DD950E7B}" type="parTrans" cxnId="{DD1892F8-C00C-45F5-8151-5975D69DA3E0}">
      <dgm:prSet/>
      <dgm:spPr/>
      <dgm:t>
        <a:bodyPr/>
        <a:lstStyle/>
        <a:p>
          <a:endParaRPr lang="en-US" sz="1800"/>
        </a:p>
      </dgm:t>
    </dgm:pt>
    <dgm:pt modelId="{361CEB16-2CAF-452F-A602-BD3E9C66D85E}" type="sibTrans" cxnId="{DD1892F8-C00C-45F5-8151-5975D69DA3E0}">
      <dgm:prSet/>
      <dgm:spPr/>
      <dgm:t>
        <a:bodyPr/>
        <a:lstStyle/>
        <a:p>
          <a:endParaRPr lang="en-US" sz="1800"/>
        </a:p>
      </dgm:t>
    </dgm:pt>
    <dgm:pt modelId="{75F5BE34-9D9C-4D9D-86EF-791D575D179E}">
      <dgm:prSet custT="1"/>
      <dgm:spPr/>
      <dgm:t>
        <a:bodyPr/>
        <a:lstStyle/>
        <a:p>
          <a:r>
            <a:rPr lang="en-US" sz="1800">
              <a:solidFill>
                <a:schemeClr val="tx1"/>
              </a:solidFill>
            </a:rPr>
            <a:t>2. El </a:t>
          </a:r>
          <a:r>
            <a:rPr lang="en-US" sz="1800" u="sng">
              <a:solidFill>
                <a:schemeClr val="tx1"/>
              </a:solidFill>
            </a:rPr>
            <a:t>perro</a:t>
          </a:r>
          <a:r>
            <a:rPr lang="en-US" sz="1800">
              <a:solidFill>
                <a:schemeClr val="tx1"/>
              </a:solidFill>
            </a:rPr>
            <a:t> es el mejor amigo del hombre/ No debes hacer daño a ningún </a:t>
          </a:r>
          <a:r>
            <a:rPr lang="en-US" sz="1800" u="sng">
              <a:solidFill>
                <a:schemeClr val="tx1"/>
              </a:solidFill>
            </a:rPr>
            <a:t>animal</a:t>
          </a:r>
          <a:r>
            <a:rPr lang="en-US" sz="1800">
              <a:solidFill>
                <a:schemeClr val="tx1"/>
              </a:solidFill>
            </a:rPr>
            <a:t> </a:t>
          </a:r>
        </a:p>
      </dgm:t>
    </dgm:pt>
    <dgm:pt modelId="{2BCB55BD-AD66-4751-96E5-11F5D99CB2C4}" type="parTrans" cxnId="{6BB6F500-9439-4DAF-9C9F-BB7EEF0AACBF}">
      <dgm:prSet/>
      <dgm:spPr/>
      <dgm:t>
        <a:bodyPr/>
        <a:lstStyle/>
        <a:p>
          <a:endParaRPr lang="en-US" sz="1800"/>
        </a:p>
      </dgm:t>
    </dgm:pt>
    <dgm:pt modelId="{D99A1BFD-AEA5-47D7-8E03-F4B16BB9E0E5}" type="sibTrans" cxnId="{6BB6F500-9439-4DAF-9C9F-BB7EEF0AACBF}">
      <dgm:prSet/>
      <dgm:spPr/>
      <dgm:t>
        <a:bodyPr/>
        <a:lstStyle/>
        <a:p>
          <a:endParaRPr lang="en-US" sz="1800"/>
        </a:p>
      </dgm:t>
    </dgm:pt>
    <dgm:pt modelId="{736B3D2B-EB15-4E26-BF2B-986CFCCD1EFE}">
      <dgm:prSet custT="1"/>
      <dgm:spPr/>
      <dgm:t>
        <a:bodyPr/>
        <a:lstStyle/>
        <a:p>
          <a:r>
            <a:rPr lang="en-US" sz="1800">
              <a:solidFill>
                <a:schemeClr val="tx1"/>
              </a:solidFill>
            </a:rPr>
            <a:t>3. Tengo un perro muy </a:t>
          </a:r>
          <a:r>
            <a:rPr lang="en-US" sz="1800" u="sng">
              <a:solidFill>
                <a:schemeClr val="tx1"/>
              </a:solidFill>
            </a:rPr>
            <a:t>bonito</a:t>
          </a:r>
          <a:r>
            <a:rPr lang="en-US" sz="1800">
              <a:solidFill>
                <a:schemeClr val="tx1"/>
              </a:solidFill>
            </a:rPr>
            <a:t>/ No hay nada tan </a:t>
          </a:r>
          <a:r>
            <a:rPr lang="en-US" sz="1800" u="sng">
              <a:solidFill>
                <a:schemeClr val="tx1"/>
              </a:solidFill>
            </a:rPr>
            <a:t>hermoso</a:t>
          </a:r>
          <a:r>
            <a:rPr lang="en-US" sz="1800">
              <a:solidFill>
                <a:schemeClr val="tx1"/>
              </a:solidFill>
            </a:rPr>
            <a:t> como la amistad</a:t>
          </a:r>
          <a:r>
            <a:rPr lang="en-US" sz="1800" i="1">
              <a:solidFill>
                <a:schemeClr val="tx1"/>
              </a:solidFill>
            </a:rPr>
            <a:t> </a:t>
          </a:r>
          <a:endParaRPr lang="en-US" sz="1800">
            <a:solidFill>
              <a:schemeClr val="tx1"/>
            </a:solidFill>
          </a:endParaRPr>
        </a:p>
      </dgm:t>
    </dgm:pt>
    <dgm:pt modelId="{53F9FEFC-3547-4114-ADD3-B9EEE277A604}" type="parTrans" cxnId="{243D3FAF-9982-4CEE-B12A-699B85B5AD15}">
      <dgm:prSet/>
      <dgm:spPr/>
      <dgm:t>
        <a:bodyPr/>
        <a:lstStyle/>
        <a:p>
          <a:endParaRPr lang="en-US" sz="1800"/>
        </a:p>
      </dgm:t>
    </dgm:pt>
    <dgm:pt modelId="{B169E735-F008-4686-B508-4BB943F66288}" type="sibTrans" cxnId="{243D3FAF-9982-4CEE-B12A-699B85B5AD15}">
      <dgm:prSet/>
      <dgm:spPr/>
      <dgm:t>
        <a:bodyPr/>
        <a:lstStyle/>
        <a:p>
          <a:endParaRPr lang="en-US" sz="1800"/>
        </a:p>
      </dgm:t>
    </dgm:pt>
    <dgm:pt modelId="{38B6A581-77CC-47D1-A673-B4DDE21DCB11}">
      <dgm:prSet custT="1"/>
      <dgm:spPr/>
      <dgm:t>
        <a:bodyPr/>
        <a:lstStyle/>
        <a:p>
          <a:r>
            <a:rPr lang="en-US" sz="1800">
              <a:solidFill>
                <a:schemeClr val="tx1"/>
              </a:solidFill>
            </a:rPr>
            <a:t>4. Ayer se recibió una amenaza de </a:t>
          </a:r>
          <a:r>
            <a:rPr lang="en-US" sz="1800" u="sng">
              <a:solidFill>
                <a:schemeClr val="tx1"/>
              </a:solidFill>
            </a:rPr>
            <a:t>bomba</a:t>
          </a:r>
          <a:r>
            <a:rPr lang="en-US" sz="1800">
              <a:solidFill>
                <a:schemeClr val="tx1"/>
              </a:solidFill>
            </a:rPr>
            <a:t>/ El agua llega al depósito gracias a una </a:t>
          </a:r>
          <a:r>
            <a:rPr lang="en-US" sz="1800" u="sng">
              <a:solidFill>
                <a:schemeClr val="tx1"/>
              </a:solidFill>
            </a:rPr>
            <a:t>bomba</a:t>
          </a:r>
          <a:endParaRPr lang="en-US" sz="1800">
            <a:solidFill>
              <a:schemeClr val="tx1"/>
            </a:solidFill>
          </a:endParaRPr>
        </a:p>
      </dgm:t>
    </dgm:pt>
    <dgm:pt modelId="{ABD67E87-E903-49E1-A398-59DA21390DA6}" type="parTrans" cxnId="{93054E21-6449-4CC3-B53F-37070BAAE61F}">
      <dgm:prSet/>
      <dgm:spPr/>
      <dgm:t>
        <a:bodyPr/>
        <a:lstStyle/>
        <a:p>
          <a:endParaRPr lang="en-US" sz="1800"/>
        </a:p>
      </dgm:t>
    </dgm:pt>
    <dgm:pt modelId="{E70067B8-2EAD-4EE6-8161-2CADF7640AD8}" type="sibTrans" cxnId="{93054E21-6449-4CC3-B53F-37070BAAE61F}">
      <dgm:prSet/>
      <dgm:spPr/>
      <dgm:t>
        <a:bodyPr/>
        <a:lstStyle/>
        <a:p>
          <a:endParaRPr lang="en-US" sz="1800"/>
        </a:p>
      </dgm:t>
    </dgm:pt>
    <dgm:pt modelId="{2913EF69-FBBB-454C-A84A-FCA4BE7EF0E0}">
      <dgm:prSet custT="1"/>
      <dgm:spPr/>
      <dgm:t>
        <a:bodyPr/>
        <a:lstStyle/>
        <a:p>
          <a:r>
            <a:rPr lang="en-US" sz="1800">
              <a:solidFill>
                <a:schemeClr val="tx1"/>
              </a:solidFill>
            </a:rPr>
            <a:t>5. Encontraron al niño perdido todavía </a:t>
          </a:r>
          <a:r>
            <a:rPr lang="en-US" sz="1800" u="sng">
              <a:solidFill>
                <a:schemeClr val="tx1"/>
              </a:solidFill>
            </a:rPr>
            <a:t>vivo</a:t>
          </a:r>
          <a:r>
            <a:rPr lang="en-US" sz="1800">
              <a:solidFill>
                <a:schemeClr val="tx1"/>
              </a:solidFill>
            </a:rPr>
            <a:t>. Cuando llegó su padre estaba ya </a:t>
          </a:r>
          <a:r>
            <a:rPr lang="en-US" sz="1800" u="sng">
              <a:solidFill>
                <a:schemeClr val="tx1"/>
              </a:solidFill>
            </a:rPr>
            <a:t>muerto</a:t>
          </a:r>
          <a:r>
            <a:rPr lang="en-US" sz="1800">
              <a:solidFill>
                <a:schemeClr val="tx1"/>
              </a:solidFill>
            </a:rPr>
            <a:t>. </a:t>
          </a:r>
        </a:p>
      </dgm:t>
    </dgm:pt>
    <dgm:pt modelId="{F11F56CF-5897-4C6D-A22E-C00021F00DA7}" type="parTrans" cxnId="{2924C200-F5E2-40E9-8E7F-3411ED788132}">
      <dgm:prSet/>
      <dgm:spPr/>
      <dgm:t>
        <a:bodyPr/>
        <a:lstStyle/>
        <a:p>
          <a:endParaRPr lang="en-US" sz="1800"/>
        </a:p>
      </dgm:t>
    </dgm:pt>
    <dgm:pt modelId="{1E7993C4-64FD-4B19-A903-CDAA6FE6BCD1}" type="sibTrans" cxnId="{2924C200-F5E2-40E9-8E7F-3411ED788132}">
      <dgm:prSet/>
      <dgm:spPr/>
      <dgm:t>
        <a:bodyPr/>
        <a:lstStyle/>
        <a:p>
          <a:endParaRPr lang="en-US" sz="1800"/>
        </a:p>
      </dgm:t>
    </dgm:pt>
    <dgm:pt modelId="{21D04907-87B9-4144-9AB5-780FECE3D630}">
      <dgm:prSet custT="1"/>
      <dgm:spPr/>
      <dgm:t>
        <a:bodyPr/>
        <a:lstStyle/>
        <a:p>
          <a:r>
            <a:rPr lang="en-US" sz="1800">
              <a:solidFill>
                <a:schemeClr val="tx1"/>
              </a:solidFill>
            </a:rPr>
            <a:t>6. Ha dado por </a:t>
          </a:r>
          <a:r>
            <a:rPr lang="en-US" sz="1800" u="sng">
              <a:solidFill>
                <a:schemeClr val="tx1"/>
              </a:solidFill>
            </a:rPr>
            <a:t>hecho</a:t>
          </a:r>
          <a:r>
            <a:rPr lang="en-US" sz="1800">
              <a:solidFill>
                <a:schemeClr val="tx1"/>
              </a:solidFill>
            </a:rPr>
            <a:t> el acuerdo sin discusión/ </a:t>
          </a:r>
          <a:r>
            <a:rPr lang="en-US" sz="1800" u="sng">
              <a:solidFill>
                <a:schemeClr val="tx1"/>
              </a:solidFill>
            </a:rPr>
            <a:t>Echo</a:t>
          </a:r>
          <a:r>
            <a:rPr lang="en-US" sz="1800">
              <a:solidFill>
                <a:schemeClr val="tx1"/>
              </a:solidFill>
            </a:rPr>
            <a:t> mucho de menos a mi madre </a:t>
          </a:r>
        </a:p>
      </dgm:t>
    </dgm:pt>
    <dgm:pt modelId="{5D70393E-070F-4C16-B2B3-E187E46A791E}" type="parTrans" cxnId="{40684A4D-56B7-45B6-A4F9-B48D9750C3AE}">
      <dgm:prSet/>
      <dgm:spPr/>
      <dgm:t>
        <a:bodyPr/>
        <a:lstStyle/>
        <a:p>
          <a:endParaRPr lang="en-US" sz="1800"/>
        </a:p>
      </dgm:t>
    </dgm:pt>
    <dgm:pt modelId="{17F6D1AF-90D5-4EA0-BD9C-185FC36553E1}" type="sibTrans" cxnId="{40684A4D-56B7-45B6-A4F9-B48D9750C3AE}">
      <dgm:prSet/>
      <dgm:spPr/>
      <dgm:t>
        <a:bodyPr/>
        <a:lstStyle/>
        <a:p>
          <a:endParaRPr lang="en-US" sz="1800"/>
        </a:p>
      </dgm:t>
    </dgm:pt>
    <dgm:pt modelId="{22FD7365-D7FC-48B4-8F48-EC02FB4F7F56}">
      <dgm:prSet custT="1"/>
      <dgm:spPr/>
      <dgm:t>
        <a:bodyPr/>
        <a:lstStyle/>
        <a:p>
          <a:r>
            <a:rPr lang="en-US" sz="1800">
              <a:solidFill>
                <a:schemeClr val="tx1"/>
              </a:solidFill>
            </a:rPr>
            <a:t>7. La </a:t>
          </a:r>
          <a:r>
            <a:rPr lang="en-US" sz="1800" u="sng">
              <a:solidFill>
                <a:schemeClr val="tx1"/>
              </a:solidFill>
            </a:rPr>
            <a:t>estudiante</a:t>
          </a:r>
          <a:r>
            <a:rPr lang="en-US" sz="1800">
              <a:solidFill>
                <a:schemeClr val="tx1"/>
              </a:solidFill>
            </a:rPr>
            <a:t> estaba obsesionada con la nota/ Se fue a estudiar con otra </a:t>
          </a:r>
          <a:r>
            <a:rPr lang="en-US" sz="1800" u="sng">
              <a:solidFill>
                <a:schemeClr val="tx1"/>
              </a:solidFill>
            </a:rPr>
            <a:t>alumna</a:t>
          </a:r>
          <a:r>
            <a:rPr lang="en-US" sz="1800">
              <a:solidFill>
                <a:schemeClr val="tx1"/>
              </a:solidFill>
            </a:rPr>
            <a:t> </a:t>
          </a:r>
        </a:p>
      </dgm:t>
    </dgm:pt>
    <dgm:pt modelId="{EA8B7A19-2588-4F37-B42C-FC2685744095}" type="parTrans" cxnId="{AA77EF11-8C3B-4D94-856D-B5B98E34D35D}">
      <dgm:prSet/>
      <dgm:spPr/>
      <dgm:t>
        <a:bodyPr/>
        <a:lstStyle/>
        <a:p>
          <a:endParaRPr lang="en-US" sz="1800"/>
        </a:p>
      </dgm:t>
    </dgm:pt>
    <dgm:pt modelId="{57E28A1C-F01F-4140-B282-E466F97D98F6}" type="sibTrans" cxnId="{AA77EF11-8C3B-4D94-856D-B5B98E34D35D}">
      <dgm:prSet/>
      <dgm:spPr/>
      <dgm:t>
        <a:bodyPr/>
        <a:lstStyle/>
        <a:p>
          <a:endParaRPr lang="en-US" sz="1800"/>
        </a:p>
      </dgm:t>
    </dgm:pt>
    <dgm:pt modelId="{7FE2675D-87BF-48D1-B330-EDF1366AB4B5}">
      <dgm:prSet custT="1"/>
      <dgm:spPr/>
      <dgm:t>
        <a:bodyPr/>
        <a:lstStyle/>
        <a:p>
          <a:r>
            <a:rPr lang="en-US" sz="1800">
              <a:solidFill>
                <a:schemeClr val="tx1"/>
              </a:solidFill>
            </a:rPr>
            <a:t>8. Tengo una foto en el </a:t>
          </a:r>
          <a:r>
            <a:rPr lang="en-US" sz="1800" u="sng">
              <a:solidFill>
                <a:schemeClr val="tx1"/>
              </a:solidFill>
            </a:rPr>
            <a:t>banco</a:t>
          </a:r>
          <a:r>
            <a:rPr lang="en-US" sz="1800">
              <a:solidFill>
                <a:schemeClr val="tx1"/>
              </a:solidFill>
            </a:rPr>
            <a:t> más bonito del mundo. He ido a pedir un préstamo al </a:t>
          </a:r>
          <a:r>
            <a:rPr lang="en-US" sz="1800" u="sng">
              <a:solidFill>
                <a:schemeClr val="tx1"/>
              </a:solidFill>
            </a:rPr>
            <a:t>banco</a:t>
          </a:r>
          <a:r>
            <a:rPr lang="en-US" sz="1800">
              <a:solidFill>
                <a:schemeClr val="tx1"/>
              </a:solidFill>
            </a:rPr>
            <a:t> </a:t>
          </a:r>
        </a:p>
      </dgm:t>
    </dgm:pt>
    <dgm:pt modelId="{3E0EFBD1-0056-45D1-AA04-060667D9C325}" type="parTrans" cxnId="{56E86511-53B0-495D-9036-00946BC267BD}">
      <dgm:prSet/>
      <dgm:spPr/>
      <dgm:t>
        <a:bodyPr/>
        <a:lstStyle/>
        <a:p>
          <a:endParaRPr lang="en-US" sz="1800"/>
        </a:p>
      </dgm:t>
    </dgm:pt>
    <dgm:pt modelId="{096A0032-56C7-408C-AEAF-337E6BE85F37}" type="sibTrans" cxnId="{56E86511-53B0-495D-9036-00946BC267BD}">
      <dgm:prSet/>
      <dgm:spPr/>
      <dgm:t>
        <a:bodyPr/>
        <a:lstStyle/>
        <a:p>
          <a:endParaRPr lang="en-US" sz="1800"/>
        </a:p>
      </dgm:t>
    </dgm:pt>
    <dgm:pt modelId="{BAD6989F-6B82-4271-B0EA-C8FED1AAB932}">
      <dgm:prSet custT="1"/>
      <dgm:spPr/>
      <dgm:t>
        <a:bodyPr/>
        <a:lstStyle/>
        <a:p>
          <a:r>
            <a:rPr lang="en-US" sz="1800">
              <a:solidFill>
                <a:schemeClr val="tx1"/>
              </a:solidFill>
            </a:rPr>
            <a:t>9. No sabemos por dónde </a:t>
          </a:r>
          <a:r>
            <a:rPr lang="en-US" sz="1800" u="sng">
              <a:solidFill>
                <a:schemeClr val="tx1"/>
              </a:solidFill>
            </a:rPr>
            <a:t>subir</a:t>
          </a:r>
          <a:r>
            <a:rPr lang="en-US" sz="1800">
              <a:solidFill>
                <a:schemeClr val="tx1"/>
              </a:solidFill>
            </a:rPr>
            <a:t> a la azotea/ El precio del dinero sigue sin </a:t>
          </a:r>
          <a:r>
            <a:rPr lang="en-US" sz="1800" u="sng">
              <a:solidFill>
                <a:schemeClr val="tx1"/>
              </a:solidFill>
            </a:rPr>
            <a:t>bajar</a:t>
          </a:r>
          <a:r>
            <a:rPr lang="en-US" sz="1800">
              <a:solidFill>
                <a:schemeClr val="tx1"/>
              </a:solidFill>
            </a:rPr>
            <a:t>. </a:t>
          </a:r>
        </a:p>
      </dgm:t>
    </dgm:pt>
    <dgm:pt modelId="{42DD3423-1EB9-4E94-B94C-FCC5949214D0}" type="parTrans" cxnId="{1DB061C8-A4CF-405B-BDD8-CDBFDDE0B9B8}">
      <dgm:prSet/>
      <dgm:spPr/>
      <dgm:t>
        <a:bodyPr/>
        <a:lstStyle/>
        <a:p>
          <a:endParaRPr lang="en-US" sz="1800"/>
        </a:p>
      </dgm:t>
    </dgm:pt>
    <dgm:pt modelId="{C46E63F8-232E-42D7-964D-64A2732C2AD2}" type="sibTrans" cxnId="{1DB061C8-A4CF-405B-BDD8-CDBFDDE0B9B8}">
      <dgm:prSet/>
      <dgm:spPr/>
      <dgm:t>
        <a:bodyPr/>
        <a:lstStyle/>
        <a:p>
          <a:endParaRPr lang="en-US" sz="1800"/>
        </a:p>
      </dgm:t>
    </dgm:pt>
    <dgm:pt modelId="{7D4B9976-88FF-4D6B-A715-4634C5E17F1D}">
      <dgm:prSet custT="1"/>
      <dgm:spPr/>
      <dgm:t>
        <a:bodyPr/>
        <a:lstStyle/>
        <a:p>
          <a:r>
            <a:rPr lang="en-US" sz="1800">
              <a:solidFill>
                <a:schemeClr val="tx1"/>
              </a:solidFill>
            </a:rPr>
            <a:t>10. Ten cuidado al cruzar la </a:t>
          </a:r>
          <a:r>
            <a:rPr lang="en-US" sz="1800" u="sng">
              <a:solidFill>
                <a:schemeClr val="tx1"/>
              </a:solidFill>
            </a:rPr>
            <a:t>calle</a:t>
          </a:r>
          <a:r>
            <a:rPr lang="en-US" sz="1800">
              <a:solidFill>
                <a:schemeClr val="tx1"/>
              </a:solidFill>
            </a:rPr>
            <a:t> / Quiero que se </a:t>
          </a:r>
          <a:r>
            <a:rPr lang="en-US" sz="1800" u="sng">
              <a:solidFill>
                <a:schemeClr val="tx1"/>
              </a:solidFill>
            </a:rPr>
            <a:t>calle</a:t>
          </a:r>
          <a:r>
            <a:rPr lang="en-US" sz="1800">
              <a:solidFill>
                <a:schemeClr val="tx1"/>
              </a:solidFill>
            </a:rPr>
            <a:t> </a:t>
          </a:r>
        </a:p>
      </dgm:t>
    </dgm:pt>
    <dgm:pt modelId="{69A4CB62-671E-4785-9018-BE836CE13DB4}" type="parTrans" cxnId="{028E29E3-0960-4DE6-BE65-31D57616B9EA}">
      <dgm:prSet/>
      <dgm:spPr/>
      <dgm:t>
        <a:bodyPr/>
        <a:lstStyle/>
        <a:p>
          <a:endParaRPr lang="en-US" sz="1800"/>
        </a:p>
      </dgm:t>
    </dgm:pt>
    <dgm:pt modelId="{366C4E06-8723-45CA-AFEC-F48324202776}" type="sibTrans" cxnId="{028E29E3-0960-4DE6-BE65-31D57616B9EA}">
      <dgm:prSet/>
      <dgm:spPr/>
      <dgm:t>
        <a:bodyPr/>
        <a:lstStyle/>
        <a:p>
          <a:endParaRPr lang="en-US" sz="1800"/>
        </a:p>
      </dgm:t>
    </dgm:pt>
    <dgm:pt modelId="{71A55E3F-BD2D-1B42-B4DE-A19DF1907417}" type="pres">
      <dgm:prSet presAssocID="{B34D2922-6E55-48CF-87C4-D3CF42FB4EBC}" presName="linear" presStyleCnt="0">
        <dgm:presLayoutVars>
          <dgm:animLvl val="lvl"/>
          <dgm:resizeHandles val="exact"/>
        </dgm:presLayoutVars>
      </dgm:prSet>
      <dgm:spPr/>
    </dgm:pt>
    <dgm:pt modelId="{1E0D3554-5AA9-B84C-98D9-B9D6F3E7D038}" type="pres">
      <dgm:prSet presAssocID="{AD615F07-71FD-4D86-B2D2-2719919F7826}" presName="parentText" presStyleLbl="node1" presStyleIdx="0" presStyleCnt="10">
        <dgm:presLayoutVars>
          <dgm:chMax val="0"/>
          <dgm:bulletEnabled val="1"/>
        </dgm:presLayoutVars>
      </dgm:prSet>
      <dgm:spPr/>
    </dgm:pt>
    <dgm:pt modelId="{20B21CA1-355A-8148-A767-EF150686154C}" type="pres">
      <dgm:prSet presAssocID="{361CEB16-2CAF-452F-A602-BD3E9C66D85E}" presName="spacer" presStyleCnt="0"/>
      <dgm:spPr/>
    </dgm:pt>
    <dgm:pt modelId="{7C3D316C-15AC-1149-93C6-3F95399059C7}" type="pres">
      <dgm:prSet presAssocID="{75F5BE34-9D9C-4D9D-86EF-791D575D179E}" presName="parentText" presStyleLbl="node1" presStyleIdx="1" presStyleCnt="10">
        <dgm:presLayoutVars>
          <dgm:chMax val="0"/>
          <dgm:bulletEnabled val="1"/>
        </dgm:presLayoutVars>
      </dgm:prSet>
      <dgm:spPr/>
    </dgm:pt>
    <dgm:pt modelId="{C60EB0B2-417C-CC4C-9665-D7CF37710740}" type="pres">
      <dgm:prSet presAssocID="{D99A1BFD-AEA5-47D7-8E03-F4B16BB9E0E5}" presName="spacer" presStyleCnt="0"/>
      <dgm:spPr/>
    </dgm:pt>
    <dgm:pt modelId="{59515173-F4BA-9842-A9F8-ECAFC6699A0E}" type="pres">
      <dgm:prSet presAssocID="{736B3D2B-EB15-4E26-BF2B-986CFCCD1EFE}" presName="parentText" presStyleLbl="node1" presStyleIdx="2" presStyleCnt="10">
        <dgm:presLayoutVars>
          <dgm:chMax val="0"/>
          <dgm:bulletEnabled val="1"/>
        </dgm:presLayoutVars>
      </dgm:prSet>
      <dgm:spPr/>
    </dgm:pt>
    <dgm:pt modelId="{A9139A49-04A5-AB4E-9BC6-C5D77BA28CDF}" type="pres">
      <dgm:prSet presAssocID="{B169E735-F008-4686-B508-4BB943F66288}" presName="spacer" presStyleCnt="0"/>
      <dgm:spPr/>
    </dgm:pt>
    <dgm:pt modelId="{BA89E8A7-A967-1141-A1C9-22756642C09E}" type="pres">
      <dgm:prSet presAssocID="{38B6A581-77CC-47D1-A673-B4DDE21DCB11}" presName="parentText" presStyleLbl="node1" presStyleIdx="3" presStyleCnt="10">
        <dgm:presLayoutVars>
          <dgm:chMax val="0"/>
          <dgm:bulletEnabled val="1"/>
        </dgm:presLayoutVars>
      </dgm:prSet>
      <dgm:spPr/>
    </dgm:pt>
    <dgm:pt modelId="{A329FFE8-7323-DB41-A461-3F6043489E1D}" type="pres">
      <dgm:prSet presAssocID="{E70067B8-2EAD-4EE6-8161-2CADF7640AD8}" presName="spacer" presStyleCnt="0"/>
      <dgm:spPr/>
    </dgm:pt>
    <dgm:pt modelId="{36764064-AC9A-ED42-B816-3700362830C6}" type="pres">
      <dgm:prSet presAssocID="{2913EF69-FBBB-454C-A84A-FCA4BE7EF0E0}" presName="parentText" presStyleLbl="node1" presStyleIdx="4" presStyleCnt="10">
        <dgm:presLayoutVars>
          <dgm:chMax val="0"/>
          <dgm:bulletEnabled val="1"/>
        </dgm:presLayoutVars>
      </dgm:prSet>
      <dgm:spPr/>
    </dgm:pt>
    <dgm:pt modelId="{6B8B97E8-5F4B-994B-BA22-201B9D6F030E}" type="pres">
      <dgm:prSet presAssocID="{1E7993C4-64FD-4B19-A903-CDAA6FE6BCD1}" presName="spacer" presStyleCnt="0"/>
      <dgm:spPr/>
    </dgm:pt>
    <dgm:pt modelId="{1280CC08-CE5E-B74B-94CD-93AA39331FA3}" type="pres">
      <dgm:prSet presAssocID="{21D04907-87B9-4144-9AB5-780FECE3D630}" presName="parentText" presStyleLbl="node1" presStyleIdx="5" presStyleCnt="10">
        <dgm:presLayoutVars>
          <dgm:chMax val="0"/>
          <dgm:bulletEnabled val="1"/>
        </dgm:presLayoutVars>
      </dgm:prSet>
      <dgm:spPr/>
    </dgm:pt>
    <dgm:pt modelId="{039AA749-E1EE-EC47-8E2D-8BCC72E54835}" type="pres">
      <dgm:prSet presAssocID="{17F6D1AF-90D5-4EA0-BD9C-185FC36553E1}" presName="spacer" presStyleCnt="0"/>
      <dgm:spPr/>
    </dgm:pt>
    <dgm:pt modelId="{C5F092B3-4037-3F49-B3C5-B2032E900078}" type="pres">
      <dgm:prSet presAssocID="{22FD7365-D7FC-48B4-8F48-EC02FB4F7F56}" presName="parentText" presStyleLbl="node1" presStyleIdx="6" presStyleCnt="10">
        <dgm:presLayoutVars>
          <dgm:chMax val="0"/>
          <dgm:bulletEnabled val="1"/>
        </dgm:presLayoutVars>
      </dgm:prSet>
      <dgm:spPr/>
    </dgm:pt>
    <dgm:pt modelId="{CEC16374-FF2A-E746-B087-D8D79A4394AF}" type="pres">
      <dgm:prSet presAssocID="{57E28A1C-F01F-4140-B282-E466F97D98F6}" presName="spacer" presStyleCnt="0"/>
      <dgm:spPr/>
    </dgm:pt>
    <dgm:pt modelId="{023795E3-3511-7B46-8222-758D0E77B813}" type="pres">
      <dgm:prSet presAssocID="{7FE2675D-87BF-48D1-B330-EDF1366AB4B5}" presName="parentText" presStyleLbl="node1" presStyleIdx="7" presStyleCnt="10">
        <dgm:presLayoutVars>
          <dgm:chMax val="0"/>
          <dgm:bulletEnabled val="1"/>
        </dgm:presLayoutVars>
      </dgm:prSet>
      <dgm:spPr/>
    </dgm:pt>
    <dgm:pt modelId="{48F3480B-9B2F-8143-9CFF-079F1A8EA7FB}" type="pres">
      <dgm:prSet presAssocID="{096A0032-56C7-408C-AEAF-337E6BE85F37}" presName="spacer" presStyleCnt="0"/>
      <dgm:spPr/>
    </dgm:pt>
    <dgm:pt modelId="{ABF155FC-E017-124F-8DF6-3BDB54DBB141}" type="pres">
      <dgm:prSet presAssocID="{BAD6989F-6B82-4271-B0EA-C8FED1AAB932}" presName="parentText" presStyleLbl="node1" presStyleIdx="8" presStyleCnt="10">
        <dgm:presLayoutVars>
          <dgm:chMax val="0"/>
          <dgm:bulletEnabled val="1"/>
        </dgm:presLayoutVars>
      </dgm:prSet>
      <dgm:spPr/>
    </dgm:pt>
    <dgm:pt modelId="{80E81436-8C94-0342-9B71-C1A5E8AEFA31}" type="pres">
      <dgm:prSet presAssocID="{C46E63F8-232E-42D7-964D-64A2732C2AD2}" presName="spacer" presStyleCnt="0"/>
      <dgm:spPr/>
    </dgm:pt>
    <dgm:pt modelId="{8FBB09CB-9F62-6441-8A7E-5B3C41F47C53}" type="pres">
      <dgm:prSet presAssocID="{7D4B9976-88FF-4D6B-A715-4634C5E17F1D}" presName="parentText" presStyleLbl="node1" presStyleIdx="9" presStyleCnt="10">
        <dgm:presLayoutVars>
          <dgm:chMax val="0"/>
          <dgm:bulletEnabled val="1"/>
        </dgm:presLayoutVars>
      </dgm:prSet>
      <dgm:spPr/>
    </dgm:pt>
  </dgm:ptLst>
  <dgm:cxnLst>
    <dgm:cxn modelId="{2924C200-F5E2-40E9-8E7F-3411ED788132}" srcId="{B34D2922-6E55-48CF-87C4-D3CF42FB4EBC}" destId="{2913EF69-FBBB-454C-A84A-FCA4BE7EF0E0}" srcOrd="4" destOrd="0" parTransId="{F11F56CF-5897-4C6D-A22E-C00021F00DA7}" sibTransId="{1E7993C4-64FD-4B19-A903-CDAA6FE6BCD1}"/>
    <dgm:cxn modelId="{6BB6F500-9439-4DAF-9C9F-BB7EEF0AACBF}" srcId="{B34D2922-6E55-48CF-87C4-D3CF42FB4EBC}" destId="{75F5BE34-9D9C-4D9D-86EF-791D575D179E}" srcOrd="1" destOrd="0" parTransId="{2BCB55BD-AD66-4751-96E5-11F5D99CB2C4}" sibTransId="{D99A1BFD-AEA5-47D7-8E03-F4B16BB9E0E5}"/>
    <dgm:cxn modelId="{CC95B407-B313-BB49-8B8C-ABA7FB29AD9E}" type="presOf" srcId="{75F5BE34-9D9C-4D9D-86EF-791D575D179E}" destId="{7C3D316C-15AC-1149-93C6-3F95399059C7}" srcOrd="0" destOrd="0" presId="urn:microsoft.com/office/officeart/2005/8/layout/vList2"/>
    <dgm:cxn modelId="{EA501609-A2A9-954B-97D9-26751873517F}" type="presOf" srcId="{38B6A581-77CC-47D1-A673-B4DDE21DCB11}" destId="{BA89E8A7-A967-1141-A1C9-22756642C09E}" srcOrd="0" destOrd="0" presId="urn:microsoft.com/office/officeart/2005/8/layout/vList2"/>
    <dgm:cxn modelId="{5548FB0B-1A16-194F-9558-142C912C26BF}" type="presOf" srcId="{21D04907-87B9-4144-9AB5-780FECE3D630}" destId="{1280CC08-CE5E-B74B-94CD-93AA39331FA3}" srcOrd="0" destOrd="0" presId="urn:microsoft.com/office/officeart/2005/8/layout/vList2"/>
    <dgm:cxn modelId="{56E86511-53B0-495D-9036-00946BC267BD}" srcId="{B34D2922-6E55-48CF-87C4-D3CF42FB4EBC}" destId="{7FE2675D-87BF-48D1-B330-EDF1366AB4B5}" srcOrd="7" destOrd="0" parTransId="{3E0EFBD1-0056-45D1-AA04-060667D9C325}" sibTransId="{096A0032-56C7-408C-AEAF-337E6BE85F37}"/>
    <dgm:cxn modelId="{AA77EF11-8C3B-4D94-856D-B5B98E34D35D}" srcId="{B34D2922-6E55-48CF-87C4-D3CF42FB4EBC}" destId="{22FD7365-D7FC-48B4-8F48-EC02FB4F7F56}" srcOrd="6" destOrd="0" parTransId="{EA8B7A19-2588-4F37-B42C-FC2685744095}" sibTransId="{57E28A1C-F01F-4140-B282-E466F97D98F6}"/>
    <dgm:cxn modelId="{6DE1F519-0960-A240-A479-80F7D5871F18}" type="presOf" srcId="{22FD7365-D7FC-48B4-8F48-EC02FB4F7F56}" destId="{C5F092B3-4037-3F49-B3C5-B2032E900078}" srcOrd="0" destOrd="0" presId="urn:microsoft.com/office/officeart/2005/8/layout/vList2"/>
    <dgm:cxn modelId="{93054E21-6449-4CC3-B53F-37070BAAE61F}" srcId="{B34D2922-6E55-48CF-87C4-D3CF42FB4EBC}" destId="{38B6A581-77CC-47D1-A673-B4DDE21DCB11}" srcOrd="3" destOrd="0" parTransId="{ABD67E87-E903-49E1-A398-59DA21390DA6}" sibTransId="{E70067B8-2EAD-4EE6-8161-2CADF7640AD8}"/>
    <dgm:cxn modelId="{40684A4D-56B7-45B6-A4F9-B48D9750C3AE}" srcId="{B34D2922-6E55-48CF-87C4-D3CF42FB4EBC}" destId="{21D04907-87B9-4144-9AB5-780FECE3D630}" srcOrd="5" destOrd="0" parTransId="{5D70393E-070F-4C16-B2B3-E187E46A791E}" sibTransId="{17F6D1AF-90D5-4EA0-BD9C-185FC36553E1}"/>
    <dgm:cxn modelId="{353E4855-90A8-C54C-B488-9CFE1D66D80F}" type="presOf" srcId="{736B3D2B-EB15-4E26-BF2B-986CFCCD1EFE}" destId="{59515173-F4BA-9842-A9F8-ECAFC6699A0E}" srcOrd="0" destOrd="0" presId="urn:microsoft.com/office/officeart/2005/8/layout/vList2"/>
    <dgm:cxn modelId="{8C2E4A74-4419-5D4F-BE99-B8CBB2D43661}" type="presOf" srcId="{AD615F07-71FD-4D86-B2D2-2719919F7826}" destId="{1E0D3554-5AA9-B84C-98D9-B9D6F3E7D038}" srcOrd="0" destOrd="0" presId="urn:microsoft.com/office/officeart/2005/8/layout/vList2"/>
    <dgm:cxn modelId="{9694EA7D-A286-3548-A5AE-3984D750559B}" type="presOf" srcId="{7D4B9976-88FF-4D6B-A715-4634C5E17F1D}" destId="{8FBB09CB-9F62-6441-8A7E-5B3C41F47C53}" srcOrd="0" destOrd="0" presId="urn:microsoft.com/office/officeart/2005/8/layout/vList2"/>
    <dgm:cxn modelId="{C528D481-E0D7-1549-8FE8-F7C2522FEB0D}" type="presOf" srcId="{7FE2675D-87BF-48D1-B330-EDF1366AB4B5}" destId="{023795E3-3511-7B46-8222-758D0E77B813}" srcOrd="0" destOrd="0" presId="urn:microsoft.com/office/officeart/2005/8/layout/vList2"/>
    <dgm:cxn modelId="{4D0F888C-2032-1C48-9571-0AB4B965C7B2}" type="presOf" srcId="{B34D2922-6E55-48CF-87C4-D3CF42FB4EBC}" destId="{71A55E3F-BD2D-1B42-B4DE-A19DF1907417}" srcOrd="0" destOrd="0" presId="urn:microsoft.com/office/officeart/2005/8/layout/vList2"/>
    <dgm:cxn modelId="{243D3FAF-9982-4CEE-B12A-699B85B5AD15}" srcId="{B34D2922-6E55-48CF-87C4-D3CF42FB4EBC}" destId="{736B3D2B-EB15-4E26-BF2B-986CFCCD1EFE}" srcOrd="2" destOrd="0" parTransId="{53F9FEFC-3547-4114-ADD3-B9EEE277A604}" sibTransId="{B169E735-F008-4686-B508-4BB943F66288}"/>
    <dgm:cxn modelId="{29EF5CC0-1660-6D49-9504-6A502CC90684}" type="presOf" srcId="{BAD6989F-6B82-4271-B0EA-C8FED1AAB932}" destId="{ABF155FC-E017-124F-8DF6-3BDB54DBB141}" srcOrd="0" destOrd="0" presId="urn:microsoft.com/office/officeart/2005/8/layout/vList2"/>
    <dgm:cxn modelId="{1DB061C8-A4CF-405B-BDD8-CDBFDDE0B9B8}" srcId="{B34D2922-6E55-48CF-87C4-D3CF42FB4EBC}" destId="{BAD6989F-6B82-4271-B0EA-C8FED1AAB932}" srcOrd="8" destOrd="0" parTransId="{42DD3423-1EB9-4E94-B94C-FCC5949214D0}" sibTransId="{C46E63F8-232E-42D7-964D-64A2732C2AD2}"/>
    <dgm:cxn modelId="{028E29E3-0960-4DE6-BE65-31D57616B9EA}" srcId="{B34D2922-6E55-48CF-87C4-D3CF42FB4EBC}" destId="{7D4B9976-88FF-4D6B-A715-4634C5E17F1D}" srcOrd="9" destOrd="0" parTransId="{69A4CB62-671E-4785-9018-BE836CE13DB4}" sibTransId="{366C4E06-8723-45CA-AFEC-F48324202776}"/>
    <dgm:cxn modelId="{DD1892F8-C00C-45F5-8151-5975D69DA3E0}" srcId="{B34D2922-6E55-48CF-87C4-D3CF42FB4EBC}" destId="{AD615F07-71FD-4D86-B2D2-2719919F7826}" srcOrd="0" destOrd="0" parTransId="{F9988909-CB26-4518-A191-A0B6DD950E7B}" sibTransId="{361CEB16-2CAF-452F-A602-BD3E9C66D85E}"/>
    <dgm:cxn modelId="{B24129FF-66EA-5A4E-AC2C-E7827523DE97}" type="presOf" srcId="{2913EF69-FBBB-454C-A84A-FCA4BE7EF0E0}" destId="{36764064-AC9A-ED42-B816-3700362830C6}" srcOrd="0" destOrd="0" presId="urn:microsoft.com/office/officeart/2005/8/layout/vList2"/>
    <dgm:cxn modelId="{640753AA-4B36-744B-8861-5F8D1A2472C5}" type="presParOf" srcId="{71A55E3F-BD2D-1B42-B4DE-A19DF1907417}" destId="{1E0D3554-5AA9-B84C-98D9-B9D6F3E7D038}" srcOrd="0" destOrd="0" presId="urn:microsoft.com/office/officeart/2005/8/layout/vList2"/>
    <dgm:cxn modelId="{B4AB0C79-EDC0-4E44-AA9E-298620191D48}" type="presParOf" srcId="{71A55E3F-BD2D-1B42-B4DE-A19DF1907417}" destId="{20B21CA1-355A-8148-A767-EF150686154C}" srcOrd="1" destOrd="0" presId="urn:microsoft.com/office/officeart/2005/8/layout/vList2"/>
    <dgm:cxn modelId="{FE8E26C0-72DB-D048-8E0F-91251B80EF79}" type="presParOf" srcId="{71A55E3F-BD2D-1B42-B4DE-A19DF1907417}" destId="{7C3D316C-15AC-1149-93C6-3F95399059C7}" srcOrd="2" destOrd="0" presId="urn:microsoft.com/office/officeart/2005/8/layout/vList2"/>
    <dgm:cxn modelId="{BB189945-7510-2C4B-80A6-C342AE3AD414}" type="presParOf" srcId="{71A55E3F-BD2D-1B42-B4DE-A19DF1907417}" destId="{C60EB0B2-417C-CC4C-9665-D7CF37710740}" srcOrd="3" destOrd="0" presId="urn:microsoft.com/office/officeart/2005/8/layout/vList2"/>
    <dgm:cxn modelId="{4FEEAFC0-48F2-0048-B7A4-CC81A1DD7CA4}" type="presParOf" srcId="{71A55E3F-BD2D-1B42-B4DE-A19DF1907417}" destId="{59515173-F4BA-9842-A9F8-ECAFC6699A0E}" srcOrd="4" destOrd="0" presId="urn:microsoft.com/office/officeart/2005/8/layout/vList2"/>
    <dgm:cxn modelId="{61D5317B-1808-2241-A52D-17B5C8A6ABD2}" type="presParOf" srcId="{71A55E3F-BD2D-1B42-B4DE-A19DF1907417}" destId="{A9139A49-04A5-AB4E-9BC6-C5D77BA28CDF}" srcOrd="5" destOrd="0" presId="urn:microsoft.com/office/officeart/2005/8/layout/vList2"/>
    <dgm:cxn modelId="{2204CA78-4B10-0A48-A709-76E4499D1511}" type="presParOf" srcId="{71A55E3F-BD2D-1B42-B4DE-A19DF1907417}" destId="{BA89E8A7-A967-1141-A1C9-22756642C09E}" srcOrd="6" destOrd="0" presId="urn:microsoft.com/office/officeart/2005/8/layout/vList2"/>
    <dgm:cxn modelId="{0CD36B64-1DC3-6447-8327-8F632D0E448C}" type="presParOf" srcId="{71A55E3F-BD2D-1B42-B4DE-A19DF1907417}" destId="{A329FFE8-7323-DB41-A461-3F6043489E1D}" srcOrd="7" destOrd="0" presId="urn:microsoft.com/office/officeart/2005/8/layout/vList2"/>
    <dgm:cxn modelId="{8D51AEAF-9938-6C41-96E2-6D19AB1D4B32}" type="presParOf" srcId="{71A55E3F-BD2D-1B42-B4DE-A19DF1907417}" destId="{36764064-AC9A-ED42-B816-3700362830C6}" srcOrd="8" destOrd="0" presId="urn:microsoft.com/office/officeart/2005/8/layout/vList2"/>
    <dgm:cxn modelId="{054F55CA-2AFD-6547-A446-306C9FAEBAB6}" type="presParOf" srcId="{71A55E3F-BD2D-1B42-B4DE-A19DF1907417}" destId="{6B8B97E8-5F4B-994B-BA22-201B9D6F030E}" srcOrd="9" destOrd="0" presId="urn:microsoft.com/office/officeart/2005/8/layout/vList2"/>
    <dgm:cxn modelId="{84B98D99-3E97-6241-B5E0-8B9709F5EDE1}" type="presParOf" srcId="{71A55E3F-BD2D-1B42-B4DE-A19DF1907417}" destId="{1280CC08-CE5E-B74B-94CD-93AA39331FA3}" srcOrd="10" destOrd="0" presId="urn:microsoft.com/office/officeart/2005/8/layout/vList2"/>
    <dgm:cxn modelId="{71CB451A-58E2-F347-80DC-337AC3E425D9}" type="presParOf" srcId="{71A55E3F-BD2D-1B42-B4DE-A19DF1907417}" destId="{039AA749-E1EE-EC47-8E2D-8BCC72E54835}" srcOrd="11" destOrd="0" presId="urn:microsoft.com/office/officeart/2005/8/layout/vList2"/>
    <dgm:cxn modelId="{D7CEA21C-B843-D442-BA20-E69F27D21258}" type="presParOf" srcId="{71A55E3F-BD2D-1B42-B4DE-A19DF1907417}" destId="{C5F092B3-4037-3F49-B3C5-B2032E900078}" srcOrd="12" destOrd="0" presId="urn:microsoft.com/office/officeart/2005/8/layout/vList2"/>
    <dgm:cxn modelId="{2E6AEE10-22B8-CD4D-8F2B-A68F43FC5210}" type="presParOf" srcId="{71A55E3F-BD2D-1B42-B4DE-A19DF1907417}" destId="{CEC16374-FF2A-E746-B087-D8D79A4394AF}" srcOrd="13" destOrd="0" presId="urn:microsoft.com/office/officeart/2005/8/layout/vList2"/>
    <dgm:cxn modelId="{1FEA12E9-5103-8F47-96C1-DE34FB904EA5}" type="presParOf" srcId="{71A55E3F-BD2D-1B42-B4DE-A19DF1907417}" destId="{023795E3-3511-7B46-8222-758D0E77B813}" srcOrd="14" destOrd="0" presId="urn:microsoft.com/office/officeart/2005/8/layout/vList2"/>
    <dgm:cxn modelId="{22BAF577-44D8-4945-80E9-5B5B5F3A3817}" type="presParOf" srcId="{71A55E3F-BD2D-1B42-B4DE-A19DF1907417}" destId="{48F3480B-9B2F-8143-9CFF-079F1A8EA7FB}" srcOrd="15" destOrd="0" presId="urn:microsoft.com/office/officeart/2005/8/layout/vList2"/>
    <dgm:cxn modelId="{C83B0BD1-62F3-0E44-9386-C333B7B53D03}" type="presParOf" srcId="{71A55E3F-BD2D-1B42-B4DE-A19DF1907417}" destId="{ABF155FC-E017-124F-8DF6-3BDB54DBB141}" srcOrd="16" destOrd="0" presId="urn:microsoft.com/office/officeart/2005/8/layout/vList2"/>
    <dgm:cxn modelId="{A533E93A-546E-6946-8FBA-6666057F213A}" type="presParOf" srcId="{71A55E3F-BD2D-1B42-B4DE-A19DF1907417}" destId="{80E81436-8C94-0342-9B71-C1A5E8AEFA31}" srcOrd="17" destOrd="0" presId="urn:microsoft.com/office/officeart/2005/8/layout/vList2"/>
    <dgm:cxn modelId="{7B489296-B92A-4C40-AB4D-DACF9B0E9438}" type="presParOf" srcId="{71A55E3F-BD2D-1B42-B4DE-A19DF1907417}" destId="{8FBB09CB-9F62-6441-8A7E-5B3C41F47C53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46B8DD7-E740-437F-B4BA-9451AE7F30FB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93C833F-1B91-4A2B-AB4B-9FF00A404658}">
      <dgm:prSet/>
      <dgm:spPr/>
      <dgm:t>
        <a:bodyPr/>
        <a:lstStyle/>
        <a:p>
          <a:r>
            <a:rPr lang="en-US" b="1" dirty="0" err="1">
              <a:solidFill>
                <a:schemeClr val="tx1"/>
              </a:solidFill>
            </a:rPr>
            <a:t>Significado</a:t>
          </a:r>
          <a:r>
            <a:rPr lang="en-US" b="1" dirty="0">
              <a:solidFill>
                <a:schemeClr val="tx1"/>
              </a:solidFill>
            </a:rPr>
            <a:t> literal</a:t>
          </a:r>
          <a:r>
            <a:rPr lang="en-US" dirty="0">
              <a:solidFill>
                <a:schemeClr val="tx1"/>
              </a:solidFill>
            </a:rPr>
            <a:t>: </a:t>
          </a:r>
          <a:r>
            <a:rPr lang="en-US" dirty="0" err="1">
              <a:solidFill>
                <a:schemeClr val="tx1"/>
              </a:solidFill>
            </a:rPr>
            <a:t>el</a:t>
          </a:r>
          <a:r>
            <a:rPr lang="en-US" dirty="0">
              <a:solidFill>
                <a:schemeClr val="tx1"/>
              </a:solidFill>
            </a:rPr>
            <a:t> original de la palabra, </a:t>
          </a:r>
          <a:br>
            <a:rPr lang="en-US" dirty="0">
              <a:solidFill>
                <a:schemeClr val="tx1"/>
              </a:solidFill>
            </a:rPr>
          </a:br>
          <a:r>
            <a:rPr lang="en-US" dirty="0" err="1">
              <a:solidFill>
                <a:schemeClr val="tx1"/>
              </a:solidFill>
            </a:rPr>
            <a:t>el</a:t>
          </a:r>
          <a:r>
            <a:rPr lang="en-US" dirty="0">
              <a:solidFill>
                <a:schemeClr val="tx1"/>
              </a:solidFill>
            </a:rPr>
            <a:t> primero que </a:t>
          </a:r>
          <a:r>
            <a:rPr lang="en-US" dirty="0" err="1">
              <a:solidFill>
                <a:schemeClr val="tx1"/>
              </a:solidFill>
            </a:rPr>
            <a:t>aparece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los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diccionarios</a:t>
          </a:r>
          <a:r>
            <a:rPr lang="en-US" dirty="0">
              <a:solidFill>
                <a:schemeClr val="tx1"/>
              </a:solidFill>
            </a:rPr>
            <a:t>:</a:t>
          </a:r>
        </a:p>
        <a:p>
          <a:r>
            <a:rPr lang="en-US" dirty="0">
              <a:solidFill>
                <a:schemeClr val="tx1"/>
              </a:solidFill>
            </a:rPr>
            <a:t>Ojo, “</a:t>
          </a:r>
          <a:r>
            <a:rPr lang="en-US" dirty="0" err="1">
              <a:solidFill>
                <a:schemeClr val="tx1"/>
              </a:solidFill>
            </a:rPr>
            <a:t>órgano</a:t>
          </a:r>
          <a:r>
            <a:rPr lang="en-US" dirty="0">
              <a:solidFill>
                <a:schemeClr val="tx1"/>
              </a:solidFill>
            </a:rPr>
            <a:t> de la vista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el</a:t>
          </a:r>
          <a:r>
            <a:rPr lang="en-US" dirty="0">
              <a:solidFill>
                <a:schemeClr val="tx1"/>
              </a:solidFill>
            </a:rPr>
            <a:t> ser </a:t>
          </a:r>
          <a:r>
            <a:rPr lang="en-US" dirty="0" err="1">
              <a:solidFill>
                <a:schemeClr val="tx1"/>
              </a:solidFill>
            </a:rPr>
            <a:t>humano</a:t>
          </a:r>
          <a:r>
            <a:rPr lang="en-US" dirty="0">
              <a:solidFill>
                <a:schemeClr val="tx1"/>
              </a:solidFill>
            </a:rPr>
            <a:t> y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los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animales</a:t>
          </a:r>
          <a:r>
            <a:rPr lang="en-US" dirty="0">
              <a:solidFill>
                <a:schemeClr val="tx1"/>
              </a:solidFill>
            </a:rPr>
            <a:t>”</a:t>
          </a:r>
        </a:p>
      </dgm:t>
    </dgm:pt>
    <dgm:pt modelId="{7F7951BE-6A25-4C56-BDEC-AF4913745CD2}" type="parTrans" cxnId="{2443B3C1-4DDD-4341-8C46-93C121172FE0}">
      <dgm:prSet/>
      <dgm:spPr/>
      <dgm:t>
        <a:bodyPr/>
        <a:lstStyle/>
        <a:p>
          <a:endParaRPr lang="en-US"/>
        </a:p>
      </dgm:t>
    </dgm:pt>
    <dgm:pt modelId="{82066B4D-4516-40DA-8A3D-098FE6E1033D}" type="sibTrans" cxnId="{2443B3C1-4DDD-4341-8C46-93C121172FE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D8DCF00-0A7F-4322-B28F-E2AD791E951D}">
      <dgm:prSet custT="1"/>
      <dgm:spPr/>
      <dgm:t>
        <a:bodyPr/>
        <a:lstStyle/>
        <a:p>
          <a:r>
            <a:rPr lang="en-US" sz="1800" b="1">
              <a:solidFill>
                <a:schemeClr val="tx1"/>
              </a:solidFill>
            </a:rPr>
            <a:t>Significado figurado</a:t>
          </a:r>
          <a:r>
            <a:rPr lang="en-US" sz="1800">
              <a:solidFill>
                <a:schemeClr val="tx1"/>
              </a:solidFill>
            </a:rPr>
            <a:t>: aparece en las metáforas, en las frases hechas, en los proverbios y otorga más expresividad:</a:t>
          </a:r>
        </a:p>
        <a:p>
          <a:r>
            <a:rPr lang="en-US" sz="1800">
              <a:solidFill>
                <a:schemeClr val="tx1"/>
              </a:solidFill>
            </a:rPr>
            <a:t>Ojo, “agujero que tiene la aguja para que entre el hilo”</a:t>
          </a:r>
        </a:p>
        <a:p>
          <a:r>
            <a:rPr lang="en-US" sz="1800">
              <a:solidFill>
                <a:schemeClr val="tx1"/>
              </a:solidFill>
            </a:rPr>
            <a:t>“La noticia cayó como un jarro de agua fría”</a:t>
          </a:r>
        </a:p>
      </dgm:t>
    </dgm:pt>
    <dgm:pt modelId="{EA15AE90-1A2F-4D6E-A60B-B17AB7F67ABB}" type="parTrans" cxnId="{7BC6F2ED-B437-4EF6-80AD-D85CAF127420}">
      <dgm:prSet/>
      <dgm:spPr/>
      <dgm:t>
        <a:bodyPr/>
        <a:lstStyle/>
        <a:p>
          <a:endParaRPr lang="en-US"/>
        </a:p>
      </dgm:t>
    </dgm:pt>
    <dgm:pt modelId="{35359C89-7B26-4E11-94FE-608B331BB71B}" type="sibTrans" cxnId="{7BC6F2ED-B437-4EF6-80AD-D85CAF127420}">
      <dgm:prSet/>
      <dgm:spPr/>
      <dgm:t>
        <a:bodyPr/>
        <a:lstStyle/>
        <a:p>
          <a:pPr rtl="0"/>
          <a:endParaRPr lang="en-US">
            <a:solidFill>
              <a:schemeClr val="tx1"/>
            </a:solidFill>
          </a:endParaRPr>
        </a:p>
      </dgm:t>
    </dgm:pt>
    <dgm:pt modelId="{1E8F27AC-FA49-9448-93CE-2810E4301E0D}">
      <dgm:prSet/>
      <dgm:spPr/>
      <dgm:t>
        <a:bodyPr/>
        <a:lstStyle/>
        <a:p>
          <a:r>
            <a:rPr lang="en-US" b="1">
              <a:solidFill>
                <a:schemeClr val="tx1"/>
              </a:solidFill>
            </a:rPr>
            <a:t>Extensión semántica</a:t>
          </a:r>
          <a:r>
            <a:rPr lang="en-US">
              <a:solidFill>
                <a:schemeClr val="tx1"/>
              </a:solidFill>
            </a:rPr>
            <a:t>:</a:t>
          </a:r>
        </a:p>
        <a:p>
          <a:r>
            <a:rPr lang="en-US" b="1">
              <a:solidFill>
                <a:schemeClr val="tx1"/>
              </a:solidFill>
            </a:rPr>
            <a:t>Metonimia</a:t>
          </a:r>
          <a:r>
            <a:rPr lang="en-US">
              <a:solidFill>
                <a:schemeClr val="tx1"/>
              </a:solidFill>
            </a:rPr>
            <a:t>: el significado de una palabra se transfiere a otra (se compró un </a:t>
          </a:r>
          <a:r>
            <a:rPr lang="en-US" i="1">
              <a:solidFill>
                <a:schemeClr val="tx1"/>
              </a:solidFill>
            </a:rPr>
            <a:t>Monet</a:t>
          </a:r>
          <a:r>
            <a:rPr lang="en-US">
              <a:solidFill>
                <a:schemeClr val="tx1"/>
              </a:solidFill>
            </a:rPr>
            <a:t>).</a:t>
          </a:r>
          <a:br>
            <a:rPr lang="en-US">
              <a:solidFill>
                <a:schemeClr val="tx1"/>
              </a:solidFill>
            </a:rPr>
          </a:br>
          <a:r>
            <a:rPr lang="en-US" b="1">
              <a:solidFill>
                <a:schemeClr val="tx1"/>
              </a:solidFill>
            </a:rPr>
            <a:t>Metáfora</a:t>
          </a:r>
          <a:r>
            <a:rPr lang="en-US">
              <a:solidFill>
                <a:schemeClr val="tx1"/>
              </a:solidFill>
            </a:rPr>
            <a:t>: se comparan dos cosas o conceptos (es </a:t>
          </a:r>
          <a:r>
            <a:rPr lang="en-US" i="1">
              <a:solidFill>
                <a:schemeClr val="tx1"/>
              </a:solidFill>
            </a:rPr>
            <a:t>un sol</a:t>
          </a:r>
          <a:r>
            <a:rPr lang="en-US">
              <a:solidFill>
                <a:schemeClr val="tx1"/>
              </a:solidFill>
            </a:rPr>
            <a:t>)</a:t>
          </a:r>
        </a:p>
      </dgm:t>
    </dgm:pt>
    <dgm:pt modelId="{6362A204-65A7-BB47-A384-F65C5F3A0905}" type="parTrans" cxnId="{A6121543-7620-2844-9B07-1E8874F03BD1}">
      <dgm:prSet/>
      <dgm:spPr/>
      <dgm:t>
        <a:bodyPr/>
        <a:lstStyle/>
        <a:p>
          <a:endParaRPr lang="en-US"/>
        </a:p>
      </dgm:t>
    </dgm:pt>
    <dgm:pt modelId="{49805722-5045-E848-BEF2-036FC5A7348A}" type="sibTrans" cxnId="{A6121543-7620-2844-9B07-1E8874F03BD1}">
      <dgm:prSet/>
      <dgm:spPr/>
      <dgm:t>
        <a:bodyPr/>
        <a:lstStyle/>
        <a:p>
          <a:endParaRPr lang="en-US"/>
        </a:p>
      </dgm:t>
    </dgm:pt>
    <dgm:pt modelId="{EF040E5E-ED89-4247-B3A0-EB4D9108CA07}" type="pres">
      <dgm:prSet presAssocID="{546B8DD7-E740-437F-B4BA-9451AE7F30FB}" presName="outerComposite" presStyleCnt="0">
        <dgm:presLayoutVars>
          <dgm:chMax val="5"/>
          <dgm:dir/>
          <dgm:resizeHandles val="exact"/>
        </dgm:presLayoutVars>
      </dgm:prSet>
      <dgm:spPr/>
    </dgm:pt>
    <dgm:pt modelId="{AB96CE5E-8277-DA45-BCA9-FD0FC461AA9C}" type="pres">
      <dgm:prSet presAssocID="{546B8DD7-E740-437F-B4BA-9451AE7F30FB}" presName="dummyMaxCanvas" presStyleCnt="0">
        <dgm:presLayoutVars/>
      </dgm:prSet>
      <dgm:spPr/>
    </dgm:pt>
    <dgm:pt modelId="{81B7E310-6B5A-734B-BEAD-EF80E956E41E}" type="pres">
      <dgm:prSet presAssocID="{546B8DD7-E740-437F-B4BA-9451AE7F30FB}" presName="ThreeNodes_1" presStyleLbl="node1" presStyleIdx="0" presStyleCnt="3" custScaleX="102299">
        <dgm:presLayoutVars>
          <dgm:bulletEnabled val="1"/>
        </dgm:presLayoutVars>
      </dgm:prSet>
      <dgm:spPr/>
    </dgm:pt>
    <dgm:pt modelId="{248D5C40-0052-0D4D-9494-7FCB15DAB587}" type="pres">
      <dgm:prSet presAssocID="{546B8DD7-E740-437F-B4BA-9451AE7F30FB}" presName="ThreeNodes_2" presStyleLbl="node1" presStyleIdx="1" presStyleCnt="3" custScaleX="113719">
        <dgm:presLayoutVars>
          <dgm:bulletEnabled val="1"/>
        </dgm:presLayoutVars>
      </dgm:prSet>
      <dgm:spPr/>
    </dgm:pt>
    <dgm:pt modelId="{0B17EDA3-6BFB-CA46-899A-1381E0830CC0}" type="pres">
      <dgm:prSet presAssocID="{546B8DD7-E740-437F-B4BA-9451AE7F30FB}" presName="ThreeNodes_3" presStyleLbl="node1" presStyleIdx="2" presStyleCnt="3" custScaleX="114039" custLinFactNeighborX="-2816">
        <dgm:presLayoutVars>
          <dgm:bulletEnabled val="1"/>
        </dgm:presLayoutVars>
      </dgm:prSet>
      <dgm:spPr/>
    </dgm:pt>
    <dgm:pt modelId="{0502E1F6-5A98-C245-8043-89F562C8506C}" type="pres">
      <dgm:prSet presAssocID="{546B8DD7-E740-437F-B4BA-9451AE7F30FB}" presName="ThreeConn_1-2" presStyleLbl="fgAccFollowNode1" presStyleIdx="0" presStyleCnt="2">
        <dgm:presLayoutVars>
          <dgm:bulletEnabled val="1"/>
        </dgm:presLayoutVars>
      </dgm:prSet>
      <dgm:spPr/>
    </dgm:pt>
    <dgm:pt modelId="{942EE5BB-22D0-EF47-A836-777B10792CC5}" type="pres">
      <dgm:prSet presAssocID="{546B8DD7-E740-437F-B4BA-9451AE7F30FB}" presName="ThreeConn_2-3" presStyleLbl="fgAccFollowNode1" presStyleIdx="1" presStyleCnt="2">
        <dgm:presLayoutVars>
          <dgm:bulletEnabled val="1"/>
        </dgm:presLayoutVars>
      </dgm:prSet>
      <dgm:spPr/>
    </dgm:pt>
    <dgm:pt modelId="{A1A1096C-5D0B-BE43-8730-EAD4DC95A04B}" type="pres">
      <dgm:prSet presAssocID="{546B8DD7-E740-437F-B4BA-9451AE7F30FB}" presName="ThreeNodes_1_text" presStyleLbl="node1" presStyleIdx="2" presStyleCnt="3">
        <dgm:presLayoutVars>
          <dgm:bulletEnabled val="1"/>
        </dgm:presLayoutVars>
      </dgm:prSet>
      <dgm:spPr/>
    </dgm:pt>
    <dgm:pt modelId="{06F92BB4-DDE3-C741-8718-10850A063885}" type="pres">
      <dgm:prSet presAssocID="{546B8DD7-E740-437F-B4BA-9451AE7F30FB}" presName="ThreeNodes_2_text" presStyleLbl="node1" presStyleIdx="2" presStyleCnt="3">
        <dgm:presLayoutVars>
          <dgm:bulletEnabled val="1"/>
        </dgm:presLayoutVars>
      </dgm:prSet>
      <dgm:spPr/>
    </dgm:pt>
    <dgm:pt modelId="{629528AE-B835-BC45-B261-1B1005F33ACE}" type="pres">
      <dgm:prSet presAssocID="{546B8DD7-E740-437F-B4BA-9451AE7F30F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9E6F2D1D-EBD3-9743-A9E3-403FFCBCF2DB}" type="presOf" srcId="{82066B4D-4516-40DA-8A3D-098FE6E1033D}" destId="{0502E1F6-5A98-C245-8043-89F562C8506C}" srcOrd="0" destOrd="0" presId="urn:microsoft.com/office/officeart/2005/8/layout/vProcess5"/>
    <dgm:cxn modelId="{CDCE0A1F-B74C-C348-A199-7DAF373EE7EA}" type="presOf" srcId="{546B8DD7-E740-437F-B4BA-9451AE7F30FB}" destId="{EF040E5E-ED89-4247-B3A0-EB4D9108CA07}" srcOrd="0" destOrd="0" presId="urn:microsoft.com/office/officeart/2005/8/layout/vProcess5"/>
    <dgm:cxn modelId="{C4E2643A-0F51-4C44-8B01-C2B064069C1E}" type="presOf" srcId="{35359C89-7B26-4E11-94FE-608B331BB71B}" destId="{942EE5BB-22D0-EF47-A836-777B10792CC5}" srcOrd="0" destOrd="0" presId="urn:microsoft.com/office/officeart/2005/8/layout/vProcess5"/>
    <dgm:cxn modelId="{A6121543-7620-2844-9B07-1E8874F03BD1}" srcId="{546B8DD7-E740-437F-B4BA-9451AE7F30FB}" destId="{1E8F27AC-FA49-9448-93CE-2810E4301E0D}" srcOrd="2" destOrd="0" parTransId="{6362A204-65A7-BB47-A384-F65C5F3A0905}" sibTransId="{49805722-5045-E848-BEF2-036FC5A7348A}"/>
    <dgm:cxn modelId="{55451667-BFE4-4740-8612-5A194B6C5010}" type="presOf" srcId="{BD8DCF00-0A7F-4322-B28F-E2AD791E951D}" destId="{248D5C40-0052-0D4D-9494-7FCB15DAB587}" srcOrd="0" destOrd="0" presId="urn:microsoft.com/office/officeart/2005/8/layout/vProcess5"/>
    <dgm:cxn modelId="{6C63B576-9A72-1348-BF55-0FCFEC332CE6}" type="presOf" srcId="{1E8F27AC-FA49-9448-93CE-2810E4301E0D}" destId="{629528AE-B835-BC45-B261-1B1005F33ACE}" srcOrd="1" destOrd="0" presId="urn:microsoft.com/office/officeart/2005/8/layout/vProcess5"/>
    <dgm:cxn modelId="{888DF692-3F6D-6C4C-B635-648FD6EF2512}" type="presOf" srcId="{1E8F27AC-FA49-9448-93CE-2810E4301E0D}" destId="{0B17EDA3-6BFB-CA46-899A-1381E0830CC0}" srcOrd="0" destOrd="0" presId="urn:microsoft.com/office/officeart/2005/8/layout/vProcess5"/>
    <dgm:cxn modelId="{CC5E8B99-002C-B542-9AC0-EA471A2DFDF1}" type="presOf" srcId="{693C833F-1B91-4A2B-AB4B-9FF00A404658}" destId="{A1A1096C-5D0B-BE43-8730-EAD4DC95A04B}" srcOrd="1" destOrd="0" presId="urn:microsoft.com/office/officeart/2005/8/layout/vProcess5"/>
    <dgm:cxn modelId="{4B0F5FA9-84FA-1A42-A556-160D7449A268}" type="presOf" srcId="{693C833F-1B91-4A2B-AB4B-9FF00A404658}" destId="{81B7E310-6B5A-734B-BEAD-EF80E956E41E}" srcOrd="0" destOrd="0" presId="urn:microsoft.com/office/officeart/2005/8/layout/vProcess5"/>
    <dgm:cxn modelId="{2443B3C1-4DDD-4341-8C46-93C121172FE0}" srcId="{546B8DD7-E740-437F-B4BA-9451AE7F30FB}" destId="{693C833F-1B91-4A2B-AB4B-9FF00A404658}" srcOrd="0" destOrd="0" parTransId="{7F7951BE-6A25-4C56-BDEC-AF4913745CD2}" sibTransId="{82066B4D-4516-40DA-8A3D-098FE6E1033D}"/>
    <dgm:cxn modelId="{7BC6F2ED-B437-4EF6-80AD-D85CAF127420}" srcId="{546B8DD7-E740-437F-B4BA-9451AE7F30FB}" destId="{BD8DCF00-0A7F-4322-B28F-E2AD791E951D}" srcOrd="1" destOrd="0" parTransId="{EA15AE90-1A2F-4D6E-A60B-B17AB7F67ABB}" sibTransId="{35359C89-7B26-4E11-94FE-608B331BB71B}"/>
    <dgm:cxn modelId="{3242DBFF-F80A-0044-A9F6-00F444D7C71E}" type="presOf" srcId="{BD8DCF00-0A7F-4322-B28F-E2AD791E951D}" destId="{06F92BB4-DDE3-C741-8718-10850A063885}" srcOrd="1" destOrd="0" presId="urn:microsoft.com/office/officeart/2005/8/layout/vProcess5"/>
    <dgm:cxn modelId="{9A442943-CB37-9441-A6BF-B9741116B27B}" type="presParOf" srcId="{EF040E5E-ED89-4247-B3A0-EB4D9108CA07}" destId="{AB96CE5E-8277-DA45-BCA9-FD0FC461AA9C}" srcOrd="0" destOrd="0" presId="urn:microsoft.com/office/officeart/2005/8/layout/vProcess5"/>
    <dgm:cxn modelId="{987E39C9-06F5-6F46-B12A-A28B9F4D0284}" type="presParOf" srcId="{EF040E5E-ED89-4247-B3A0-EB4D9108CA07}" destId="{81B7E310-6B5A-734B-BEAD-EF80E956E41E}" srcOrd="1" destOrd="0" presId="urn:microsoft.com/office/officeart/2005/8/layout/vProcess5"/>
    <dgm:cxn modelId="{8F36DA10-FE32-A341-B72C-A91E9D244843}" type="presParOf" srcId="{EF040E5E-ED89-4247-B3A0-EB4D9108CA07}" destId="{248D5C40-0052-0D4D-9494-7FCB15DAB587}" srcOrd="2" destOrd="0" presId="urn:microsoft.com/office/officeart/2005/8/layout/vProcess5"/>
    <dgm:cxn modelId="{A2B2799F-BFC0-5142-BC53-A9CD737D5457}" type="presParOf" srcId="{EF040E5E-ED89-4247-B3A0-EB4D9108CA07}" destId="{0B17EDA3-6BFB-CA46-899A-1381E0830CC0}" srcOrd="3" destOrd="0" presId="urn:microsoft.com/office/officeart/2005/8/layout/vProcess5"/>
    <dgm:cxn modelId="{91FD4CE8-42C3-A149-82CB-9E506ECDF01F}" type="presParOf" srcId="{EF040E5E-ED89-4247-B3A0-EB4D9108CA07}" destId="{0502E1F6-5A98-C245-8043-89F562C8506C}" srcOrd="4" destOrd="0" presId="urn:microsoft.com/office/officeart/2005/8/layout/vProcess5"/>
    <dgm:cxn modelId="{E5FD6D4F-63CC-354B-9095-28153477D80C}" type="presParOf" srcId="{EF040E5E-ED89-4247-B3A0-EB4D9108CA07}" destId="{942EE5BB-22D0-EF47-A836-777B10792CC5}" srcOrd="5" destOrd="0" presId="urn:microsoft.com/office/officeart/2005/8/layout/vProcess5"/>
    <dgm:cxn modelId="{6CE513F2-F9A0-4D48-AE78-44625C7572E3}" type="presParOf" srcId="{EF040E5E-ED89-4247-B3A0-EB4D9108CA07}" destId="{A1A1096C-5D0B-BE43-8730-EAD4DC95A04B}" srcOrd="6" destOrd="0" presId="urn:microsoft.com/office/officeart/2005/8/layout/vProcess5"/>
    <dgm:cxn modelId="{695E9D81-69D7-D941-AF62-0FBC6626501C}" type="presParOf" srcId="{EF040E5E-ED89-4247-B3A0-EB4D9108CA07}" destId="{06F92BB4-DDE3-C741-8718-10850A063885}" srcOrd="7" destOrd="0" presId="urn:microsoft.com/office/officeart/2005/8/layout/vProcess5"/>
    <dgm:cxn modelId="{CE904931-C42B-154C-A478-E079C759A396}" type="presParOf" srcId="{EF040E5E-ED89-4247-B3A0-EB4D9108CA07}" destId="{629528AE-B835-BC45-B261-1B1005F33ACE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3A9648-664B-F446-925F-F1F69B8586C6}">
      <dsp:nvSpPr>
        <dsp:cNvPr id="0" name=""/>
        <dsp:cNvSpPr/>
      </dsp:nvSpPr>
      <dsp:spPr>
        <a:xfrm>
          <a:off x="0" y="3025"/>
          <a:ext cx="7315200" cy="55827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Establecer el alcance y diferencias entre el estudio semántico y pragmático del español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27253" y="30278"/>
        <a:ext cx="7260694" cy="503769"/>
      </dsp:txXfrm>
    </dsp:sp>
    <dsp:sp modelId="{3DAA37AA-E4F0-8344-81B9-B60F14CE98DC}">
      <dsp:nvSpPr>
        <dsp:cNvPr id="0" name=""/>
        <dsp:cNvSpPr/>
      </dsp:nvSpPr>
      <dsp:spPr>
        <a:xfrm>
          <a:off x="0" y="572564"/>
          <a:ext cx="7315200" cy="55827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Identificar algunos aspectos básicos del análisis del significado de las palabras: denotación, connotación, campo semántico y campo léxico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27253" y="599817"/>
        <a:ext cx="7260694" cy="503769"/>
      </dsp:txXfrm>
    </dsp:sp>
    <dsp:sp modelId="{E61B5319-AD10-ED40-84E2-60FA61F0C89A}">
      <dsp:nvSpPr>
        <dsp:cNvPr id="0" name=""/>
        <dsp:cNvSpPr/>
      </dsp:nvSpPr>
      <dsp:spPr>
        <a:xfrm>
          <a:off x="0" y="1142104"/>
          <a:ext cx="7315200" cy="55827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spc="-40" baseline="0" dirty="0">
              <a:solidFill>
                <a:schemeClr val="tx1"/>
              </a:solidFill>
            </a:rPr>
            <a:t>Distinguir las relaciones existentes entre palabras relacionadas en cuanto a su significado, sea este similar o diferente (sinonimia, antonimia, metonimia, etc.)</a:t>
          </a:r>
          <a:endParaRPr lang="en-US" sz="1800" kern="1200" spc="-40" baseline="0" dirty="0">
            <a:solidFill>
              <a:schemeClr val="tx1"/>
            </a:solidFill>
          </a:endParaRPr>
        </a:p>
      </dsp:txBody>
      <dsp:txXfrm>
        <a:off x="27253" y="1169357"/>
        <a:ext cx="7260694" cy="503769"/>
      </dsp:txXfrm>
    </dsp:sp>
    <dsp:sp modelId="{9C44FBD4-9679-4C4E-B313-97446C92E47F}">
      <dsp:nvSpPr>
        <dsp:cNvPr id="0" name=""/>
        <dsp:cNvSpPr/>
      </dsp:nvSpPr>
      <dsp:spPr>
        <a:xfrm>
          <a:off x="0" y="1711643"/>
          <a:ext cx="7315200" cy="55827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Identificar los procedimientos mediante los cuales el significado de una palabra puede extenderse en español a través de usos figurados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27253" y="1738896"/>
        <a:ext cx="7260694" cy="503769"/>
      </dsp:txXfrm>
    </dsp:sp>
    <dsp:sp modelId="{1C31EFB2-DD7A-3D4F-8C44-E4A4D6EFE637}">
      <dsp:nvSpPr>
        <dsp:cNvPr id="0" name=""/>
        <dsp:cNvSpPr/>
      </dsp:nvSpPr>
      <dsp:spPr>
        <a:xfrm>
          <a:off x="0" y="2281182"/>
          <a:ext cx="7315200" cy="55827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>
              <a:solidFill>
                <a:schemeClr val="tx1"/>
              </a:solidFill>
            </a:rPr>
            <a:t>Caracterizar las unidades léxicas en relación con su procedencia temporal, regional y social</a:t>
          </a:r>
          <a:endParaRPr lang="en-US" sz="1800" kern="1200">
            <a:solidFill>
              <a:schemeClr val="tx1"/>
            </a:solidFill>
          </a:endParaRPr>
        </a:p>
      </dsp:txBody>
      <dsp:txXfrm>
        <a:off x="27253" y="2308435"/>
        <a:ext cx="7260694" cy="503769"/>
      </dsp:txXfrm>
    </dsp:sp>
    <dsp:sp modelId="{E2ABC255-9D91-7449-BFC5-870CD2C7B224}">
      <dsp:nvSpPr>
        <dsp:cNvPr id="0" name=""/>
        <dsp:cNvSpPr/>
      </dsp:nvSpPr>
      <dsp:spPr>
        <a:xfrm>
          <a:off x="0" y="2850721"/>
          <a:ext cx="7315200" cy="55827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spc="-50" baseline="0" dirty="0">
              <a:solidFill>
                <a:schemeClr val="tx1"/>
              </a:solidFill>
            </a:rPr>
            <a:t>Determinar los resultados del contacto lingüístico sobre el vocabulario y la variedad de resultados que dicho contacto produce en la lengua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27253" y="2877974"/>
        <a:ext cx="7260694" cy="503769"/>
      </dsp:txXfrm>
    </dsp:sp>
    <dsp:sp modelId="{0EBF9F18-FA3D-D44F-A18C-46699793955C}">
      <dsp:nvSpPr>
        <dsp:cNvPr id="0" name=""/>
        <dsp:cNvSpPr/>
      </dsp:nvSpPr>
      <dsp:spPr>
        <a:xfrm>
          <a:off x="0" y="3420260"/>
          <a:ext cx="7315200" cy="55827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Establecer la relación existente entre las formas de tratamiento y otros procedimientos lingüísticos para expresar cortesía en español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27253" y="3447513"/>
        <a:ext cx="7260694" cy="503769"/>
      </dsp:txXfrm>
    </dsp:sp>
    <dsp:sp modelId="{EED0D063-7B0C-D44B-A2DC-96A6A207ED12}">
      <dsp:nvSpPr>
        <dsp:cNvPr id="0" name=""/>
        <dsp:cNvSpPr/>
      </dsp:nvSpPr>
      <dsp:spPr>
        <a:xfrm>
          <a:off x="0" y="3989799"/>
          <a:ext cx="7315200" cy="55827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Analizar las formas de expresar identidad, diferencias y relaciones sociales a través del vocabulario y otros recursos expresivos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27253" y="4017052"/>
        <a:ext cx="7260694" cy="503769"/>
      </dsp:txXfrm>
    </dsp:sp>
    <dsp:sp modelId="{A7D00BB7-C1E6-2D42-9F73-A42A2D134825}">
      <dsp:nvSpPr>
        <dsp:cNvPr id="0" name=""/>
        <dsp:cNvSpPr/>
      </dsp:nvSpPr>
      <dsp:spPr>
        <a:xfrm>
          <a:off x="0" y="4559339"/>
          <a:ext cx="7315200" cy="55827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>
              <a:solidFill>
                <a:schemeClr val="tx1"/>
              </a:solidFill>
            </a:rPr>
            <a:t>Identificar las conexiones entre el mundo que nos rodea y diferentes procedimientos lingüísticos</a:t>
          </a:r>
          <a:endParaRPr lang="en-US" sz="1800" kern="1200">
            <a:solidFill>
              <a:schemeClr val="tx1"/>
            </a:solidFill>
          </a:endParaRPr>
        </a:p>
      </dsp:txBody>
      <dsp:txXfrm>
        <a:off x="27253" y="4586592"/>
        <a:ext cx="7260694" cy="50376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F85E51-422B-8F41-B077-59EAA7E08E21}">
      <dsp:nvSpPr>
        <dsp:cNvPr id="0" name=""/>
        <dsp:cNvSpPr/>
      </dsp:nvSpPr>
      <dsp:spPr>
        <a:xfrm>
          <a:off x="0" y="3076"/>
          <a:ext cx="7913106" cy="88014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u="none" kern="1200" cap="small" baseline="0" dirty="0">
              <a:solidFill>
                <a:schemeClr val="tx1"/>
              </a:solidFill>
            </a:rPr>
            <a:t>Palabras </a:t>
          </a:r>
          <a:r>
            <a:rPr lang="en-US" sz="2000" b="1" u="none" kern="1200" cap="small" baseline="0" dirty="0" err="1">
              <a:solidFill>
                <a:schemeClr val="tx1"/>
              </a:solidFill>
            </a:rPr>
            <a:t>patrimoniales</a:t>
          </a:r>
          <a:r>
            <a:rPr lang="en-US" sz="2000" kern="1200" dirty="0">
              <a:solidFill>
                <a:schemeClr val="tx1"/>
              </a:solidFill>
            </a:rPr>
            <a:t>: </a:t>
          </a:r>
          <a:r>
            <a:rPr lang="en-US" sz="2000" kern="1200" dirty="0" err="1">
              <a:solidFill>
                <a:schemeClr val="tx1"/>
              </a:solidFill>
            </a:rPr>
            <a:t>surgidas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en</a:t>
          </a:r>
          <a:r>
            <a:rPr lang="en-US" sz="2000" kern="1200" dirty="0">
              <a:solidFill>
                <a:schemeClr val="tx1"/>
              </a:solidFill>
            </a:rPr>
            <a:t> la </a:t>
          </a:r>
          <a:r>
            <a:rPr lang="en-US" sz="2000" kern="1200" dirty="0" err="1">
              <a:solidFill>
                <a:schemeClr val="tx1"/>
              </a:solidFill>
            </a:rPr>
            <a:t>Edad</a:t>
          </a:r>
          <a:r>
            <a:rPr lang="en-US" sz="2000" kern="1200" dirty="0">
              <a:solidFill>
                <a:schemeClr val="tx1"/>
              </a:solidFill>
            </a:rPr>
            <a:t> Media a </a:t>
          </a:r>
          <a:r>
            <a:rPr lang="en-US" sz="2000" kern="1200" dirty="0" err="1">
              <a:solidFill>
                <a:schemeClr val="tx1"/>
              </a:solidFill>
            </a:rPr>
            <a:t>partir</a:t>
          </a:r>
          <a:r>
            <a:rPr lang="en-US" sz="2000" kern="1200" dirty="0">
              <a:solidFill>
                <a:schemeClr val="tx1"/>
              </a:solidFill>
            </a:rPr>
            <a:t> del </a:t>
          </a:r>
          <a:r>
            <a:rPr lang="en-US" sz="2000" kern="1200" dirty="0" err="1">
              <a:solidFill>
                <a:schemeClr val="tx1"/>
              </a:solidFill>
            </a:rPr>
            <a:t>latín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durante</a:t>
          </a:r>
          <a:r>
            <a:rPr lang="en-US" sz="2000" kern="1200" dirty="0">
              <a:solidFill>
                <a:schemeClr val="tx1"/>
              </a:solidFill>
            </a:rPr>
            <a:t> la </a:t>
          </a:r>
          <a:r>
            <a:rPr lang="en-US" sz="2000" kern="1200" dirty="0" err="1">
              <a:solidFill>
                <a:schemeClr val="tx1"/>
              </a:solidFill>
            </a:rPr>
            <a:t>configuración</a:t>
          </a:r>
          <a:r>
            <a:rPr lang="en-US" sz="2000" kern="1200" dirty="0">
              <a:solidFill>
                <a:schemeClr val="tx1"/>
              </a:solidFill>
            </a:rPr>
            <a:t> de la lengua: </a:t>
          </a:r>
          <a:r>
            <a:rPr lang="en-US" sz="2000" i="1" kern="1200" dirty="0" err="1">
              <a:solidFill>
                <a:schemeClr val="tx1"/>
              </a:solidFill>
            </a:rPr>
            <a:t>piedra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i="1" kern="1200" dirty="0" err="1">
              <a:solidFill>
                <a:schemeClr val="tx1"/>
              </a:solidFill>
            </a:rPr>
            <a:t>ojo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i="1" kern="1200" dirty="0" err="1">
              <a:solidFill>
                <a:schemeClr val="tx1"/>
              </a:solidFill>
            </a:rPr>
            <a:t>soltero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42965" y="46041"/>
        <a:ext cx="7827176" cy="794212"/>
      </dsp:txXfrm>
    </dsp:sp>
    <dsp:sp modelId="{76947DB9-0D96-F140-89D0-7011A7167DE7}">
      <dsp:nvSpPr>
        <dsp:cNvPr id="0" name=""/>
        <dsp:cNvSpPr/>
      </dsp:nvSpPr>
      <dsp:spPr>
        <a:xfrm>
          <a:off x="0" y="892007"/>
          <a:ext cx="7913106" cy="880142"/>
        </a:xfrm>
        <a:prstGeom prst="roundRect">
          <a:avLst/>
        </a:prstGeom>
        <a:solidFill>
          <a:schemeClr val="accent2">
            <a:hueOff val="390891"/>
            <a:satOff val="-6307"/>
            <a:lumOff val="-1098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u="none" kern="1200" cap="small" baseline="0" dirty="0" err="1">
              <a:solidFill>
                <a:schemeClr val="tx1"/>
              </a:solidFill>
            </a:rPr>
            <a:t>Cultismos</a:t>
          </a:r>
          <a:r>
            <a:rPr lang="en-US" sz="2000" kern="1200" dirty="0">
              <a:solidFill>
                <a:schemeClr val="tx1"/>
              </a:solidFill>
            </a:rPr>
            <a:t>: palabras </a:t>
          </a:r>
          <a:r>
            <a:rPr lang="en-US" sz="2000" kern="1200" dirty="0" err="1">
              <a:solidFill>
                <a:schemeClr val="tx1"/>
              </a:solidFill>
            </a:rPr>
            <a:t>tomadas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más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tarde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directamente</a:t>
          </a:r>
          <a:r>
            <a:rPr lang="en-US" sz="2000" kern="1200" dirty="0">
              <a:solidFill>
                <a:schemeClr val="tx1"/>
              </a:solidFill>
            </a:rPr>
            <a:t> del </a:t>
          </a:r>
          <a:r>
            <a:rPr lang="en-US" sz="2000" kern="1200" dirty="0" err="1">
              <a:solidFill>
                <a:schemeClr val="tx1"/>
              </a:solidFill>
            </a:rPr>
            <a:t>griego</a:t>
          </a:r>
          <a:r>
            <a:rPr lang="en-US" sz="2000" kern="1200" dirty="0">
              <a:solidFill>
                <a:schemeClr val="tx1"/>
              </a:solidFill>
            </a:rPr>
            <a:t> y del </a:t>
          </a:r>
          <a:r>
            <a:rPr lang="en-US" sz="2000" kern="1200" dirty="0" err="1">
              <a:solidFill>
                <a:schemeClr val="tx1"/>
              </a:solidFill>
            </a:rPr>
            <a:t>latín</a:t>
          </a:r>
          <a:r>
            <a:rPr lang="en-US" sz="2000" kern="1200" dirty="0">
              <a:solidFill>
                <a:schemeClr val="tx1"/>
              </a:solidFill>
            </a:rPr>
            <a:t> para </a:t>
          </a:r>
          <a:r>
            <a:rPr lang="en-US" sz="2000" kern="1200" dirty="0" err="1">
              <a:solidFill>
                <a:schemeClr val="tx1"/>
              </a:solidFill>
            </a:rPr>
            <a:t>conceptos</a:t>
          </a:r>
          <a:r>
            <a:rPr lang="en-US" sz="2000" kern="1200" dirty="0">
              <a:solidFill>
                <a:schemeClr val="tx1"/>
              </a:solidFill>
            </a:rPr>
            <a:t> que no </a:t>
          </a:r>
          <a:r>
            <a:rPr lang="en-US" sz="2000" kern="1200" dirty="0" err="1">
              <a:solidFill>
                <a:schemeClr val="tx1"/>
              </a:solidFill>
            </a:rPr>
            <a:t>existían</a:t>
          </a:r>
          <a:r>
            <a:rPr lang="en-US" sz="2000" kern="1200" dirty="0">
              <a:solidFill>
                <a:schemeClr val="tx1"/>
              </a:solidFill>
            </a:rPr>
            <a:t> (</a:t>
          </a:r>
          <a:r>
            <a:rPr lang="en-US" sz="2000" i="1" kern="1200" dirty="0">
              <a:solidFill>
                <a:schemeClr val="tx1"/>
              </a:solidFill>
            </a:rPr>
            <a:t>praxis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i="1" kern="1200" dirty="0" err="1">
              <a:solidFill>
                <a:schemeClr val="tx1"/>
              </a:solidFill>
            </a:rPr>
            <a:t>currículum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i="1" kern="1200" dirty="0">
              <a:solidFill>
                <a:schemeClr val="tx1"/>
              </a:solidFill>
            </a:rPr>
            <a:t>corpus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i="1" kern="1200" dirty="0">
              <a:solidFill>
                <a:schemeClr val="tx1"/>
              </a:solidFill>
            </a:rPr>
            <a:t>lapsus</a:t>
          </a:r>
          <a:r>
            <a:rPr lang="en-US" sz="2000" kern="1200" dirty="0">
              <a:solidFill>
                <a:schemeClr val="tx1"/>
              </a:solidFill>
            </a:rPr>
            <a:t>). </a:t>
          </a:r>
          <a:br>
            <a:rPr lang="en-US" sz="2000" kern="1200" dirty="0">
              <a:solidFill>
                <a:schemeClr val="tx1"/>
              </a:solidFill>
            </a:rPr>
          </a:br>
          <a:r>
            <a:rPr lang="en-US" sz="2000" kern="1200" dirty="0">
              <a:solidFill>
                <a:schemeClr val="tx1"/>
              </a:solidFill>
            </a:rPr>
            <a:t>‣ </a:t>
          </a:r>
          <a:r>
            <a:rPr lang="en-US" sz="2000" kern="1200" dirty="0" err="1">
              <a:solidFill>
                <a:schemeClr val="tx1"/>
              </a:solidFill>
            </a:rPr>
            <a:t>Existen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b="1" kern="1200" dirty="0" err="1">
              <a:solidFill>
                <a:schemeClr val="tx1"/>
              </a:solidFill>
            </a:rPr>
            <a:t>dobletes</a:t>
          </a:r>
          <a:r>
            <a:rPr lang="en-US" sz="2000" kern="1200" dirty="0">
              <a:solidFill>
                <a:schemeClr val="tx1"/>
              </a:solidFill>
            </a:rPr>
            <a:t> (</a:t>
          </a:r>
          <a:r>
            <a:rPr lang="en-US" sz="2000" i="1" u="none" kern="1200" dirty="0">
              <a:solidFill>
                <a:schemeClr val="tx1"/>
              </a:solidFill>
            </a:rPr>
            <a:t>corpus</a:t>
          </a:r>
          <a:r>
            <a:rPr lang="en-US" sz="2000" kern="1200" dirty="0">
              <a:solidFill>
                <a:schemeClr val="tx1"/>
              </a:solidFill>
            </a:rPr>
            <a:t> y </a:t>
          </a:r>
          <a:r>
            <a:rPr lang="en-US" sz="2000" i="1" u="none" kern="1200" dirty="0" err="1">
              <a:solidFill>
                <a:schemeClr val="tx1"/>
              </a:solidFill>
            </a:rPr>
            <a:t>cuerpo</a:t>
          </a:r>
          <a:r>
            <a:rPr lang="en-US" sz="2000" i="0" u="none" kern="1200" dirty="0">
              <a:solidFill>
                <a:schemeClr val="tx1"/>
              </a:solidFill>
            </a:rPr>
            <a:t>,</a:t>
          </a:r>
          <a:r>
            <a:rPr lang="en-US" sz="2000" i="1" u="none" kern="1200" dirty="0">
              <a:solidFill>
                <a:schemeClr val="tx1"/>
              </a:solidFill>
            </a:rPr>
            <a:t> </a:t>
          </a:r>
          <a:r>
            <a:rPr lang="en-US" sz="2000" i="1" u="none" kern="1200" dirty="0" err="1">
              <a:solidFill>
                <a:schemeClr val="tx1"/>
              </a:solidFill>
            </a:rPr>
            <a:t>contar</a:t>
          </a:r>
          <a:r>
            <a:rPr lang="en-US" sz="2000" i="0" u="none" kern="1200" dirty="0">
              <a:solidFill>
                <a:schemeClr val="tx1"/>
              </a:solidFill>
            </a:rPr>
            <a:t> y </a:t>
          </a:r>
          <a:r>
            <a:rPr lang="en-US" sz="2000" i="1" u="none" kern="1200" dirty="0" err="1">
              <a:solidFill>
                <a:schemeClr val="tx1"/>
              </a:solidFill>
            </a:rPr>
            <a:t>computar</a:t>
          </a:r>
          <a:r>
            <a:rPr lang="en-US" sz="2000" i="1" u="none" kern="1200" dirty="0">
              <a:solidFill>
                <a:schemeClr val="tx1"/>
              </a:solidFill>
            </a:rPr>
            <a:t>, </a:t>
          </a:r>
          <a:r>
            <a:rPr lang="en-US" sz="2000" i="1" u="none" kern="1200" dirty="0" err="1">
              <a:solidFill>
                <a:schemeClr val="tx1"/>
              </a:solidFill>
            </a:rPr>
            <a:t>delgado</a:t>
          </a:r>
          <a:r>
            <a:rPr lang="en-US" sz="2000" i="0" u="none" kern="1200" dirty="0">
              <a:solidFill>
                <a:schemeClr val="tx1"/>
              </a:solidFill>
            </a:rPr>
            <a:t> y </a:t>
          </a:r>
          <a:r>
            <a:rPr lang="en-US" sz="2000" i="1" u="none" kern="1200" dirty="0" err="1">
              <a:solidFill>
                <a:schemeClr val="tx1"/>
              </a:solidFill>
            </a:rPr>
            <a:t>delicado</a:t>
          </a:r>
          <a:r>
            <a:rPr lang="en-US" sz="2000" kern="1200" dirty="0">
              <a:solidFill>
                <a:schemeClr val="tx1"/>
              </a:solidFill>
            </a:rPr>
            <a:t>)</a:t>
          </a:r>
        </a:p>
      </dsp:txBody>
      <dsp:txXfrm>
        <a:off x="42965" y="934972"/>
        <a:ext cx="7827176" cy="794212"/>
      </dsp:txXfrm>
    </dsp:sp>
    <dsp:sp modelId="{0ECB5B85-6100-DE41-A2F0-823D33108197}">
      <dsp:nvSpPr>
        <dsp:cNvPr id="0" name=""/>
        <dsp:cNvSpPr/>
      </dsp:nvSpPr>
      <dsp:spPr>
        <a:xfrm>
          <a:off x="0" y="1780939"/>
          <a:ext cx="7913106" cy="880142"/>
        </a:xfrm>
        <a:prstGeom prst="roundRect">
          <a:avLst/>
        </a:prstGeom>
        <a:solidFill>
          <a:schemeClr val="accent2">
            <a:hueOff val="781782"/>
            <a:satOff val="-12614"/>
            <a:lumOff val="-2196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u="none" kern="1200" cap="small" baseline="0">
              <a:solidFill>
                <a:schemeClr val="tx1"/>
              </a:solidFill>
            </a:rPr>
            <a:t>Arcaísmos</a:t>
          </a:r>
          <a:r>
            <a:rPr lang="en-US" sz="2000" kern="1200">
              <a:solidFill>
                <a:schemeClr val="tx1"/>
              </a:solidFill>
            </a:rPr>
            <a:t>: palabras que ya no se usan, recuperadas para recrear o aludir al pasado: </a:t>
          </a:r>
          <a:r>
            <a:rPr lang="en-US" sz="2000" i="1" kern="1200">
              <a:solidFill>
                <a:schemeClr val="tx1"/>
              </a:solidFill>
            </a:rPr>
            <a:t>mas</a:t>
          </a:r>
          <a:r>
            <a:rPr lang="en-US" sz="2000" kern="1200">
              <a:solidFill>
                <a:schemeClr val="tx1"/>
              </a:solidFill>
            </a:rPr>
            <a:t>, </a:t>
          </a:r>
          <a:r>
            <a:rPr lang="en-US" sz="2000" i="1" kern="1200">
              <a:solidFill>
                <a:schemeClr val="tx1"/>
              </a:solidFill>
            </a:rPr>
            <a:t>hueste</a:t>
          </a:r>
          <a:r>
            <a:rPr lang="en-US" sz="2000" kern="1200">
              <a:solidFill>
                <a:schemeClr val="tx1"/>
              </a:solidFill>
            </a:rPr>
            <a:t>, </a:t>
          </a:r>
          <a:r>
            <a:rPr lang="en-US" sz="2000" i="1" kern="1200">
              <a:solidFill>
                <a:schemeClr val="tx1"/>
              </a:solidFill>
            </a:rPr>
            <a:t>candil</a:t>
          </a:r>
          <a:r>
            <a:rPr lang="en-US" sz="2000" kern="1200">
              <a:solidFill>
                <a:schemeClr val="tx1"/>
              </a:solidFill>
            </a:rPr>
            <a:t>, </a:t>
          </a:r>
          <a:r>
            <a:rPr lang="en-US" sz="2000" i="1" kern="1200">
              <a:solidFill>
                <a:schemeClr val="tx1"/>
              </a:solidFill>
            </a:rPr>
            <a:t>empero</a:t>
          </a:r>
          <a:r>
            <a:rPr lang="en-US" sz="2000" kern="1200">
              <a:solidFill>
                <a:schemeClr val="tx1"/>
              </a:solidFill>
            </a:rPr>
            <a:t>, </a:t>
          </a:r>
          <a:r>
            <a:rPr lang="en-US" sz="2000" i="1" kern="1200">
              <a:solidFill>
                <a:schemeClr val="tx1"/>
              </a:solidFill>
            </a:rPr>
            <a:t>fidalgo</a:t>
          </a:r>
        </a:p>
      </dsp:txBody>
      <dsp:txXfrm>
        <a:off x="42965" y="1823904"/>
        <a:ext cx="7827176" cy="794212"/>
      </dsp:txXfrm>
    </dsp:sp>
    <dsp:sp modelId="{92D2FB6A-11DE-244E-95F9-7F78FB29B752}">
      <dsp:nvSpPr>
        <dsp:cNvPr id="0" name=""/>
        <dsp:cNvSpPr/>
      </dsp:nvSpPr>
      <dsp:spPr>
        <a:xfrm>
          <a:off x="0" y="2669870"/>
          <a:ext cx="7913106" cy="880142"/>
        </a:xfrm>
        <a:prstGeom prst="roundRect">
          <a:avLst/>
        </a:prstGeom>
        <a:solidFill>
          <a:schemeClr val="accent2">
            <a:hueOff val="1172672"/>
            <a:satOff val="-18920"/>
            <a:lumOff val="-3294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u="none" kern="1200" cap="small" baseline="0">
              <a:solidFill>
                <a:schemeClr val="tx1"/>
              </a:solidFill>
            </a:rPr>
            <a:t>Préstamos</a:t>
          </a:r>
          <a:r>
            <a:rPr lang="en-US" sz="2000" kern="1200">
              <a:solidFill>
                <a:schemeClr val="tx1"/>
              </a:solidFill>
            </a:rPr>
            <a:t>: palabras tomadas de otra lengua por contacto: </a:t>
          </a:r>
          <a:r>
            <a:rPr lang="en-US" sz="2000" i="1" kern="1200">
              <a:solidFill>
                <a:schemeClr val="tx1"/>
              </a:solidFill>
            </a:rPr>
            <a:t>albañil</a:t>
          </a:r>
          <a:r>
            <a:rPr lang="en-US" sz="2000" kern="1200">
              <a:solidFill>
                <a:schemeClr val="tx1"/>
              </a:solidFill>
            </a:rPr>
            <a:t>, </a:t>
          </a:r>
          <a:r>
            <a:rPr lang="en-US" sz="2000" i="1" kern="1200">
              <a:solidFill>
                <a:schemeClr val="tx1"/>
              </a:solidFill>
            </a:rPr>
            <a:t>jamón</a:t>
          </a:r>
          <a:r>
            <a:rPr lang="en-US" sz="2000" kern="1200">
              <a:solidFill>
                <a:schemeClr val="tx1"/>
              </a:solidFill>
            </a:rPr>
            <a:t>, </a:t>
          </a:r>
          <a:r>
            <a:rPr lang="en-US" sz="2000" i="1" kern="1200">
              <a:solidFill>
                <a:schemeClr val="tx1"/>
              </a:solidFill>
            </a:rPr>
            <a:t>gurú</a:t>
          </a:r>
          <a:r>
            <a:rPr lang="en-US" sz="2000" kern="1200">
              <a:solidFill>
                <a:schemeClr val="tx1"/>
              </a:solidFill>
            </a:rPr>
            <a:t>, </a:t>
          </a:r>
          <a:r>
            <a:rPr lang="en-US" sz="2000" i="1" kern="1200">
              <a:solidFill>
                <a:schemeClr val="tx1"/>
              </a:solidFill>
            </a:rPr>
            <a:t>golf</a:t>
          </a:r>
        </a:p>
      </dsp:txBody>
      <dsp:txXfrm>
        <a:off x="42965" y="2712835"/>
        <a:ext cx="7827176" cy="794212"/>
      </dsp:txXfrm>
    </dsp:sp>
    <dsp:sp modelId="{61033EAA-36E1-5546-9223-CBB0870BC1A6}">
      <dsp:nvSpPr>
        <dsp:cNvPr id="0" name=""/>
        <dsp:cNvSpPr/>
      </dsp:nvSpPr>
      <dsp:spPr>
        <a:xfrm>
          <a:off x="0" y="3558801"/>
          <a:ext cx="7913106" cy="880142"/>
        </a:xfrm>
        <a:prstGeom prst="roundRect">
          <a:avLst/>
        </a:prstGeom>
        <a:solidFill>
          <a:schemeClr val="accent2">
            <a:hueOff val="1563563"/>
            <a:satOff val="-25227"/>
            <a:lumOff val="-4392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u="none" kern="1200" cap="small" baseline="0" err="1">
              <a:solidFill>
                <a:schemeClr val="tx1"/>
              </a:solidFill>
            </a:rPr>
            <a:t>Neologismos</a:t>
          </a:r>
          <a:r>
            <a:rPr lang="en-US" sz="2000" kern="1200">
              <a:solidFill>
                <a:schemeClr val="tx1"/>
              </a:solidFill>
            </a:rPr>
            <a:t>: palabras o </a:t>
          </a:r>
          <a:r>
            <a:rPr lang="en-US" sz="2000" kern="1200" err="1">
              <a:solidFill>
                <a:schemeClr val="tx1"/>
              </a:solidFill>
            </a:rPr>
            <a:t>acepciones</a:t>
          </a:r>
          <a:r>
            <a:rPr lang="en-US" sz="2000" kern="1200">
              <a:solidFill>
                <a:schemeClr val="tx1"/>
              </a:solidFill>
            </a:rPr>
            <a:t> de </a:t>
          </a:r>
          <a:r>
            <a:rPr lang="en-US" sz="2000" kern="1200" err="1">
              <a:solidFill>
                <a:schemeClr val="tx1"/>
              </a:solidFill>
            </a:rPr>
            <a:t>incorporación</a:t>
          </a:r>
          <a:r>
            <a:rPr lang="en-US" sz="2000" kern="1200">
              <a:solidFill>
                <a:schemeClr val="tx1"/>
              </a:solidFill>
            </a:rPr>
            <a:t> </a:t>
          </a:r>
          <a:r>
            <a:rPr lang="en-US" sz="2000" kern="1200" err="1">
              <a:solidFill>
                <a:schemeClr val="tx1"/>
              </a:solidFill>
            </a:rPr>
            <a:t>reciente</a:t>
          </a:r>
          <a:r>
            <a:rPr lang="en-US" sz="2000" kern="1200">
              <a:solidFill>
                <a:schemeClr val="tx1"/>
              </a:solidFill>
            </a:rPr>
            <a:t>:  </a:t>
          </a:r>
          <a:r>
            <a:rPr lang="en-US" sz="2000" i="1" kern="1200" err="1">
              <a:solidFill>
                <a:schemeClr val="tx1"/>
              </a:solidFill>
            </a:rPr>
            <a:t>desescalada</a:t>
          </a:r>
          <a:r>
            <a:rPr lang="en-US" sz="2000" kern="1200">
              <a:solidFill>
                <a:schemeClr val="tx1"/>
              </a:solidFill>
            </a:rPr>
            <a:t>, </a:t>
          </a:r>
          <a:r>
            <a:rPr lang="en-US" sz="2000" i="1" kern="1200" err="1">
              <a:solidFill>
                <a:schemeClr val="tx1"/>
              </a:solidFill>
            </a:rPr>
            <a:t>nudista</a:t>
          </a:r>
          <a:r>
            <a:rPr lang="en-US" sz="2000" kern="1200">
              <a:solidFill>
                <a:schemeClr val="tx1"/>
              </a:solidFill>
            </a:rPr>
            <a:t>, </a:t>
          </a:r>
          <a:r>
            <a:rPr lang="en-US" sz="2000" i="1" kern="1200" err="1">
              <a:solidFill>
                <a:schemeClr val="tx1"/>
              </a:solidFill>
            </a:rPr>
            <a:t>confinamiento</a:t>
          </a:r>
          <a:r>
            <a:rPr lang="en-US" sz="2000" i="1" kern="1200">
              <a:solidFill>
                <a:schemeClr val="tx1"/>
              </a:solidFill>
            </a:rPr>
            <a:t> perimetral</a:t>
          </a:r>
        </a:p>
      </dsp:txBody>
      <dsp:txXfrm>
        <a:off x="42965" y="3601766"/>
        <a:ext cx="7827176" cy="794212"/>
      </dsp:txXfrm>
    </dsp:sp>
    <dsp:sp modelId="{A733F416-6D1F-8048-A05B-D77DFD99E40A}">
      <dsp:nvSpPr>
        <dsp:cNvPr id="0" name=""/>
        <dsp:cNvSpPr/>
      </dsp:nvSpPr>
      <dsp:spPr>
        <a:xfrm>
          <a:off x="0" y="4447733"/>
          <a:ext cx="7913106" cy="880142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u="none" kern="1200" cap="small" baseline="0">
              <a:solidFill>
                <a:schemeClr val="tx1"/>
              </a:solidFill>
            </a:rPr>
            <a:t>Cognados</a:t>
          </a:r>
          <a:r>
            <a:rPr lang="en-US" sz="2000" kern="1200">
              <a:solidFill>
                <a:schemeClr val="tx1"/>
              </a:solidFill>
            </a:rPr>
            <a:t>: pares de palabras muy parecidas y con el mismo significado en dos lenguas: </a:t>
          </a:r>
          <a:r>
            <a:rPr lang="en-US" sz="2000" i="1" kern="1200">
              <a:solidFill>
                <a:schemeClr val="tx1"/>
              </a:solidFill>
            </a:rPr>
            <a:t>detail</a:t>
          </a:r>
          <a:r>
            <a:rPr lang="en-US" sz="2000" kern="1200">
              <a:solidFill>
                <a:schemeClr val="tx1"/>
              </a:solidFill>
            </a:rPr>
            <a:t> y </a:t>
          </a:r>
          <a:r>
            <a:rPr lang="en-US" sz="2000" i="1" kern="1200">
              <a:solidFill>
                <a:schemeClr val="tx1"/>
              </a:solidFill>
            </a:rPr>
            <a:t>detalle</a:t>
          </a:r>
          <a:r>
            <a:rPr lang="en-US" sz="2000" kern="1200">
              <a:solidFill>
                <a:schemeClr val="tx1"/>
              </a:solidFill>
            </a:rPr>
            <a:t>, </a:t>
          </a:r>
          <a:r>
            <a:rPr lang="en-US" sz="2000" i="1" kern="1200">
              <a:solidFill>
                <a:schemeClr val="tx1"/>
              </a:solidFill>
            </a:rPr>
            <a:t>project</a:t>
          </a:r>
          <a:r>
            <a:rPr lang="en-US" sz="2000" kern="1200">
              <a:solidFill>
                <a:schemeClr val="tx1"/>
              </a:solidFill>
            </a:rPr>
            <a:t> y </a:t>
          </a:r>
          <a:r>
            <a:rPr lang="en-US" sz="2000" i="1" kern="1200">
              <a:solidFill>
                <a:schemeClr val="tx1"/>
              </a:solidFill>
            </a:rPr>
            <a:t>proyecto</a:t>
          </a:r>
        </a:p>
      </dsp:txBody>
      <dsp:txXfrm>
        <a:off x="42965" y="4490698"/>
        <a:ext cx="7827176" cy="7942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8216F4-03CA-F245-900B-B421F596DDC3}">
      <dsp:nvSpPr>
        <dsp:cNvPr id="0" name=""/>
        <dsp:cNvSpPr/>
      </dsp:nvSpPr>
      <dsp:spPr>
        <a:xfrm>
          <a:off x="628650" y="4643"/>
          <a:ext cx="1893093" cy="11358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tx1"/>
              </a:solidFill>
            </a:rPr>
            <a:t>Arte y art </a:t>
          </a:r>
        </a:p>
      </dsp:txBody>
      <dsp:txXfrm>
        <a:off x="628650" y="4643"/>
        <a:ext cx="1893093" cy="1135856"/>
      </dsp:txXfrm>
    </dsp:sp>
    <dsp:sp modelId="{78B3620F-9166-A843-B353-4195AA4471E6}">
      <dsp:nvSpPr>
        <dsp:cNvPr id="0" name=""/>
        <dsp:cNvSpPr/>
      </dsp:nvSpPr>
      <dsp:spPr>
        <a:xfrm>
          <a:off x="2711053" y="4643"/>
          <a:ext cx="1893093" cy="1135856"/>
        </a:xfrm>
        <a:prstGeom prst="rect">
          <a:avLst/>
        </a:prstGeom>
        <a:solidFill>
          <a:schemeClr val="accent2">
            <a:hueOff val="177678"/>
            <a:satOff val="-2867"/>
            <a:lumOff val="-4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tx1"/>
              </a:solidFill>
            </a:rPr>
            <a:t>Chatear </a:t>
          </a:r>
        </a:p>
      </dsp:txBody>
      <dsp:txXfrm>
        <a:off x="2711053" y="4643"/>
        <a:ext cx="1893093" cy="1135856"/>
      </dsp:txXfrm>
    </dsp:sp>
    <dsp:sp modelId="{5CDF1184-0F66-5246-B2D4-F1CCA9A1B2F0}">
      <dsp:nvSpPr>
        <dsp:cNvPr id="0" name=""/>
        <dsp:cNvSpPr/>
      </dsp:nvSpPr>
      <dsp:spPr>
        <a:xfrm>
          <a:off x="4793456" y="4643"/>
          <a:ext cx="1893093" cy="1135856"/>
        </a:xfrm>
        <a:prstGeom prst="rect">
          <a:avLst/>
        </a:prstGeom>
        <a:solidFill>
          <a:schemeClr val="accent2">
            <a:hueOff val="355355"/>
            <a:satOff val="-5733"/>
            <a:lumOff val="-9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tx1"/>
              </a:solidFill>
            </a:rPr>
            <a:t>Convidar </a:t>
          </a:r>
        </a:p>
      </dsp:txBody>
      <dsp:txXfrm>
        <a:off x="4793456" y="4643"/>
        <a:ext cx="1893093" cy="1135856"/>
      </dsp:txXfrm>
    </dsp:sp>
    <dsp:sp modelId="{D21201AD-0D7F-E444-BBA0-65A0829DE080}">
      <dsp:nvSpPr>
        <dsp:cNvPr id="0" name=""/>
        <dsp:cNvSpPr/>
      </dsp:nvSpPr>
      <dsp:spPr>
        <a:xfrm>
          <a:off x="628650" y="1329809"/>
          <a:ext cx="1893093" cy="1135856"/>
        </a:xfrm>
        <a:prstGeom prst="rect">
          <a:avLst/>
        </a:prstGeom>
        <a:solidFill>
          <a:schemeClr val="accent2">
            <a:hueOff val="533033"/>
            <a:satOff val="-8600"/>
            <a:lumOff val="-149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tx1"/>
              </a:solidFill>
            </a:rPr>
            <a:t>Computadora </a:t>
          </a:r>
        </a:p>
      </dsp:txBody>
      <dsp:txXfrm>
        <a:off x="628650" y="1329809"/>
        <a:ext cx="1893093" cy="1135856"/>
      </dsp:txXfrm>
    </dsp:sp>
    <dsp:sp modelId="{3B642B21-62A6-B640-A0B7-577CED225201}">
      <dsp:nvSpPr>
        <dsp:cNvPr id="0" name=""/>
        <dsp:cNvSpPr/>
      </dsp:nvSpPr>
      <dsp:spPr>
        <a:xfrm>
          <a:off x="2711053" y="1329809"/>
          <a:ext cx="1893093" cy="1135856"/>
        </a:xfrm>
        <a:prstGeom prst="rect">
          <a:avLst/>
        </a:prstGeom>
        <a:solidFill>
          <a:schemeClr val="accent2">
            <a:hueOff val="710710"/>
            <a:satOff val="-11467"/>
            <a:lumOff val="-19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tx1"/>
              </a:solidFill>
            </a:rPr>
            <a:t>Empero </a:t>
          </a:r>
        </a:p>
      </dsp:txBody>
      <dsp:txXfrm>
        <a:off x="2711053" y="1329809"/>
        <a:ext cx="1893093" cy="1135856"/>
      </dsp:txXfrm>
    </dsp:sp>
    <dsp:sp modelId="{9332F10E-7021-C048-892A-9B87D5F2609F}">
      <dsp:nvSpPr>
        <dsp:cNvPr id="0" name=""/>
        <dsp:cNvSpPr/>
      </dsp:nvSpPr>
      <dsp:spPr>
        <a:xfrm>
          <a:off x="4793456" y="1329809"/>
          <a:ext cx="1893093" cy="1135856"/>
        </a:xfrm>
        <a:prstGeom prst="rect">
          <a:avLst/>
        </a:prstGeom>
        <a:solidFill>
          <a:schemeClr val="accent2">
            <a:hueOff val="888388"/>
            <a:satOff val="-14334"/>
            <a:lumOff val="-24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tx1"/>
              </a:solidFill>
            </a:rPr>
            <a:t>Fierro </a:t>
          </a:r>
        </a:p>
      </dsp:txBody>
      <dsp:txXfrm>
        <a:off x="4793456" y="1329809"/>
        <a:ext cx="1893093" cy="1135856"/>
      </dsp:txXfrm>
    </dsp:sp>
    <dsp:sp modelId="{8FBA72E5-6B4D-2B4A-9094-A6A9E4DA7FF6}">
      <dsp:nvSpPr>
        <dsp:cNvPr id="0" name=""/>
        <dsp:cNvSpPr/>
      </dsp:nvSpPr>
      <dsp:spPr>
        <a:xfrm>
          <a:off x="628650" y="2654974"/>
          <a:ext cx="1893093" cy="1135856"/>
        </a:xfrm>
        <a:prstGeom prst="rect">
          <a:avLst/>
        </a:prstGeom>
        <a:solidFill>
          <a:schemeClr val="accent2">
            <a:hueOff val="1066066"/>
            <a:satOff val="-17200"/>
            <a:lumOff val="-29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tx1"/>
              </a:solidFill>
            </a:rPr>
            <a:t>Fuselaje </a:t>
          </a:r>
        </a:p>
      </dsp:txBody>
      <dsp:txXfrm>
        <a:off x="628650" y="2654974"/>
        <a:ext cx="1893093" cy="1135856"/>
      </dsp:txXfrm>
    </dsp:sp>
    <dsp:sp modelId="{20982B9F-0BD1-D04D-8494-1AE1B92E55DE}">
      <dsp:nvSpPr>
        <dsp:cNvPr id="0" name=""/>
        <dsp:cNvSpPr/>
      </dsp:nvSpPr>
      <dsp:spPr>
        <a:xfrm>
          <a:off x="2711053" y="2654974"/>
          <a:ext cx="1893093" cy="1135856"/>
        </a:xfrm>
        <a:prstGeom prst="rect">
          <a:avLst/>
        </a:prstGeom>
        <a:solidFill>
          <a:schemeClr val="accent2">
            <a:hueOff val="1243743"/>
            <a:satOff val="-20067"/>
            <a:lumOff val="-34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tx1"/>
              </a:solidFill>
            </a:rPr>
            <a:t>Gol </a:t>
          </a:r>
        </a:p>
      </dsp:txBody>
      <dsp:txXfrm>
        <a:off x="2711053" y="2654974"/>
        <a:ext cx="1893093" cy="1135856"/>
      </dsp:txXfrm>
    </dsp:sp>
    <dsp:sp modelId="{EEEE0160-1C24-EE4D-8599-EAC4A2A06E38}">
      <dsp:nvSpPr>
        <dsp:cNvPr id="0" name=""/>
        <dsp:cNvSpPr/>
      </dsp:nvSpPr>
      <dsp:spPr>
        <a:xfrm>
          <a:off x="4793456" y="2654974"/>
          <a:ext cx="1893093" cy="1135856"/>
        </a:xfrm>
        <a:prstGeom prst="rect">
          <a:avLst/>
        </a:prstGeom>
        <a:solidFill>
          <a:schemeClr val="accent2">
            <a:hueOff val="1421421"/>
            <a:satOff val="-22934"/>
            <a:lumOff val="-399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tx1"/>
              </a:solidFill>
            </a:rPr>
            <a:t>Googlear </a:t>
          </a:r>
        </a:p>
      </dsp:txBody>
      <dsp:txXfrm>
        <a:off x="4793456" y="2654974"/>
        <a:ext cx="1893093" cy="1135856"/>
      </dsp:txXfrm>
    </dsp:sp>
    <dsp:sp modelId="{85D491B7-66B2-6049-9094-FEF58A54EB3D}">
      <dsp:nvSpPr>
        <dsp:cNvPr id="0" name=""/>
        <dsp:cNvSpPr/>
      </dsp:nvSpPr>
      <dsp:spPr>
        <a:xfrm>
          <a:off x="628650" y="3980140"/>
          <a:ext cx="1893093" cy="1135856"/>
        </a:xfrm>
        <a:prstGeom prst="rect">
          <a:avLst/>
        </a:prstGeom>
        <a:solidFill>
          <a:schemeClr val="accent2">
            <a:hueOff val="1599099"/>
            <a:satOff val="-25801"/>
            <a:lumOff val="-44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tx1"/>
              </a:solidFill>
            </a:rPr>
            <a:t>Hardware 	</a:t>
          </a:r>
        </a:p>
      </dsp:txBody>
      <dsp:txXfrm>
        <a:off x="628650" y="3980140"/>
        <a:ext cx="1893093" cy="1135856"/>
      </dsp:txXfrm>
    </dsp:sp>
    <dsp:sp modelId="{705B6AB2-DA08-1E47-982C-2B5653816633}">
      <dsp:nvSpPr>
        <dsp:cNvPr id="0" name=""/>
        <dsp:cNvSpPr/>
      </dsp:nvSpPr>
      <dsp:spPr>
        <a:xfrm>
          <a:off x="2711053" y="3980140"/>
          <a:ext cx="1893093" cy="1135856"/>
        </a:xfrm>
        <a:prstGeom prst="rect">
          <a:avLst/>
        </a:prstGeom>
        <a:solidFill>
          <a:schemeClr val="accent2">
            <a:hueOff val="1776776"/>
            <a:satOff val="-28667"/>
            <a:lumOff val="-499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tx1"/>
              </a:solidFill>
            </a:rPr>
            <a:t>Nación y nation 	</a:t>
          </a:r>
        </a:p>
      </dsp:txBody>
      <dsp:txXfrm>
        <a:off x="2711053" y="3980140"/>
        <a:ext cx="1893093" cy="1135856"/>
      </dsp:txXfrm>
    </dsp:sp>
    <dsp:sp modelId="{C060EF26-45C6-CD4A-B2DA-6C84334E3838}">
      <dsp:nvSpPr>
        <dsp:cNvPr id="0" name=""/>
        <dsp:cNvSpPr/>
      </dsp:nvSpPr>
      <dsp:spPr>
        <a:xfrm>
          <a:off x="4793456" y="3980140"/>
          <a:ext cx="1893093" cy="1135856"/>
        </a:xfrm>
        <a:prstGeom prst="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tx1"/>
              </a:solidFill>
            </a:rPr>
            <a:t>Poliamor  </a:t>
          </a:r>
        </a:p>
      </dsp:txBody>
      <dsp:txXfrm>
        <a:off x="4793456" y="3980140"/>
        <a:ext cx="1893093" cy="113585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09C0E-2656-4C43-87EB-9DEAFFD56A26}">
      <dsp:nvSpPr>
        <dsp:cNvPr id="0" name=""/>
        <dsp:cNvSpPr/>
      </dsp:nvSpPr>
      <dsp:spPr>
        <a:xfrm>
          <a:off x="0" y="141539"/>
          <a:ext cx="7728267" cy="7558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u="none" kern="1200" cap="small" baseline="0">
              <a:solidFill>
                <a:schemeClr val="tx1"/>
              </a:solidFill>
            </a:rPr>
            <a:t>Acortamientos</a:t>
          </a:r>
          <a:r>
            <a:rPr lang="en-US" sz="1900" kern="1200">
              <a:solidFill>
                <a:schemeClr val="tx1"/>
              </a:solidFill>
            </a:rPr>
            <a:t>: sirven para indicar afectividad: </a:t>
          </a:r>
          <a:r>
            <a:rPr lang="en-US" sz="1900" i="1" kern="1200">
              <a:solidFill>
                <a:schemeClr val="tx1"/>
              </a:solidFill>
            </a:rPr>
            <a:t>profe</a:t>
          </a:r>
          <a:r>
            <a:rPr lang="en-US" sz="1900" kern="1200">
              <a:solidFill>
                <a:schemeClr val="tx1"/>
              </a:solidFill>
            </a:rPr>
            <a:t>, </a:t>
          </a:r>
          <a:r>
            <a:rPr lang="en-US" sz="1900" i="1" kern="1200">
              <a:solidFill>
                <a:schemeClr val="tx1"/>
              </a:solidFill>
            </a:rPr>
            <a:t>bici</a:t>
          </a:r>
          <a:r>
            <a:rPr lang="en-US" sz="1900" kern="1200">
              <a:solidFill>
                <a:schemeClr val="tx1"/>
              </a:solidFill>
            </a:rPr>
            <a:t>, </a:t>
          </a:r>
          <a:r>
            <a:rPr lang="en-US" sz="1900" i="1" kern="1200">
              <a:solidFill>
                <a:schemeClr val="tx1"/>
              </a:solidFill>
            </a:rPr>
            <a:t>mates</a:t>
          </a:r>
          <a:br>
            <a:rPr lang="en-US" sz="1900" kern="1200">
              <a:solidFill>
                <a:schemeClr val="tx1"/>
              </a:solidFill>
            </a:rPr>
          </a:br>
          <a:r>
            <a:rPr lang="en-US" sz="1900" b="1" u="none" kern="1200">
              <a:solidFill>
                <a:schemeClr val="tx1"/>
              </a:solidFill>
            </a:rPr>
            <a:t>Formas de tratamiento afectivas</a:t>
          </a:r>
          <a:r>
            <a:rPr lang="en-US" sz="1900" kern="1200">
              <a:solidFill>
                <a:schemeClr val="tx1"/>
              </a:solidFill>
            </a:rPr>
            <a:t>: </a:t>
          </a:r>
          <a:r>
            <a:rPr lang="en-US" sz="1900" i="1" kern="1200">
              <a:solidFill>
                <a:schemeClr val="tx1"/>
              </a:solidFill>
            </a:rPr>
            <a:t>mamá</a:t>
          </a:r>
          <a:r>
            <a:rPr lang="en-US" sz="1900" kern="1200">
              <a:solidFill>
                <a:schemeClr val="tx1"/>
              </a:solidFill>
            </a:rPr>
            <a:t>, </a:t>
          </a:r>
          <a:r>
            <a:rPr lang="en-US" sz="1900" i="1" kern="1200">
              <a:solidFill>
                <a:schemeClr val="tx1"/>
              </a:solidFill>
            </a:rPr>
            <a:t>papi</a:t>
          </a:r>
          <a:r>
            <a:rPr lang="en-US" sz="1900" kern="1200">
              <a:solidFill>
                <a:schemeClr val="tx1"/>
              </a:solidFill>
            </a:rPr>
            <a:t>, </a:t>
          </a:r>
          <a:r>
            <a:rPr lang="en-US" sz="1900" i="1" kern="1200">
              <a:solidFill>
                <a:schemeClr val="tx1"/>
              </a:solidFill>
            </a:rPr>
            <a:t>tata</a:t>
          </a:r>
        </a:p>
      </dsp:txBody>
      <dsp:txXfrm>
        <a:off x="36896" y="178435"/>
        <a:ext cx="7654475" cy="682028"/>
      </dsp:txXfrm>
    </dsp:sp>
    <dsp:sp modelId="{F861E283-DF2C-2445-973E-4ECD3D10CB16}">
      <dsp:nvSpPr>
        <dsp:cNvPr id="0" name=""/>
        <dsp:cNvSpPr/>
      </dsp:nvSpPr>
      <dsp:spPr>
        <a:xfrm>
          <a:off x="0" y="952079"/>
          <a:ext cx="7728267" cy="755820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0" u="none" kern="1200" cap="small" baseline="0">
              <a:solidFill>
                <a:schemeClr val="tx1"/>
              </a:solidFill>
            </a:rPr>
            <a:t>Argot</a:t>
          </a:r>
          <a:r>
            <a:rPr lang="en-US" sz="1900" kern="1200">
              <a:solidFill>
                <a:schemeClr val="tx1"/>
              </a:solidFill>
            </a:rPr>
            <a:t>: lenguaje propio de un grupo (profesional, social…): pasma, camello, güey/tío, chela. Puede asociarse con un país</a:t>
          </a:r>
        </a:p>
      </dsp:txBody>
      <dsp:txXfrm>
        <a:off x="36896" y="988975"/>
        <a:ext cx="7654475" cy="682028"/>
      </dsp:txXfrm>
    </dsp:sp>
    <dsp:sp modelId="{495271EB-00BF-B449-83C6-6D5FFBEE2BB6}">
      <dsp:nvSpPr>
        <dsp:cNvPr id="0" name=""/>
        <dsp:cNvSpPr/>
      </dsp:nvSpPr>
      <dsp:spPr>
        <a:xfrm>
          <a:off x="0" y="1707899"/>
          <a:ext cx="7728267" cy="1199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>
              <a:solidFill>
                <a:schemeClr val="tx1"/>
              </a:solidFill>
            </a:rPr>
            <a:t>Vocabulario dialectal: algunos términos pueden ser típicos de una determinada zona  </a:t>
          </a:r>
          <a:br>
            <a:rPr lang="en-US" sz="1500" kern="1200">
              <a:solidFill>
                <a:schemeClr val="tx1"/>
              </a:solidFill>
            </a:rPr>
          </a:br>
          <a:r>
            <a:rPr lang="en-US" sz="1500" kern="1200">
              <a:solidFill>
                <a:schemeClr val="tx1"/>
              </a:solidFill>
            </a:rPr>
            <a:t>(pibe, güey, tío)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>
              <a:solidFill>
                <a:schemeClr val="tx1"/>
              </a:solidFill>
            </a:rPr>
            <a:t>Puede asociarse también a un grupo social definido: gitano, lunfardo...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>
              <a:solidFill>
                <a:schemeClr val="tx1"/>
              </a:solidFill>
            </a:rPr>
            <a:t>El argot puede ser adoptado en la lengua informal de una zona, o incluso entrar en el español general: </a:t>
          </a:r>
          <a:r>
            <a:rPr lang="en-US" sz="1500" i="1" kern="1200">
              <a:solidFill>
                <a:schemeClr val="tx1"/>
              </a:solidFill>
            </a:rPr>
            <a:t>boludo</a:t>
          </a:r>
          <a:r>
            <a:rPr lang="en-US" sz="1500" kern="1200">
              <a:solidFill>
                <a:schemeClr val="tx1"/>
              </a:solidFill>
            </a:rPr>
            <a:t>, </a:t>
          </a:r>
          <a:r>
            <a:rPr lang="en-US" sz="1500" i="1" kern="1200">
              <a:solidFill>
                <a:schemeClr val="tx1"/>
              </a:solidFill>
            </a:rPr>
            <a:t>chaval</a:t>
          </a:r>
          <a:r>
            <a:rPr lang="en-US" sz="1500" kern="1200">
              <a:solidFill>
                <a:schemeClr val="tx1"/>
              </a:solidFill>
            </a:rPr>
            <a:t>, </a:t>
          </a:r>
          <a:r>
            <a:rPr lang="en-US" sz="1500" i="1" kern="1200">
              <a:solidFill>
                <a:schemeClr val="tx1"/>
              </a:solidFill>
            </a:rPr>
            <a:t>biruje</a:t>
          </a:r>
        </a:p>
      </dsp:txBody>
      <dsp:txXfrm>
        <a:off x="0" y="1707899"/>
        <a:ext cx="7728267" cy="1199565"/>
      </dsp:txXfrm>
    </dsp:sp>
    <dsp:sp modelId="{625BC49D-1166-B548-9AC1-C8DA6AE6E134}">
      <dsp:nvSpPr>
        <dsp:cNvPr id="0" name=""/>
        <dsp:cNvSpPr/>
      </dsp:nvSpPr>
      <dsp:spPr>
        <a:xfrm>
          <a:off x="0" y="2907464"/>
          <a:ext cx="7728267" cy="755820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i="0" u="none" kern="1200" cap="small" baseline="0">
              <a:solidFill>
                <a:schemeClr val="tx1"/>
              </a:solidFill>
            </a:rPr>
            <a:t>Jerga</a:t>
          </a:r>
          <a:r>
            <a:rPr lang="en-US" sz="1900" kern="1200">
              <a:solidFill>
                <a:schemeClr val="tx1"/>
              </a:solidFill>
            </a:rPr>
            <a:t> o </a:t>
          </a:r>
          <a:r>
            <a:rPr lang="en-US" sz="1900" b="1" i="0" u="none" kern="1200" cap="small" baseline="0">
              <a:solidFill>
                <a:schemeClr val="tx1"/>
              </a:solidFill>
            </a:rPr>
            <a:t>variedad profesional</a:t>
          </a:r>
          <a:r>
            <a:rPr lang="en-US" sz="1900" kern="1200">
              <a:solidFill>
                <a:schemeClr val="tx1"/>
              </a:solidFill>
            </a:rPr>
            <a:t>: se utiliza en el contexto técnico</a:t>
          </a:r>
        </a:p>
      </dsp:txBody>
      <dsp:txXfrm>
        <a:off x="36896" y="2944360"/>
        <a:ext cx="7654475" cy="682028"/>
      </dsp:txXfrm>
    </dsp:sp>
    <dsp:sp modelId="{1F9F0BAB-84AB-6345-A960-D2F66A2A9AAE}">
      <dsp:nvSpPr>
        <dsp:cNvPr id="0" name=""/>
        <dsp:cNvSpPr/>
      </dsp:nvSpPr>
      <dsp:spPr>
        <a:xfrm>
          <a:off x="0" y="3718004"/>
          <a:ext cx="7728267" cy="755820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>
              <a:solidFill>
                <a:schemeClr val="tx1"/>
              </a:solidFill>
            </a:rPr>
            <a:t>Ejercicio 6.7. </a:t>
          </a:r>
          <a:r>
            <a:rPr lang="es-ES" sz="1900" kern="1200">
              <a:solidFill>
                <a:schemeClr val="tx1"/>
              </a:solidFill>
            </a:rPr>
            <a:t>Indica si las siguientes palabras son </a:t>
          </a:r>
          <a:r>
            <a:rPr lang="es-ES" sz="1900" b="1" i="0" u="none" kern="1200" cap="small" baseline="0">
              <a:solidFill>
                <a:schemeClr val="tx1"/>
              </a:solidFill>
            </a:rPr>
            <a:t>acortamientos</a:t>
          </a:r>
          <a:r>
            <a:rPr lang="es-ES" sz="1900" kern="1200">
              <a:solidFill>
                <a:schemeClr val="tx1"/>
              </a:solidFill>
            </a:rPr>
            <a:t>, </a:t>
          </a:r>
          <a:r>
            <a:rPr lang="es-ES" sz="1900" b="1" i="0" u="none" kern="1200" cap="small" baseline="0">
              <a:solidFill>
                <a:schemeClr val="tx1"/>
              </a:solidFill>
            </a:rPr>
            <a:t>argot popular/caló</a:t>
          </a:r>
          <a:r>
            <a:rPr lang="es-ES" sz="1900" kern="1200">
              <a:solidFill>
                <a:schemeClr val="tx1"/>
              </a:solidFill>
            </a:rPr>
            <a:t> o </a:t>
          </a:r>
          <a:r>
            <a:rPr lang="es-ES" sz="1900" b="1" i="0" u="none" kern="1200" cap="small" baseline="0">
              <a:solidFill>
                <a:schemeClr val="tx1"/>
              </a:solidFill>
            </a:rPr>
            <a:t>jerga profesional</a:t>
          </a:r>
          <a:r>
            <a:rPr lang="es-ES" sz="1900" kern="1200">
              <a:solidFill>
                <a:schemeClr val="tx1"/>
              </a:solidFill>
            </a:rPr>
            <a:t>:</a:t>
          </a:r>
        </a:p>
      </dsp:txBody>
      <dsp:txXfrm>
        <a:off x="36896" y="3754900"/>
        <a:ext cx="7654475" cy="682028"/>
      </dsp:txXfrm>
    </dsp:sp>
    <dsp:sp modelId="{0A4D1D40-421B-1E4B-9D57-39EA74CCD683}">
      <dsp:nvSpPr>
        <dsp:cNvPr id="0" name=""/>
        <dsp:cNvSpPr/>
      </dsp:nvSpPr>
      <dsp:spPr>
        <a:xfrm>
          <a:off x="0" y="4473824"/>
          <a:ext cx="7728267" cy="47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500" kern="1200">
              <a:solidFill>
                <a:schemeClr val="tx1"/>
              </a:solidFill>
            </a:rPr>
            <a:t>1. Aerofagia		2. Autolisis		3. bibe		4. Boludo</a:t>
          </a:r>
          <a:br>
            <a:rPr lang="es-ES" sz="1500" kern="1200">
              <a:solidFill>
                <a:schemeClr val="tx1"/>
              </a:solidFill>
            </a:rPr>
          </a:br>
          <a:r>
            <a:rPr lang="es-ES" sz="1500" kern="1200">
              <a:solidFill>
                <a:schemeClr val="tx1"/>
              </a:solidFill>
            </a:rPr>
            <a:t>5. Cole			6. Pibe		 	7. Vaina		8. Trastorno de conducta</a:t>
          </a:r>
        </a:p>
      </dsp:txBody>
      <dsp:txXfrm>
        <a:off x="0" y="4473824"/>
        <a:ext cx="7728267" cy="47196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F47776-518B-5A40-87B3-B7A2E1FA575A}">
      <dsp:nvSpPr>
        <dsp:cNvPr id="0" name=""/>
        <dsp:cNvSpPr/>
      </dsp:nvSpPr>
      <dsp:spPr>
        <a:xfrm>
          <a:off x="943" y="152163"/>
          <a:ext cx="3679228" cy="22075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cap="small" baseline="0" err="1">
              <a:solidFill>
                <a:schemeClr val="tx1"/>
              </a:solidFill>
            </a:rPr>
            <a:t>Préstamo</a:t>
          </a:r>
          <a:r>
            <a:rPr lang="en-US" sz="2100" kern="1200">
              <a:solidFill>
                <a:schemeClr val="tx1"/>
              </a:solidFill>
            </a:rPr>
            <a:t>. </a:t>
          </a:r>
          <a:br>
            <a:rPr lang="en-US" sz="2100" kern="1200">
              <a:solidFill>
                <a:schemeClr val="tx1"/>
              </a:solidFill>
            </a:rPr>
          </a:br>
          <a:r>
            <a:rPr lang="en-US" sz="2100" kern="1200">
              <a:solidFill>
                <a:schemeClr val="tx1"/>
              </a:solidFill>
            </a:rPr>
            <a:t>Palabra que </a:t>
          </a:r>
          <a:r>
            <a:rPr lang="en-US" sz="2100" kern="1200" err="1">
              <a:solidFill>
                <a:schemeClr val="tx1"/>
              </a:solidFill>
            </a:rPr>
            <a:t>entró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en</a:t>
          </a:r>
          <a:r>
            <a:rPr lang="en-US" sz="2100" kern="1200">
              <a:solidFill>
                <a:schemeClr val="tx1"/>
              </a:solidFill>
            </a:rPr>
            <a:t> la </a:t>
          </a:r>
          <a:r>
            <a:rPr lang="en-US" sz="2100" kern="1200" err="1">
              <a:solidFill>
                <a:schemeClr val="tx1"/>
              </a:solidFill>
            </a:rPr>
            <a:t>lengua</a:t>
          </a:r>
          <a:r>
            <a:rPr lang="en-US" sz="2100" kern="1200">
              <a:solidFill>
                <a:schemeClr val="tx1"/>
              </a:solidFill>
            </a:rPr>
            <a:t> por </a:t>
          </a:r>
          <a:r>
            <a:rPr lang="en-US" sz="2100" kern="1200" err="1">
              <a:solidFill>
                <a:schemeClr val="tx1"/>
              </a:solidFill>
            </a:rPr>
            <a:t>contacto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después</a:t>
          </a:r>
          <a:r>
            <a:rPr lang="en-US" sz="2100" kern="1200">
              <a:solidFill>
                <a:schemeClr val="tx1"/>
              </a:solidFill>
            </a:rPr>
            <a:t> de </a:t>
          </a:r>
          <a:r>
            <a:rPr lang="en-US" sz="2100" kern="1200" err="1">
              <a:solidFill>
                <a:schemeClr val="tx1"/>
              </a:solidFill>
            </a:rPr>
            <a:t>su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configuración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inicial</a:t>
          </a:r>
          <a:r>
            <a:rPr lang="en-US" sz="2100" kern="1200">
              <a:solidFill>
                <a:schemeClr val="tx1"/>
              </a:solidFill>
            </a:rPr>
            <a:t>: </a:t>
          </a:r>
          <a:r>
            <a:rPr lang="en-US" sz="2100" kern="1200" err="1">
              <a:solidFill>
                <a:schemeClr val="tx1"/>
              </a:solidFill>
            </a:rPr>
            <a:t>tomate</a:t>
          </a:r>
          <a:r>
            <a:rPr lang="en-US" sz="2100" kern="1200">
              <a:solidFill>
                <a:schemeClr val="tx1"/>
              </a:solidFill>
            </a:rPr>
            <a:t>, software, </a:t>
          </a:r>
          <a:r>
            <a:rPr lang="en-US" sz="2100" kern="1200" err="1">
              <a:solidFill>
                <a:schemeClr val="tx1"/>
              </a:solidFill>
            </a:rPr>
            <a:t>albañil</a:t>
          </a:r>
          <a:endParaRPr lang="en-US" sz="2100" kern="1200">
            <a:solidFill>
              <a:schemeClr val="tx1"/>
            </a:solidFill>
          </a:endParaRPr>
        </a:p>
      </dsp:txBody>
      <dsp:txXfrm>
        <a:off x="943" y="152163"/>
        <a:ext cx="3679228" cy="2207537"/>
      </dsp:txXfrm>
    </dsp:sp>
    <dsp:sp modelId="{4D445FC8-2174-914B-97B5-AD19F73F66B6}">
      <dsp:nvSpPr>
        <dsp:cNvPr id="0" name=""/>
        <dsp:cNvSpPr/>
      </dsp:nvSpPr>
      <dsp:spPr>
        <a:xfrm>
          <a:off x="4048094" y="152163"/>
          <a:ext cx="3679228" cy="22075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cap="small" baseline="0" err="1">
              <a:solidFill>
                <a:schemeClr val="tx1"/>
              </a:solidFill>
            </a:rPr>
            <a:t>Extensión</a:t>
          </a:r>
          <a:r>
            <a:rPr lang="en-US" sz="2100" b="1" kern="1200" cap="small" baseline="0">
              <a:solidFill>
                <a:schemeClr val="tx1"/>
              </a:solidFill>
            </a:rPr>
            <a:t> </a:t>
          </a:r>
          <a:r>
            <a:rPr lang="en-US" sz="2100" b="1" kern="1200" cap="small" baseline="0" err="1">
              <a:solidFill>
                <a:schemeClr val="tx1"/>
              </a:solidFill>
            </a:rPr>
            <a:t>semántica</a:t>
          </a:r>
          <a:r>
            <a:rPr lang="en-US" sz="2100" kern="1200">
              <a:solidFill>
                <a:schemeClr val="tx1"/>
              </a:solidFill>
            </a:rPr>
            <a:t>. </a:t>
          </a:r>
          <a:br>
            <a:rPr lang="en-US" sz="2100" kern="1200">
              <a:solidFill>
                <a:schemeClr val="tx1"/>
              </a:solidFill>
            </a:rPr>
          </a:br>
          <a:r>
            <a:rPr lang="en-US" sz="2100" kern="1200">
              <a:solidFill>
                <a:schemeClr val="tx1"/>
              </a:solidFill>
            </a:rPr>
            <a:t>Una palabra </a:t>
          </a:r>
          <a:r>
            <a:rPr lang="en-US" sz="2100" kern="1200" err="1">
              <a:solidFill>
                <a:schemeClr val="tx1"/>
              </a:solidFill>
            </a:rPr>
            <a:t>adopta</a:t>
          </a:r>
          <a:r>
            <a:rPr lang="en-US" sz="2100" kern="1200">
              <a:solidFill>
                <a:schemeClr val="tx1"/>
              </a:solidFill>
            </a:rPr>
            <a:t> el significado de </a:t>
          </a:r>
          <a:r>
            <a:rPr lang="en-US" sz="2100" kern="1200" err="1">
              <a:solidFill>
                <a:schemeClr val="tx1"/>
              </a:solidFill>
            </a:rPr>
            <a:t>otra</a:t>
          </a:r>
          <a:r>
            <a:rPr lang="en-US" sz="2100" kern="1200">
              <a:solidFill>
                <a:schemeClr val="tx1"/>
              </a:solidFill>
            </a:rPr>
            <a:t> muy similar en la otra lengua: </a:t>
          </a:r>
          <a:r>
            <a:rPr lang="en-US" sz="2100" i="1" kern="1200" err="1">
              <a:solidFill>
                <a:schemeClr val="tx1"/>
              </a:solidFill>
            </a:rPr>
            <a:t>librería</a:t>
          </a:r>
          <a:r>
            <a:rPr lang="en-US" sz="2100" kern="1200">
              <a:solidFill>
                <a:schemeClr val="tx1"/>
              </a:solidFill>
            </a:rPr>
            <a:t> por </a:t>
          </a:r>
          <a:r>
            <a:rPr lang="en-US" sz="2100" i="1" kern="1200" err="1">
              <a:solidFill>
                <a:schemeClr val="tx1"/>
              </a:solidFill>
            </a:rPr>
            <a:t>biblioteca</a:t>
          </a:r>
          <a:r>
            <a:rPr lang="en-US" sz="2100" kern="1200">
              <a:solidFill>
                <a:schemeClr val="tx1"/>
              </a:solidFill>
            </a:rPr>
            <a:t>, </a:t>
          </a:r>
          <a:r>
            <a:rPr lang="en-US" sz="2100" i="1" kern="1200" err="1">
              <a:solidFill>
                <a:schemeClr val="tx1"/>
              </a:solidFill>
            </a:rPr>
            <a:t>introducir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en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lugar</a:t>
          </a:r>
          <a:r>
            <a:rPr lang="en-US" sz="2100" kern="1200">
              <a:solidFill>
                <a:schemeClr val="tx1"/>
              </a:solidFill>
            </a:rPr>
            <a:t> de </a:t>
          </a:r>
          <a:r>
            <a:rPr lang="en-US" sz="2100" i="1" kern="1200" err="1">
              <a:solidFill>
                <a:schemeClr val="tx1"/>
              </a:solidFill>
            </a:rPr>
            <a:t>presentar</a:t>
          </a:r>
          <a:r>
            <a:rPr lang="en-US" sz="2100" kern="1200">
              <a:solidFill>
                <a:schemeClr val="tx1"/>
              </a:solidFill>
            </a:rPr>
            <a:t>.</a:t>
          </a:r>
        </a:p>
      </dsp:txBody>
      <dsp:txXfrm>
        <a:off x="4048094" y="152163"/>
        <a:ext cx="3679228" cy="2207537"/>
      </dsp:txXfrm>
    </dsp:sp>
    <dsp:sp modelId="{12ABA8E4-0A53-CA44-87C9-DB484D81C20C}">
      <dsp:nvSpPr>
        <dsp:cNvPr id="0" name=""/>
        <dsp:cNvSpPr/>
      </dsp:nvSpPr>
      <dsp:spPr>
        <a:xfrm>
          <a:off x="943" y="2727623"/>
          <a:ext cx="3679228" cy="220753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cap="small" baseline="0" err="1">
              <a:solidFill>
                <a:schemeClr val="tx1"/>
              </a:solidFill>
            </a:rPr>
            <a:t>Calco</a:t>
          </a:r>
          <a:r>
            <a:rPr lang="en-US" sz="2100" b="1" kern="1200" cap="small" baseline="0">
              <a:solidFill>
                <a:schemeClr val="tx1"/>
              </a:solidFill>
            </a:rPr>
            <a:t> </a:t>
          </a:r>
          <a:r>
            <a:rPr lang="en-US" sz="2100" b="1" kern="1200" cap="small" baseline="0" err="1">
              <a:solidFill>
                <a:schemeClr val="tx1"/>
              </a:solidFill>
            </a:rPr>
            <a:t>sintáctico</a:t>
          </a:r>
          <a:r>
            <a:rPr lang="en-US" sz="2100" b="1" kern="1200">
              <a:solidFill>
                <a:schemeClr val="tx1"/>
              </a:solidFill>
            </a:rPr>
            <a:t>. </a:t>
          </a:r>
          <a:r>
            <a:rPr lang="en-US" sz="2100" kern="1200" err="1">
              <a:solidFill>
                <a:schemeClr val="tx1"/>
              </a:solidFill>
            </a:rPr>
            <a:t>Aprovechando</a:t>
          </a:r>
          <a:r>
            <a:rPr lang="en-US" sz="2100" kern="1200">
              <a:solidFill>
                <a:schemeClr val="tx1"/>
              </a:solidFill>
            </a:rPr>
            <a:t> una </a:t>
          </a:r>
          <a:r>
            <a:rPr lang="en-US" sz="2100" kern="1200" err="1">
              <a:solidFill>
                <a:schemeClr val="tx1"/>
              </a:solidFill>
            </a:rPr>
            <a:t>estructura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existente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en</a:t>
          </a:r>
          <a:r>
            <a:rPr lang="en-US" sz="2100" kern="1200">
              <a:solidFill>
                <a:schemeClr val="tx1"/>
              </a:solidFill>
            </a:rPr>
            <a:t> la </a:t>
          </a:r>
          <a:r>
            <a:rPr lang="en-US" sz="2100" kern="1200" err="1">
              <a:solidFill>
                <a:schemeClr val="tx1"/>
              </a:solidFill>
            </a:rPr>
            <a:t>lengua</a:t>
          </a:r>
          <a:r>
            <a:rPr lang="en-US" sz="2100" kern="1200">
              <a:solidFill>
                <a:schemeClr val="tx1"/>
              </a:solidFill>
            </a:rPr>
            <a:t> se </a:t>
          </a:r>
          <a:r>
            <a:rPr lang="en-US" sz="2100" kern="1200" err="1">
              <a:solidFill>
                <a:schemeClr val="tx1"/>
              </a:solidFill>
            </a:rPr>
            <a:t>adapta</a:t>
          </a:r>
          <a:r>
            <a:rPr lang="en-US" sz="2100" kern="1200">
              <a:solidFill>
                <a:schemeClr val="tx1"/>
              </a:solidFill>
            </a:rPr>
            <a:t> a </a:t>
          </a:r>
          <a:r>
            <a:rPr lang="en-US" sz="2100" kern="1200" err="1">
              <a:solidFill>
                <a:schemeClr val="tx1"/>
              </a:solidFill>
            </a:rPr>
            <a:t>otra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expresión</a:t>
          </a:r>
          <a:r>
            <a:rPr lang="en-US" sz="2100" kern="1200">
              <a:solidFill>
                <a:schemeClr val="tx1"/>
              </a:solidFill>
            </a:rPr>
            <a:t>: </a:t>
          </a:r>
          <a:r>
            <a:rPr lang="en-US" sz="2100" kern="1200" err="1">
              <a:solidFill>
                <a:schemeClr val="tx1"/>
              </a:solidFill>
            </a:rPr>
            <a:t>tener</a:t>
          </a:r>
          <a:r>
            <a:rPr lang="en-US" sz="2100" kern="1200">
              <a:solidFill>
                <a:schemeClr val="tx1"/>
              </a:solidFill>
            </a:rPr>
            <a:t> un </a:t>
          </a:r>
          <a:r>
            <a:rPr lang="en-US" sz="2100" kern="1200" err="1">
              <a:solidFill>
                <a:schemeClr val="tx1"/>
              </a:solidFill>
            </a:rPr>
            <a:t>buen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tiempo</a:t>
          </a:r>
          <a:r>
            <a:rPr lang="en-US" sz="2100" kern="1200">
              <a:solidFill>
                <a:schemeClr val="tx1"/>
              </a:solidFill>
            </a:rPr>
            <a:t>, correr por </a:t>
          </a:r>
          <a:r>
            <a:rPr lang="en-US" sz="2100" kern="1200" err="1">
              <a:solidFill>
                <a:schemeClr val="tx1"/>
              </a:solidFill>
            </a:rPr>
            <a:t>oficina</a:t>
          </a:r>
          <a:endParaRPr lang="en-US" sz="2100" kern="1200">
            <a:solidFill>
              <a:schemeClr val="tx1"/>
            </a:solidFill>
          </a:endParaRPr>
        </a:p>
      </dsp:txBody>
      <dsp:txXfrm>
        <a:off x="943" y="2727623"/>
        <a:ext cx="3679228" cy="2207537"/>
      </dsp:txXfrm>
    </dsp:sp>
    <dsp:sp modelId="{B7E74ACE-42C1-B445-B55A-D4D54E816F69}">
      <dsp:nvSpPr>
        <dsp:cNvPr id="0" name=""/>
        <dsp:cNvSpPr/>
      </dsp:nvSpPr>
      <dsp:spPr>
        <a:xfrm>
          <a:off x="4048094" y="2727623"/>
          <a:ext cx="3679228" cy="220753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cap="small" baseline="0" err="1">
              <a:solidFill>
                <a:schemeClr val="tx1"/>
              </a:solidFill>
            </a:rPr>
            <a:t>Alternancia</a:t>
          </a:r>
          <a:r>
            <a:rPr lang="en-US" sz="2100" b="1" kern="1200" cap="small" baseline="0">
              <a:solidFill>
                <a:schemeClr val="tx1"/>
              </a:solidFill>
            </a:rPr>
            <a:t> de código</a:t>
          </a:r>
          <a:r>
            <a:rPr lang="en-US" sz="2100" b="1" kern="1200">
              <a:solidFill>
                <a:schemeClr val="tx1"/>
              </a:solidFill>
            </a:rPr>
            <a:t>.</a:t>
          </a:r>
          <a:r>
            <a:rPr lang="en-US" sz="2100" kern="1200">
              <a:solidFill>
                <a:schemeClr val="tx1"/>
              </a:solidFill>
            </a:rPr>
            <a:t> </a:t>
          </a:r>
          <a:br>
            <a:rPr lang="en-US" sz="2100" kern="1200">
              <a:solidFill>
                <a:schemeClr val="tx1"/>
              </a:solidFill>
            </a:rPr>
          </a:br>
          <a:r>
            <a:rPr lang="en-US" sz="2100" kern="1200">
              <a:solidFill>
                <a:schemeClr val="tx1"/>
              </a:solidFill>
            </a:rPr>
            <a:t>Se </a:t>
          </a:r>
          <a:r>
            <a:rPr lang="en-US" sz="2100" kern="1200" err="1">
              <a:solidFill>
                <a:schemeClr val="tx1"/>
              </a:solidFill>
            </a:rPr>
            <a:t>combinan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estructuras</a:t>
          </a:r>
          <a:r>
            <a:rPr lang="en-US" sz="2100" kern="1200">
              <a:solidFill>
                <a:schemeClr val="tx1"/>
              </a:solidFill>
            </a:rPr>
            <a:t> de una </a:t>
          </a:r>
          <a:r>
            <a:rPr lang="en-US" sz="2100" kern="1200" err="1">
              <a:solidFill>
                <a:schemeClr val="tx1"/>
              </a:solidFill>
            </a:rPr>
            <a:t>lengua</a:t>
          </a:r>
          <a:r>
            <a:rPr lang="en-US" sz="2100" kern="1200">
              <a:solidFill>
                <a:schemeClr val="tx1"/>
              </a:solidFill>
            </a:rPr>
            <a:t> y </a:t>
          </a:r>
          <a:r>
            <a:rPr lang="en-US" sz="2100" kern="1200" err="1">
              <a:solidFill>
                <a:schemeClr val="tx1"/>
              </a:solidFill>
            </a:rPr>
            <a:t>otra</a:t>
          </a:r>
          <a:r>
            <a:rPr lang="en-US" sz="2100" kern="1200">
              <a:solidFill>
                <a:schemeClr val="tx1"/>
              </a:solidFill>
            </a:rPr>
            <a:t>: If you want me to, </a:t>
          </a:r>
          <a:r>
            <a:rPr lang="en-US" sz="2100" kern="1200" err="1">
              <a:solidFill>
                <a:schemeClr val="tx1"/>
              </a:solidFill>
            </a:rPr>
            <a:t>te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llamo</a:t>
          </a:r>
          <a:r>
            <a:rPr lang="en-US" sz="2100" kern="1200">
              <a:solidFill>
                <a:schemeClr val="tx1"/>
              </a:solidFill>
            </a:rPr>
            <a:t> </a:t>
          </a:r>
          <a:r>
            <a:rPr lang="en-US" sz="2100" kern="1200" err="1">
              <a:solidFill>
                <a:schemeClr val="tx1"/>
              </a:solidFill>
            </a:rPr>
            <a:t>mañana</a:t>
          </a:r>
          <a:endParaRPr lang="en-US" sz="2100" kern="1200">
            <a:solidFill>
              <a:schemeClr val="tx1"/>
            </a:solidFill>
          </a:endParaRPr>
        </a:p>
      </dsp:txBody>
      <dsp:txXfrm>
        <a:off x="4048094" y="2727623"/>
        <a:ext cx="3679228" cy="220753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741F49-9FA4-A442-A10C-C3442E06ABBB}">
      <dsp:nvSpPr>
        <dsp:cNvPr id="0" name=""/>
        <dsp:cNvSpPr/>
      </dsp:nvSpPr>
      <dsp:spPr>
        <a:xfrm>
          <a:off x="2143" y="301609"/>
          <a:ext cx="1700212" cy="10201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Another coat y ya está </a:t>
          </a:r>
        </a:p>
      </dsp:txBody>
      <dsp:txXfrm>
        <a:off x="2143" y="301609"/>
        <a:ext cx="1700212" cy="1020127"/>
      </dsp:txXfrm>
    </dsp:sp>
    <dsp:sp modelId="{616FA16C-110D-0647-A360-98A9F9EC1B99}">
      <dsp:nvSpPr>
        <dsp:cNvPr id="0" name=""/>
        <dsp:cNvSpPr/>
      </dsp:nvSpPr>
      <dsp:spPr>
        <a:xfrm>
          <a:off x="1872376" y="301609"/>
          <a:ext cx="1700212" cy="10201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Aplicar (=solicitar) </a:t>
          </a:r>
        </a:p>
      </dsp:txBody>
      <dsp:txXfrm>
        <a:off x="1872376" y="301609"/>
        <a:ext cx="1700212" cy="1020127"/>
      </dsp:txXfrm>
    </dsp:sp>
    <dsp:sp modelId="{F615D4CD-7B6D-3F4F-B423-3C884F3626A2}">
      <dsp:nvSpPr>
        <dsp:cNvPr id="0" name=""/>
        <dsp:cNvSpPr/>
      </dsp:nvSpPr>
      <dsp:spPr>
        <a:xfrm>
          <a:off x="3742610" y="301609"/>
          <a:ext cx="1700212" cy="10201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Aquí está my new car </a:t>
          </a:r>
        </a:p>
      </dsp:txBody>
      <dsp:txXfrm>
        <a:off x="3742610" y="301609"/>
        <a:ext cx="1700212" cy="1020127"/>
      </dsp:txXfrm>
    </dsp:sp>
    <dsp:sp modelId="{817F1267-8BC3-EC4B-A30A-9A4D88C49416}">
      <dsp:nvSpPr>
        <dsp:cNvPr id="0" name=""/>
        <dsp:cNvSpPr/>
      </dsp:nvSpPr>
      <dsp:spPr>
        <a:xfrm>
          <a:off x="5612844" y="301609"/>
          <a:ext cx="1700212" cy="10201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Atender la escuela </a:t>
          </a:r>
        </a:p>
      </dsp:txBody>
      <dsp:txXfrm>
        <a:off x="5612844" y="301609"/>
        <a:ext cx="1700212" cy="1020127"/>
      </dsp:txXfrm>
    </dsp:sp>
    <dsp:sp modelId="{34139903-0CD6-7243-BF37-35DBD9A4E0E2}">
      <dsp:nvSpPr>
        <dsp:cNvPr id="0" name=""/>
        <dsp:cNvSpPr/>
      </dsp:nvSpPr>
      <dsp:spPr>
        <a:xfrm>
          <a:off x="2143" y="1491757"/>
          <a:ext cx="1700212" cy="10201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Chalé </a:t>
          </a:r>
        </a:p>
      </dsp:txBody>
      <dsp:txXfrm>
        <a:off x="2143" y="1491757"/>
        <a:ext cx="1700212" cy="1020127"/>
      </dsp:txXfrm>
    </dsp:sp>
    <dsp:sp modelId="{6E787FBD-3EC1-2D46-9F77-9E23C9FAA8D8}">
      <dsp:nvSpPr>
        <dsp:cNvPr id="0" name=""/>
        <dsp:cNvSpPr/>
      </dsp:nvSpPr>
      <dsp:spPr>
        <a:xfrm>
          <a:off x="1872376" y="1491757"/>
          <a:ext cx="1700212" cy="10201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Club </a:t>
          </a:r>
        </a:p>
      </dsp:txBody>
      <dsp:txXfrm>
        <a:off x="1872376" y="1491757"/>
        <a:ext cx="1700212" cy="1020127"/>
      </dsp:txXfrm>
    </dsp:sp>
    <dsp:sp modelId="{4CE92B44-FCF2-464A-8F04-9B85B8622D6A}">
      <dsp:nvSpPr>
        <dsp:cNvPr id="0" name=""/>
        <dsp:cNvSpPr/>
      </dsp:nvSpPr>
      <dsp:spPr>
        <a:xfrm>
          <a:off x="3742610" y="1491757"/>
          <a:ext cx="1700212" cy="10201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Colegio (=universidad) </a:t>
          </a:r>
        </a:p>
      </dsp:txBody>
      <dsp:txXfrm>
        <a:off x="3742610" y="1491757"/>
        <a:ext cx="1700212" cy="1020127"/>
      </dsp:txXfrm>
    </dsp:sp>
    <dsp:sp modelId="{12FBD22A-EBA7-7C40-8DD4-349D7F3626C1}">
      <dsp:nvSpPr>
        <dsp:cNvPr id="0" name=""/>
        <dsp:cNvSpPr/>
      </dsp:nvSpPr>
      <dsp:spPr>
        <a:xfrm>
          <a:off x="5612844" y="1491757"/>
          <a:ext cx="1700212" cy="10201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Correr por oficina </a:t>
          </a:r>
        </a:p>
      </dsp:txBody>
      <dsp:txXfrm>
        <a:off x="5612844" y="1491757"/>
        <a:ext cx="1700212" cy="1020127"/>
      </dsp:txXfrm>
    </dsp:sp>
    <dsp:sp modelId="{7D33CD59-A651-F24D-A341-AF769CF55D11}">
      <dsp:nvSpPr>
        <dsp:cNvPr id="0" name=""/>
        <dsp:cNvSpPr/>
      </dsp:nvSpPr>
      <dsp:spPr>
        <a:xfrm>
          <a:off x="2143" y="2681906"/>
          <a:ext cx="1700212" cy="10201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Es unfair </a:t>
          </a:r>
        </a:p>
      </dsp:txBody>
      <dsp:txXfrm>
        <a:off x="2143" y="2681906"/>
        <a:ext cx="1700212" cy="1020127"/>
      </dsp:txXfrm>
    </dsp:sp>
    <dsp:sp modelId="{883368FF-3D96-2E46-8731-958CD13EBCDC}">
      <dsp:nvSpPr>
        <dsp:cNvPr id="0" name=""/>
        <dsp:cNvSpPr/>
      </dsp:nvSpPr>
      <dsp:spPr>
        <a:xfrm>
          <a:off x="1872376" y="2681906"/>
          <a:ext cx="1700212" cy="10201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Eso es terrific </a:t>
          </a:r>
        </a:p>
      </dsp:txBody>
      <dsp:txXfrm>
        <a:off x="1872376" y="2681906"/>
        <a:ext cx="1700212" cy="1020127"/>
      </dsp:txXfrm>
    </dsp:sp>
    <dsp:sp modelId="{C1EEFDE9-7545-DA41-87B6-BA6D155E08CB}">
      <dsp:nvSpPr>
        <dsp:cNvPr id="0" name=""/>
        <dsp:cNvSpPr/>
      </dsp:nvSpPr>
      <dsp:spPr>
        <a:xfrm>
          <a:off x="3742610" y="2681906"/>
          <a:ext cx="1700212" cy="10201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Hacer una decisión </a:t>
          </a:r>
        </a:p>
      </dsp:txBody>
      <dsp:txXfrm>
        <a:off x="3742610" y="2681906"/>
        <a:ext cx="1700212" cy="1020127"/>
      </dsp:txXfrm>
    </dsp:sp>
    <dsp:sp modelId="{E0F9D417-A3D1-724A-A2F7-C96F90766DCD}">
      <dsp:nvSpPr>
        <dsp:cNvPr id="0" name=""/>
        <dsp:cNvSpPr/>
      </dsp:nvSpPr>
      <dsp:spPr>
        <a:xfrm>
          <a:off x="5612844" y="2681906"/>
          <a:ext cx="1700212" cy="10201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Hora feliz </a:t>
          </a:r>
        </a:p>
      </dsp:txBody>
      <dsp:txXfrm>
        <a:off x="5612844" y="2681906"/>
        <a:ext cx="1700212" cy="1020127"/>
      </dsp:txXfrm>
    </dsp:sp>
    <dsp:sp modelId="{558BEE99-C1D0-8040-9C7F-784F55386679}">
      <dsp:nvSpPr>
        <dsp:cNvPr id="0" name=""/>
        <dsp:cNvSpPr/>
      </dsp:nvSpPr>
      <dsp:spPr>
        <a:xfrm>
          <a:off x="2807493" y="3872055"/>
          <a:ext cx="1700212" cy="10201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No es safe</a:t>
          </a:r>
        </a:p>
      </dsp:txBody>
      <dsp:txXfrm>
        <a:off x="2807493" y="3872055"/>
        <a:ext cx="1700212" cy="102012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3A76F1-8166-6645-B79F-8D2EA3CC5D6D}">
      <dsp:nvSpPr>
        <dsp:cNvPr id="0" name=""/>
        <dsp:cNvSpPr/>
      </dsp:nvSpPr>
      <dsp:spPr>
        <a:xfrm>
          <a:off x="0" y="3863528"/>
          <a:ext cx="7315200" cy="125640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La competencia comunicativa es tan importante como la competencia lingüística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0" y="3863528"/>
        <a:ext cx="7315200" cy="1256407"/>
      </dsp:txXfrm>
    </dsp:sp>
    <dsp:sp modelId="{64109D8E-95C4-E740-A834-BCC2A385525D}">
      <dsp:nvSpPr>
        <dsp:cNvPr id="0" name=""/>
        <dsp:cNvSpPr/>
      </dsp:nvSpPr>
      <dsp:spPr>
        <a:xfrm rot="10800000">
          <a:off x="0" y="1932116"/>
          <a:ext cx="7315200" cy="1932354"/>
        </a:xfrm>
        <a:prstGeom prst="upArrowCallout">
          <a:avLst/>
        </a:prstGeom>
        <a:solidFill>
          <a:schemeClr val="accent5">
            <a:hueOff val="5589159"/>
            <a:satOff val="-4817"/>
            <a:lumOff val="6373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spc="-50" baseline="0" dirty="0">
              <a:solidFill>
                <a:schemeClr val="tx1"/>
              </a:solidFill>
            </a:rPr>
            <a:t>Son fundamentales  no solo las unidades lingüísticas de significado, sino también las condiciones sociales de los comportamientos lingüísticos: el contexto comunicativo</a:t>
          </a:r>
          <a:endParaRPr lang="en-US" sz="1700" kern="1200" spc="-50" baseline="0" dirty="0">
            <a:solidFill>
              <a:schemeClr val="tx1"/>
            </a:solidFill>
          </a:endParaRPr>
        </a:p>
      </dsp:txBody>
      <dsp:txXfrm rot="-10800000">
        <a:off x="0" y="1932116"/>
        <a:ext cx="7315200" cy="678256"/>
      </dsp:txXfrm>
    </dsp:sp>
    <dsp:sp modelId="{A23DF1FF-4C11-614B-B6F0-4D3A032857C4}">
      <dsp:nvSpPr>
        <dsp:cNvPr id="0" name=""/>
        <dsp:cNvSpPr/>
      </dsp:nvSpPr>
      <dsp:spPr>
        <a:xfrm>
          <a:off x="3571" y="2609454"/>
          <a:ext cx="7308056" cy="577773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Son igualmente importantes las intenciones del hablante, la interacción y las normas de comportamiento</a:t>
          </a:r>
          <a:endParaRPr lang="en-US" sz="1700" kern="1200" dirty="0"/>
        </a:p>
      </dsp:txBody>
      <dsp:txXfrm>
        <a:off x="3571" y="2609454"/>
        <a:ext cx="7308056" cy="577773"/>
      </dsp:txXfrm>
    </dsp:sp>
    <dsp:sp modelId="{24AA6EE6-402D-CE42-AEA0-D2B91A98B9BB}">
      <dsp:nvSpPr>
        <dsp:cNvPr id="0" name=""/>
        <dsp:cNvSpPr/>
      </dsp:nvSpPr>
      <dsp:spPr>
        <a:xfrm rot="10800000">
          <a:off x="0" y="704"/>
          <a:ext cx="7315200" cy="1932354"/>
        </a:xfrm>
        <a:prstGeom prst="upArrowCallou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La pragmática estudia el significado de la lengua en el contexto de la comunicación</a:t>
          </a:r>
          <a:endParaRPr lang="en-US" sz="2000" kern="1200" dirty="0">
            <a:solidFill>
              <a:schemeClr val="tx1"/>
            </a:solidFill>
          </a:endParaRPr>
        </a:p>
      </dsp:txBody>
      <dsp:txXfrm rot="10800000">
        <a:off x="0" y="704"/>
        <a:ext cx="7315200" cy="125558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583B49-9D32-DA41-A5AF-18AEAC1681A9}">
      <dsp:nvSpPr>
        <dsp:cNvPr id="0" name=""/>
        <dsp:cNvSpPr/>
      </dsp:nvSpPr>
      <dsp:spPr>
        <a:xfrm>
          <a:off x="0" y="25486"/>
          <a:ext cx="7728267" cy="4454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Familiaridad, proximidad, respeto e identidad</a:t>
          </a:r>
          <a:r>
            <a:rPr lang="en-US" sz="1900" kern="1200">
              <a:solidFill>
                <a:schemeClr val="tx1"/>
              </a:solidFill>
            </a:rPr>
            <a:t> </a:t>
          </a:r>
        </a:p>
      </dsp:txBody>
      <dsp:txXfrm>
        <a:off x="21747" y="47233"/>
        <a:ext cx="7684773" cy="401988"/>
      </dsp:txXfrm>
    </dsp:sp>
    <dsp:sp modelId="{67A13BAF-43D2-BF4D-9187-E9962F896E97}">
      <dsp:nvSpPr>
        <dsp:cNvPr id="0" name=""/>
        <dsp:cNvSpPr/>
      </dsp:nvSpPr>
      <dsp:spPr>
        <a:xfrm>
          <a:off x="0" y="470968"/>
          <a:ext cx="7728267" cy="826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El uso de tú y usted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Vos (Río de la Plata, Centroamérica y buena parte de Sudamérica)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Vosotros y ustedes (España)</a:t>
          </a:r>
        </a:p>
      </dsp:txBody>
      <dsp:txXfrm>
        <a:off x="0" y="470968"/>
        <a:ext cx="7728267" cy="826674"/>
      </dsp:txXfrm>
    </dsp:sp>
    <dsp:sp modelId="{147A3469-ECB4-E44C-B5AC-F0F21D0BDA47}">
      <dsp:nvSpPr>
        <dsp:cNvPr id="0" name=""/>
        <dsp:cNvSpPr/>
      </dsp:nvSpPr>
      <dsp:spPr>
        <a:xfrm>
          <a:off x="0" y="1321394"/>
          <a:ext cx="7728267" cy="352713"/>
        </a:xfrm>
        <a:prstGeom prst="roundRect">
          <a:avLst/>
        </a:prstGeom>
        <a:solidFill>
          <a:schemeClr val="accent2">
            <a:hueOff val="488613"/>
            <a:satOff val="-7883"/>
            <a:lumOff val="-137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No son oposiciones dicotómicas</a:t>
          </a:r>
        </a:p>
      </dsp:txBody>
      <dsp:txXfrm>
        <a:off x="17218" y="1338612"/>
        <a:ext cx="7693831" cy="318277"/>
      </dsp:txXfrm>
    </dsp:sp>
    <dsp:sp modelId="{EED9275C-96E9-B24F-A37F-670D4479EBA6}">
      <dsp:nvSpPr>
        <dsp:cNvPr id="0" name=""/>
        <dsp:cNvSpPr/>
      </dsp:nvSpPr>
      <dsp:spPr>
        <a:xfrm>
          <a:off x="0" y="1732711"/>
          <a:ext cx="7728267" cy="697544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La cortesía mitiga la tension de un possible conflicto en la interacción </a:t>
          </a:r>
          <a:br>
            <a:rPr lang="en-US" sz="2000" kern="1200">
              <a:solidFill>
                <a:schemeClr val="tx1"/>
              </a:solidFill>
            </a:rPr>
          </a:br>
          <a:r>
            <a:rPr lang="en-US" sz="2000" kern="1200">
              <a:solidFill>
                <a:schemeClr val="tx1"/>
              </a:solidFill>
            </a:rPr>
            <a:t>y puede tener otras manifestaciones</a:t>
          </a:r>
        </a:p>
      </dsp:txBody>
      <dsp:txXfrm>
        <a:off x="34051" y="1766762"/>
        <a:ext cx="7660165" cy="629442"/>
      </dsp:txXfrm>
    </dsp:sp>
    <dsp:sp modelId="{98C3BFE7-82C7-9D42-B8DF-CB8CF10AE65E}">
      <dsp:nvSpPr>
        <dsp:cNvPr id="0" name=""/>
        <dsp:cNvSpPr/>
      </dsp:nvSpPr>
      <dsp:spPr>
        <a:xfrm>
          <a:off x="0" y="2465866"/>
          <a:ext cx="7728267" cy="1311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El tono de voz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Uso de </a:t>
          </a:r>
          <a:r>
            <a:rPr lang="en-US" sz="1600" i="1" kern="1200">
              <a:solidFill>
                <a:schemeClr val="tx1"/>
              </a:solidFill>
            </a:rPr>
            <a:t>por favor</a:t>
          </a:r>
          <a:endParaRPr lang="en-US" sz="1600" kern="120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Uso de expresiones idiomáticas o marcadores como </a:t>
          </a:r>
          <a:r>
            <a:rPr lang="en-US" sz="1600" i="1" kern="1200">
              <a:solidFill>
                <a:schemeClr val="tx1"/>
              </a:solidFill>
            </a:rPr>
            <a:t>en realidad</a:t>
          </a:r>
          <a:r>
            <a:rPr lang="en-US" sz="1600" kern="1200">
              <a:solidFill>
                <a:schemeClr val="tx1"/>
              </a:solidFill>
            </a:rPr>
            <a:t>,</a:t>
          </a:r>
          <a:r>
            <a:rPr lang="en-US" sz="1600" i="1" kern="1200">
              <a:solidFill>
                <a:schemeClr val="tx1"/>
              </a:solidFill>
            </a:rPr>
            <a:t> que yo sepa…</a:t>
          </a:r>
          <a:endParaRPr lang="en-US" sz="1600" kern="120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Uso de expresiones impersonales como </a:t>
          </a:r>
          <a:r>
            <a:rPr lang="en-US" sz="1600" i="1" kern="1200">
              <a:solidFill>
                <a:schemeClr val="tx1"/>
              </a:solidFill>
            </a:rPr>
            <a:t>está prohibido</a:t>
          </a:r>
          <a:r>
            <a:rPr lang="en-US" sz="1600" i="0" kern="1200">
              <a:solidFill>
                <a:schemeClr val="tx1"/>
              </a:solidFill>
            </a:rPr>
            <a:t> o </a:t>
          </a:r>
          <a:r>
            <a:rPr lang="en-US" sz="1600" i="1" kern="1200">
              <a:solidFill>
                <a:schemeClr val="tx1"/>
              </a:solidFill>
            </a:rPr>
            <a:t>no se puede (estar aquí)</a:t>
          </a:r>
          <a:endParaRPr lang="en-US" sz="1600" kern="120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Uso del humor y la ironía</a:t>
          </a:r>
        </a:p>
      </dsp:txBody>
      <dsp:txXfrm>
        <a:off x="0" y="2465866"/>
        <a:ext cx="7728267" cy="1311378"/>
      </dsp:txXfrm>
    </dsp:sp>
    <dsp:sp modelId="{3642F5A1-6B2F-EF4E-9483-AA9F7689B354}">
      <dsp:nvSpPr>
        <dsp:cNvPr id="0" name=""/>
        <dsp:cNvSpPr/>
      </dsp:nvSpPr>
      <dsp:spPr>
        <a:xfrm>
          <a:off x="0" y="3836622"/>
          <a:ext cx="7728267" cy="648977"/>
        </a:xfrm>
        <a:prstGeom prst="roundRect">
          <a:avLst/>
        </a:prstGeom>
        <a:solidFill>
          <a:schemeClr val="accent2">
            <a:hueOff val="1465840"/>
            <a:satOff val="-23650"/>
            <a:lumOff val="-411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solidFill>
                <a:schemeClr val="tx1"/>
              </a:solidFill>
            </a:rPr>
            <a:t>Existen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variaciones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regionales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según</a:t>
          </a:r>
          <a:r>
            <a:rPr lang="en-US" sz="1800" kern="1200" dirty="0">
              <a:solidFill>
                <a:schemeClr val="tx1"/>
              </a:solidFill>
            </a:rPr>
            <a:t> la </a:t>
          </a:r>
          <a:r>
            <a:rPr lang="en-US" sz="1800" kern="1200" dirty="0" err="1">
              <a:solidFill>
                <a:schemeClr val="tx1"/>
              </a:solidFill>
            </a:rPr>
            <a:t>región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el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género</a:t>
          </a:r>
          <a:r>
            <a:rPr lang="en-US" sz="1800" kern="1200" dirty="0">
              <a:solidFill>
                <a:schemeClr val="tx1"/>
              </a:solidFill>
            </a:rPr>
            <a:t>, la </a:t>
          </a:r>
          <a:r>
            <a:rPr lang="en-US" sz="1800" kern="1200" dirty="0" err="1">
              <a:solidFill>
                <a:schemeClr val="tx1"/>
              </a:solidFill>
            </a:rPr>
            <a:t>clase</a:t>
          </a:r>
          <a:r>
            <a:rPr lang="en-US" sz="1800" kern="1200" dirty="0">
              <a:solidFill>
                <a:schemeClr val="tx1"/>
              </a:solidFill>
            </a:rPr>
            <a:t> social o </a:t>
          </a:r>
          <a:r>
            <a:rPr lang="en-US" sz="1800" kern="1200" dirty="0" err="1">
              <a:solidFill>
                <a:schemeClr val="tx1"/>
              </a:solidFill>
            </a:rPr>
            <a:t>el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nivel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educativo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1680" y="3868302"/>
        <a:ext cx="7664907" cy="585617"/>
      </dsp:txXfrm>
    </dsp:sp>
    <dsp:sp modelId="{A4AF06CA-AA9B-044F-BB38-58CCCF74CE9C}">
      <dsp:nvSpPr>
        <dsp:cNvPr id="0" name=""/>
        <dsp:cNvSpPr/>
      </dsp:nvSpPr>
      <dsp:spPr>
        <a:xfrm>
          <a:off x="0" y="4544186"/>
          <a:ext cx="7728267" cy="565658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La cortesía varía de una lengua a otra</a:t>
          </a:r>
          <a:br>
            <a:rPr lang="en-US" sz="1800" kern="1200">
              <a:solidFill>
                <a:schemeClr val="tx1"/>
              </a:solidFill>
            </a:rPr>
          </a:br>
          <a:r>
            <a:rPr lang="en-US" sz="1800" kern="1200">
              <a:solidFill>
                <a:schemeClr val="tx1"/>
              </a:solidFill>
            </a:rPr>
            <a:t>Piénsese en inglés en expresiones como "would you" o "I was wondering if"</a:t>
          </a:r>
        </a:p>
      </dsp:txBody>
      <dsp:txXfrm>
        <a:off x="27613" y="4571799"/>
        <a:ext cx="7673041" cy="51043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F9671-6190-2B4F-85BE-6604A290D4E7}">
      <dsp:nvSpPr>
        <dsp:cNvPr id="0" name=""/>
        <dsp:cNvSpPr/>
      </dsp:nvSpPr>
      <dsp:spPr>
        <a:xfrm>
          <a:off x="2143" y="293444"/>
          <a:ext cx="1700212" cy="10201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Cierra la puerta</a:t>
          </a:r>
        </a:p>
      </dsp:txBody>
      <dsp:txXfrm>
        <a:off x="2143" y="293444"/>
        <a:ext cx="1700212" cy="1020127"/>
      </dsp:txXfrm>
    </dsp:sp>
    <dsp:sp modelId="{AC0C14FF-FE90-D445-BB5D-7CC4D2DDC5CF}">
      <dsp:nvSpPr>
        <dsp:cNvPr id="0" name=""/>
        <dsp:cNvSpPr/>
      </dsp:nvSpPr>
      <dsp:spPr>
        <a:xfrm>
          <a:off x="1872376" y="293444"/>
          <a:ext cx="1700212" cy="10201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Deja de quejarte</a:t>
          </a:r>
        </a:p>
      </dsp:txBody>
      <dsp:txXfrm>
        <a:off x="1872376" y="293444"/>
        <a:ext cx="1700212" cy="1020127"/>
      </dsp:txXfrm>
    </dsp:sp>
    <dsp:sp modelId="{67124EEF-FC3E-F349-AE66-839B5697C65A}">
      <dsp:nvSpPr>
        <dsp:cNvPr id="0" name=""/>
        <dsp:cNvSpPr/>
      </dsp:nvSpPr>
      <dsp:spPr>
        <a:xfrm>
          <a:off x="3742610" y="293444"/>
          <a:ext cx="1700212" cy="10201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Déjeme en paz, por favor </a:t>
          </a:r>
        </a:p>
      </dsp:txBody>
      <dsp:txXfrm>
        <a:off x="3742610" y="293444"/>
        <a:ext cx="1700212" cy="1020127"/>
      </dsp:txXfrm>
    </dsp:sp>
    <dsp:sp modelId="{1580D516-A211-7940-8DF2-61B4628CC453}">
      <dsp:nvSpPr>
        <dsp:cNvPr id="0" name=""/>
        <dsp:cNvSpPr/>
      </dsp:nvSpPr>
      <dsp:spPr>
        <a:xfrm>
          <a:off x="5612844" y="293444"/>
          <a:ext cx="1700212" cy="10201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Encantado de conocerte </a:t>
          </a:r>
        </a:p>
      </dsp:txBody>
      <dsp:txXfrm>
        <a:off x="5612844" y="293444"/>
        <a:ext cx="1700212" cy="1020127"/>
      </dsp:txXfrm>
    </dsp:sp>
    <dsp:sp modelId="{AC658F6D-A8E3-FE45-A7B0-A790662C163D}">
      <dsp:nvSpPr>
        <dsp:cNvPr id="0" name=""/>
        <dsp:cNvSpPr/>
      </dsp:nvSpPr>
      <dsp:spPr>
        <a:xfrm>
          <a:off x="2143" y="1483593"/>
          <a:ext cx="1700212" cy="10201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Hoy tienes el día cruzado </a:t>
          </a:r>
        </a:p>
      </dsp:txBody>
      <dsp:txXfrm>
        <a:off x="2143" y="1483593"/>
        <a:ext cx="1700212" cy="1020127"/>
      </dsp:txXfrm>
    </dsp:sp>
    <dsp:sp modelId="{A44F3F9D-0525-2A43-A4AA-3B800F4F977B}">
      <dsp:nvSpPr>
        <dsp:cNvPr id="0" name=""/>
        <dsp:cNvSpPr/>
      </dsp:nvSpPr>
      <dsp:spPr>
        <a:xfrm>
          <a:off x="1872376" y="1483593"/>
          <a:ext cx="1700212" cy="10201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Lo saluda atentamente </a:t>
          </a:r>
        </a:p>
      </dsp:txBody>
      <dsp:txXfrm>
        <a:off x="1872376" y="1483593"/>
        <a:ext cx="1700212" cy="1020127"/>
      </dsp:txXfrm>
    </dsp:sp>
    <dsp:sp modelId="{55E4A468-EA9B-1248-8801-C822909AFFB0}">
      <dsp:nvSpPr>
        <dsp:cNvPr id="0" name=""/>
        <dsp:cNvSpPr/>
      </dsp:nvSpPr>
      <dsp:spPr>
        <a:xfrm>
          <a:off x="3742610" y="1483593"/>
          <a:ext cx="1700212" cy="10201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Llámame cuando llegues</a:t>
          </a:r>
        </a:p>
      </dsp:txBody>
      <dsp:txXfrm>
        <a:off x="3742610" y="1483593"/>
        <a:ext cx="1700212" cy="1020127"/>
      </dsp:txXfrm>
    </dsp:sp>
    <dsp:sp modelId="{E02C42DF-C698-9B41-8908-664F0EA52729}">
      <dsp:nvSpPr>
        <dsp:cNvPr id="0" name=""/>
        <dsp:cNvSpPr/>
      </dsp:nvSpPr>
      <dsp:spPr>
        <a:xfrm>
          <a:off x="5612844" y="1483593"/>
          <a:ext cx="1700212" cy="10201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Mándame tu teléfono</a:t>
          </a:r>
        </a:p>
      </dsp:txBody>
      <dsp:txXfrm>
        <a:off x="5612844" y="1483593"/>
        <a:ext cx="1700212" cy="1020127"/>
      </dsp:txXfrm>
    </dsp:sp>
    <dsp:sp modelId="{BE58F0BE-224B-4F4F-B6B7-D659A4BB4123}">
      <dsp:nvSpPr>
        <dsp:cNvPr id="0" name=""/>
        <dsp:cNvSpPr/>
      </dsp:nvSpPr>
      <dsp:spPr>
        <a:xfrm>
          <a:off x="2143" y="2673742"/>
          <a:ext cx="1700212" cy="10201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Nos complace anunciar el ganador</a:t>
          </a:r>
        </a:p>
      </dsp:txBody>
      <dsp:txXfrm>
        <a:off x="2143" y="2673742"/>
        <a:ext cx="1700212" cy="1020127"/>
      </dsp:txXfrm>
    </dsp:sp>
    <dsp:sp modelId="{A817346F-08FC-314A-B2F8-BB79C71AB034}">
      <dsp:nvSpPr>
        <dsp:cNvPr id="0" name=""/>
        <dsp:cNvSpPr/>
      </dsp:nvSpPr>
      <dsp:spPr>
        <a:xfrm>
          <a:off x="1872376" y="2673742"/>
          <a:ext cx="1700212" cy="10201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Quiero saber la verdad </a:t>
          </a:r>
        </a:p>
      </dsp:txBody>
      <dsp:txXfrm>
        <a:off x="1872376" y="2673742"/>
        <a:ext cx="1700212" cy="1020127"/>
      </dsp:txXfrm>
    </dsp:sp>
    <dsp:sp modelId="{B7F19BE3-5373-9047-A032-7DE69B7022BB}">
      <dsp:nvSpPr>
        <dsp:cNvPr id="0" name=""/>
        <dsp:cNvSpPr/>
      </dsp:nvSpPr>
      <dsp:spPr>
        <a:xfrm>
          <a:off x="3742610" y="2673742"/>
          <a:ext cx="1700212" cy="10201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Quisiera la cuenta</a:t>
          </a:r>
        </a:p>
      </dsp:txBody>
      <dsp:txXfrm>
        <a:off x="3742610" y="2673742"/>
        <a:ext cx="1700212" cy="1020127"/>
      </dsp:txXfrm>
    </dsp:sp>
    <dsp:sp modelId="{A90D95ED-77CB-4044-A8D2-B4C559FCA90D}">
      <dsp:nvSpPr>
        <dsp:cNvPr id="0" name=""/>
        <dsp:cNvSpPr/>
      </dsp:nvSpPr>
      <dsp:spPr>
        <a:xfrm>
          <a:off x="5612844" y="2673742"/>
          <a:ext cx="1700212" cy="10201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¿Le importaría pasarme el agua?  </a:t>
          </a:r>
        </a:p>
      </dsp:txBody>
      <dsp:txXfrm>
        <a:off x="5612844" y="2673742"/>
        <a:ext cx="1700212" cy="1020127"/>
      </dsp:txXfrm>
    </dsp:sp>
    <dsp:sp modelId="{313EC1CA-B47B-2E4C-9295-5093AE874040}">
      <dsp:nvSpPr>
        <dsp:cNvPr id="0" name=""/>
        <dsp:cNvSpPr/>
      </dsp:nvSpPr>
      <dsp:spPr>
        <a:xfrm>
          <a:off x="1872376" y="3863890"/>
          <a:ext cx="1700212" cy="10201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Será un placer atenderle</a:t>
          </a:r>
        </a:p>
      </dsp:txBody>
      <dsp:txXfrm>
        <a:off x="1872376" y="3863890"/>
        <a:ext cx="1700212" cy="1020127"/>
      </dsp:txXfrm>
    </dsp:sp>
    <dsp:sp modelId="{1A0C76D9-6B0C-2247-ADFF-B92F49223D70}">
      <dsp:nvSpPr>
        <dsp:cNvPr id="0" name=""/>
        <dsp:cNvSpPr/>
      </dsp:nvSpPr>
      <dsp:spPr>
        <a:xfrm>
          <a:off x="3742610" y="3863890"/>
          <a:ext cx="1700212" cy="10201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Si no le molesta, cierre la puerta </a:t>
          </a:r>
        </a:p>
      </dsp:txBody>
      <dsp:txXfrm>
        <a:off x="3742610" y="3863890"/>
        <a:ext cx="1700212" cy="102012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FD0480-440D-F645-8BA6-50BA123EC03F}">
      <dsp:nvSpPr>
        <dsp:cNvPr id="0" name=""/>
        <dsp:cNvSpPr/>
      </dsp:nvSpPr>
      <dsp:spPr>
        <a:xfrm>
          <a:off x="0" y="426231"/>
          <a:ext cx="7293610" cy="170374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cap="small" baseline="0" dirty="0" err="1">
              <a:solidFill>
                <a:schemeClr val="tx1"/>
              </a:solidFill>
            </a:rPr>
            <a:t>Estilo</a:t>
          </a:r>
          <a:r>
            <a:rPr lang="en-US" sz="2900" kern="1200" cap="small" baseline="0" dirty="0">
              <a:solidFill>
                <a:schemeClr val="tx1"/>
              </a:solidFill>
            </a:rPr>
            <a:t> formal</a:t>
          </a:r>
          <a:r>
            <a:rPr lang="en-US" sz="2900" kern="1200" dirty="0">
              <a:solidFill>
                <a:schemeClr val="tx1"/>
              </a:solidFill>
            </a:rPr>
            <a:t> </a:t>
          </a:r>
          <a:r>
            <a:rPr lang="en-US" sz="2900" kern="1200" dirty="0" err="1">
              <a:solidFill>
                <a:schemeClr val="tx1"/>
              </a:solidFill>
            </a:rPr>
            <a:t>frente</a:t>
          </a:r>
          <a:r>
            <a:rPr lang="en-US" sz="2900" kern="1200" dirty="0">
              <a:solidFill>
                <a:schemeClr val="tx1"/>
              </a:solidFill>
            </a:rPr>
            <a:t> a </a:t>
          </a:r>
          <a:br>
            <a:rPr lang="en-US" sz="2900" kern="1200" dirty="0">
              <a:solidFill>
                <a:schemeClr val="tx1"/>
              </a:solidFill>
            </a:rPr>
          </a:br>
          <a:r>
            <a:rPr lang="en-US" sz="2900" kern="1200" cap="small" baseline="0" dirty="0" err="1">
              <a:solidFill>
                <a:schemeClr val="tx1"/>
              </a:solidFill>
            </a:rPr>
            <a:t>estilo</a:t>
          </a:r>
          <a:r>
            <a:rPr lang="en-US" sz="2900" kern="1200" cap="small" baseline="0" dirty="0">
              <a:solidFill>
                <a:schemeClr val="tx1"/>
              </a:solidFill>
            </a:rPr>
            <a:t> </a:t>
          </a:r>
          <a:r>
            <a:rPr lang="en-US" sz="2900" kern="1200" cap="small" baseline="0" dirty="0" err="1">
              <a:solidFill>
                <a:schemeClr val="tx1"/>
              </a:solidFill>
            </a:rPr>
            <a:t>coloquial</a:t>
          </a:r>
          <a:r>
            <a:rPr lang="en-US" sz="2900" kern="1200" cap="small" baseline="0" dirty="0">
              <a:solidFill>
                <a:schemeClr val="tx1"/>
              </a:solidFill>
            </a:rPr>
            <a:t> o familiar</a:t>
          </a:r>
        </a:p>
      </dsp:txBody>
      <dsp:txXfrm>
        <a:off x="83170" y="509401"/>
        <a:ext cx="7127270" cy="1537406"/>
      </dsp:txXfrm>
    </dsp:sp>
    <dsp:sp modelId="{174AE318-A335-1C4F-9E92-048F62766629}">
      <dsp:nvSpPr>
        <dsp:cNvPr id="0" name=""/>
        <dsp:cNvSpPr/>
      </dsp:nvSpPr>
      <dsp:spPr>
        <a:xfrm>
          <a:off x="0" y="2213498"/>
          <a:ext cx="7293610" cy="2402099"/>
        </a:xfrm>
        <a:prstGeom prst="roundRect">
          <a:avLst/>
        </a:prstGeom>
        <a:solidFill>
          <a:schemeClr val="accent4">
            <a:hueOff val="8701595"/>
            <a:satOff val="-18857"/>
            <a:lumOff val="-804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cap="small" baseline="0" dirty="0" err="1">
              <a:solidFill>
                <a:schemeClr val="tx1"/>
              </a:solidFill>
            </a:rPr>
            <a:t>Registros</a:t>
          </a:r>
          <a:r>
            <a:rPr lang="en-US" sz="2900" kern="1200" dirty="0">
              <a:solidFill>
                <a:schemeClr val="tx1"/>
              </a:solidFill>
            </a:rPr>
            <a:t> </a:t>
          </a:r>
          <a:br>
            <a:rPr lang="en-US" sz="2900" kern="1200" dirty="0">
              <a:solidFill>
                <a:schemeClr val="tx1"/>
              </a:solidFill>
            </a:rPr>
          </a:br>
          <a:r>
            <a:rPr lang="en-US" sz="2900" kern="1200" dirty="0" err="1">
              <a:solidFill>
                <a:schemeClr val="tx1"/>
              </a:solidFill>
            </a:rPr>
            <a:t>Existe</a:t>
          </a:r>
          <a:r>
            <a:rPr lang="en-US" sz="2900" kern="1200" dirty="0">
              <a:solidFill>
                <a:schemeClr val="tx1"/>
              </a:solidFill>
            </a:rPr>
            <a:t> un continuo entre </a:t>
          </a:r>
          <a:r>
            <a:rPr lang="en-US" sz="2900" kern="1200" dirty="0" err="1">
              <a:solidFill>
                <a:schemeClr val="tx1"/>
              </a:solidFill>
            </a:rPr>
            <a:t>estrictamente</a:t>
          </a:r>
          <a:r>
            <a:rPr lang="en-US" sz="2900" kern="1200" dirty="0">
              <a:solidFill>
                <a:schemeClr val="tx1"/>
              </a:solidFill>
            </a:rPr>
            <a:t> formal, semiformal, </a:t>
          </a:r>
          <a:r>
            <a:rPr lang="en-US" sz="2900" kern="1200" dirty="0" err="1">
              <a:solidFill>
                <a:schemeClr val="tx1"/>
              </a:solidFill>
            </a:rPr>
            <a:t>coloquial</a:t>
          </a:r>
          <a:r>
            <a:rPr lang="en-US" sz="2900" kern="1200" dirty="0">
              <a:solidFill>
                <a:schemeClr val="tx1"/>
              </a:solidFill>
            </a:rPr>
            <a:t>, semi-informal o </a:t>
          </a:r>
          <a:r>
            <a:rPr lang="en-US" sz="2900" kern="1200" dirty="0" err="1">
              <a:solidFill>
                <a:schemeClr val="tx1"/>
              </a:solidFill>
            </a:rPr>
            <a:t>neutro</a:t>
          </a:r>
          <a:r>
            <a:rPr lang="en-US" sz="2900" kern="1200" dirty="0">
              <a:solidFill>
                <a:schemeClr val="tx1"/>
              </a:solidFill>
            </a:rPr>
            <a:t>, </a:t>
          </a:r>
          <a:r>
            <a:rPr lang="en-US" sz="2900" kern="1200" dirty="0" err="1">
              <a:solidFill>
                <a:schemeClr val="tx1"/>
              </a:solidFill>
            </a:rPr>
            <a:t>claramente</a:t>
          </a:r>
          <a:r>
            <a:rPr lang="en-US" sz="2900" kern="1200" dirty="0">
              <a:solidFill>
                <a:schemeClr val="tx1"/>
              </a:solidFill>
            </a:rPr>
            <a:t> informal y vulgar</a:t>
          </a:r>
        </a:p>
      </dsp:txBody>
      <dsp:txXfrm>
        <a:off x="117261" y="2330759"/>
        <a:ext cx="7059088" cy="216757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C0526F-A4FB-8A48-9E00-CB5BB4F2EC57}">
      <dsp:nvSpPr>
        <dsp:cNvPr id="0" name=""/>
        <dsp:cNvSpPr/>
      </dsp:nvSpPr>
      <dsp:spPr>
        <a:xfrm>
          <a:off x="2143" y="265033"/>
          <a:ext cx="1700212" cy="10201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A </a:t>
          </a:r>
          <a:r>
            <a:rPr lang="en-US" sz="1600" kern="1200" dirty="0" err="1">
              <a:solidFill>
                <a:schemeClr val="tx1"/>
              </a:solidFill>
            </a:rPr>
            <a:t>otro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perro</a:t>
          </a:r>
          <a:r>
            <a:rPr lang="en-US" sz="1600" kern="1200" dirty="0">
              <a:solidFill>
                <a:schemeClr val="tx1"/>
              </a:solidFill>
            </a:rPr>
            <a:t> con ese </a:t>
          </a:r>
          <a:r>
            <a:rPr lang="en-US" sz="1600" kern="1200" dirty="0" err="1">
              <a:solidFill>
                <a:schemeClr val="tx1"/>
              </a:solidFill>
            </a:rPr>
            <a:t>hueso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2143" y="265033"/>
        <a:ext cx="1700212" cy="1020127"/>
      </dsp:txXfrm>
    </dsp:sp>
    <dsp:sp modelId="{129A7E74-891A-8A4D-8EF8-A00C3A208AA4}">
      <dsp:nvSpPr>
        <dsp:cNvPr id="0" name=""/>
        <dsp:cNvSpPr/>
      </dsp:nvSpPr>
      <dsp:spPr>
        <a:xfrm>
          <a:off x="1872376" y="265033"/>
          <a:ext cx="1700212" cy="10201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Los </a:t>
          </a:r>
          <a:r>
            <a:rPr lang="en-US" sz="1600" kern="1200" dirty="0" err="1">
              <a:solidFill>
                <a:schemeClr val="tx1"/>
              </a:solidFill>
            </a:rPr>
            <a:t>datos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proporcionados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serán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tratados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confidencialmente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872376" y="265033"/>
        <a:ext cx="1700212" cy="1020127"/>
      </dsp:txXfrm>
    </dsp:sp>
    <dsp:sp modelId="{7D181392-7FA8-DD4B-B8D7-07E86DC5C685}">
      <dsp:nvSpPr>
        <dsp:cNvPr id="0" name=""/>
        <dsp:cNvSpPr/>
      </dsp:nvSpPr>
      <dsp:spPr>
        <a:xfrm>
          <a:off x="3742610" y="265033"/>
          <a:ext cx="1700212" cy="10201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El </a:t>
          </a:r>
          <a:r>
            <a:rPr lang="en-US" sz="1600" kern="1200" dirty="0" err="1">
              <a:solidFill>
                <a:schemeClr val="tx1"/>
              </a:solidFill>
            </a:rPr>
            <a:t>acusado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puede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tomar</a:t>
          </a:r>
          <a:r>
            <a:rPr lang="en-US" sz="1600" kern="1200" dirty="0">
              <a:solidFill>
                <a:schemeClr val="tx1"/>
              </a:solidFill>
            </a:rPr>
            <a:t> asiento</a:t>
          </a:r>
        </a:p>
      </dsp:txBody>
      <dsp:txXfrm>
        <a:off x="3742610" y="265033"/>
        <a:ext cx="1700212" cy="1020127"/>
      </dsp:txXfrm>
    </dsp:sp>
    <dsp:sp modelId="{4F24358A-4ED4-4147-B8BD-ED644CE95DBA}">
      <dsp:nvSpPr>
        <dsp:cNvPr id="0" name=""/>
        <dsp:cNvSpPr/>
      </dsp:nvSpPr>
      <dsp:spPr>
        <a:xfrm>
          <a:off x="5612844" y="265033"/>
          <a:ext cx="1700212" cy="10201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El </a:t>
          </a:r>
          <a:r>
            <a:rPr lang="en-US" sz="1600" kern="1200" dirty="0" err="1">
              <a:solidFill>
                <a:schemeClr val="tx1"/>
              </a:solidFill>
            </a:rPr>
            <a:t>código</a:t>
          </a:r>
          <a:r>
            <a:rPr lang="en-US" sz="1600" kern="1200" dirty="0">
              <a:solidFill>
                <a:schemeClr val="tx1"/>
              </a:solidFill>
            </a:rPr>
            <a:t> del </a:t>
          </a:r>
          <a:r>
            <a:rPr lang="en-US" sz="1600" kern="1200" dirty="0" err="1">
              <a:solidFill>
                <a:schemeClr val="tx1"/>
              </a:solidFill>
            </a:rPr>
            <a:t>electrodoméstico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está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en</a:t>
          </a:r>
          <a:r>
            <a:rPr lang="en-US" sz="1600" kern="1200" dirty="0">
              <a:solidFill>
                <a:schemeClr val="tx1"/>
              </a:solidFill>
            </a:rPr>
            <a:t> la </a:t>
          </a:r>
          <a:r>
            <a:rPr lang="en-US" sz="1600" kern="1200" dirty="0" err="1">
              <a:solidFill>
                <a:schemeClr val="tx1"/>
              </a:solidFill>
            </a:rPr>
            <a:t>placa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5612844" y="265033"/>
        <a:ext cx="1700212" cy="1020127"/>
      </dsp:txXfrm>
    </dsp:sp>
    <dsp:sp modelId="{199E65CC-4DD1-DF41-A8F6-ED6B36AEE9E1}">
      <dsp:nvSpPr>
        <dsp:cNvPr id="0" name=""/>
        <dsp:cNvSpPr/>
      </dsp:nvSpPr>
      <dsp:spPr>
        <a:xfrm>
          <a:off x="2143" y="1455181"/>
          <a:ext cx="1700212" cy="10201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tx1"/>
              </a:solidFill>
            </a:rPr>
            <a:t>Salían</a:t>
          </a:r>
          <a:r>
            <a:rPr lang="en-US" sz="1600" kern="1200" dirty="0">
              <a:solidFill>
                <a:schemeClr val="tx1"/>
              </a:solidFill>
            </a:rPr>
            <a:t> a </a:t>
          </a:r>
          <a:r>
            <a:rPr lang="en-US" sz="1600" kern="1200" dirty="0" err="1">
              <a:solidFill>
                <a:schemeClr val="tx1"/>
              </a:solidFill>
            </a:rPr>
            <a:t>mear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afuera</a:t>
          </a:r>
          <a:r>
            <a:rPr lang="en-US" sz="1600" kern="1200" dirty="0">
              <a:solidFill>
                <a:schemeClr val="tx1"/>
              </a:solidFill>
            </a:rPr>
            <a:t> </a:t>
          </a:r>
        </a:p>
      </dsp:txBody>
      <dsp:txXfrm>
        <a:off x="2143" y="1455181"/>
        <a:ext cx="1700212" cy="1020127"/>
      </dsp:txXfrm>
    </dsp:sp>
    <dsp:sp modelId="{A2122150-A940-4348-8229-3F259E93B3CE}">
      <dsp:nvSpPr>
        <dsp:cNvPr id="0" name=""/>
        <dsp:cNvSpPr/>
      </dsp:nvSpPr>
      <dsp:spPr>
        <a:xfrm>
          <a:off x="1872376" y="1455181"/>
          <a:ext cx="1700212" cy="10201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Me ha </a:t>
          </a:r>
          <a:r>
            <a:rPr lang="en-US" sz="1600" kern="1200" dirty="0" err="1">
              <a:solidFill>
                <a:schemeClr val="tx1"/>
              </a:solidFill>
            </a:rPr>
            <a:t>dejao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tirao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el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tío</a:t>
          </a:r>
          <a:r>
            <a:rPr lang="en-US" sz="1600" kern="1200" dirty="0">
              <a:solidFill>
                <a:schemeClr val="tx1"/>
              </a:solidFill>
            </a:rPr>
            <a:t> ese </a:t>
          </a:r>
        </a:p>
      </dsp:txBody>
      <dsp:txXfrm>
        <a:off x="1872376" y="1455181"/>
        <a:ext cx="1700212" cy="1020127"/>
      </dsp:txXfrm>
    </dsp:sp>
    <dsp:sp modelId="{7FD9EFC1-8448-1941-9452-66B2C7EA9706}">
      <dsp:nvSpPr>
        <dsp:cNvPr id="0" name=""/>
        <dsp:cNvSpPr/>
      </dsp:nvSpPr>
      <dsp:spPr>
        <a:xfrm>
          <a:off x="3742610" y="1455181"/>
          <a:ext cx="1700212" cy="10201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El </a:t>
          </a:r>
          <a:r>
            <a:rPr lang="en-US" sz="1600" kern="1200" dirty="0" err="1">
              <a:solidFill>
                <a:schemeClr val="tx1"/>
              </a:solidFill>
            </a:rPr>
            <a:t>trabajo</a:t>
          </a:r>
          <a:r>
            <a:rPr lang="en-US" sz="1600" kern="1200" dirty="0">
              <a:solidFill>
                <a:schemeClr val="tx1"/>
              </a:solidFill>
            </a:rPr>
            <a:t> de las </a:t>
          </a:r>
          <a:r>
            <a:rPr lang="en-US" sz="1600" kern="1200" dirty="0" err="1">
              <a:solidFill>
                <a:schemeClr val="tx1"/>
              </a:solidFill>
            </a:rPr>
            <a:t>mujeres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está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menos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reconocido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3742610" y="1455181"/>
        <a:ext cx="1700212" cy="1020127"/>
      </dsp:txXfrm>
    </dsp:sp>
    <dsp:sp modelId="{0FCF22FD-0482-5445-86E3-943364721AEE}">
      <dsp:nvSpPr>
        <dsp:cNvPr id="0" name=""/>
        <dsp:cNvSpPr/>
      </dsp:nvSpPr>
      <dsp:spPr>
        <a:xfrm>
          <a:off x="5612844" y="1455181"/>
          <a:ext cx="1700212" cy="10201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Es </a:t>
          </a:r>
          <a:r>
            <a:rPr lang="en-US" sz="1600" kern="1200" dirty="0" err="1">
              <a:solidFill>
                <a:schemeClr val="tx1"/>
              </a:solidFill>
            </a:rPr>
            <a:t>una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teja</a:t>
          </a:r>
          <a:r>
            <a:rPr lang="en-US" sz="1600" kern="1200" dirty="0">
              <a:solidFill>
                <a:schemeClr val="tx1"/>
              </a:solidFill>
            </a:rPr>
            <a:t> de persona </a:t>
          </a:r>
        </a:p>
      </dsp:txBody>
      <dsp:txXfrm>
        <a:off x="5612844" y="1455181"/>
        <a:ext cx="1700212" cy="1020127"/>
      </dsp:txXfrm>
    </dsp:sp>
    <dsp:sp modelId="{53938C8B-4186-6D46-8CDE-C1D10F32C2D4}">
      <dsp:nvSpPr>
        <dsp:cNvPr id="0" name=""/>
        <dsp:cNvSpPr/>
      </dsp:nvSpPr>
      <dsp:spPr>
        <a:xfrm>
          <a:off x="2143" y="2645330"/>
          <a:ext cx="1700212" cy="10201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Es </a:t>
          </a:r>
          <a:r>
            <a:rPr lang="en-US" sz="1600" kern="1200" dirty="0" err="1">
              <a:solidFill>
                <a:schemeClr val="tx1"/>
              </a:solidFill>
            </a:rPr>
            <a:t>por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esta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razón</a:t>
          </a:r>
          <a:r>
            <a:rPr lang="en-US" sz="1600" kern="1200" dirty="0">
              <a:solidFill>
                <a:schemeClr val="tx1"/>
              </a:solidFill>
            </a:rPr>
            <a:t> que me pongo </a:t>
          </a:r>
          <a:r>
            <a:rPr lang="en-US" sz="1600" kern="1200" dirty="0" err="1">
              <a:solidFill>
                <a:schemeClr val="tx1"/>
              </a:solidFill>
            </a:rPr>
            <a:t>en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contacto</a:t>
          </a:r>
          <a:r>
            <a:rPr lang="en-US" sz="1600" kern="1200" dirty="0">
              <a:solidFill>
                <a:schemeClr val="tx1"/>
              </a:solidFill>
            </a:rPr>
            <a:t> con </a:t>
          </a:r>
          <a:r>
            <a:rPr lang="en-US" sz="1600" kern="1200" dirty="0" err="1">
              <a:solidFill>
                <a:schemeClr val="tx1"/>
              </a:solidFill>
            </a:rPr>
            <a:t>ustedes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2143" y="2645330"/>
        <a:ext cx="1700212" cy="1020127"/>
      </dsp:txXfrm>
    </dsp:sp>
    <dsp:sp modelId="{2CF58F60-E3E7-6249-8B60-D7E500EFAC8C}">
      <dsp:nvSpPr>
        <dsp:cNvPr id="0" name=""/>
        <dsp:cNvSpPr/>
      </dsp:nvSpPr>
      <dsp:spPr>
        <a:xfrm>
          <a:off x="1872376" y="2645330"/>
          <a:ext cx="1700212" cy="10201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Eso es pan </a:t>
          </a:r>
          <a:r>
            <a:rPr lang="en-US" sz="1600" kern="1200" dirty="0" err="1">
              <a:solidFill>
                <a:schemeClr val="tx1"/>
              </a:solidFill>
            </a:rPr>
            <a:t>comido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872376" y="2645330"/>
        <a:ext cx="1700212" cy="1020127"/>
      </dsp:txXfrm>
    </dsp:sp>
    <dsp:sp modelId="{CDC6348A-0496-9C4A-ABE9-D82353E2C7CB}">
      <dsp:nvSpPr>
        <dsp:cNvPr id="0" name=""/>
        <dsp:cNvSpPr/>
      </dsp:nvSpPr>
      <dsp:spPr>
        <a:xfrm>
          <a:off x="3742610" y="2645330"/>
          <a:ext cx="1700212" cy="10201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Pero ¡</a:t>
          </a:r>
          <a:r>
            <a:rPr lang="en-US" sz="1600" kern="1200" dirty="0" err="1">
              <a:solidFill>
                <a:schemeClr val="tx1"/>
              </a:solidFill>
            </a:rPr>
            <a:t>será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cabrón</a:t>
          </a:r>
          <a:r>
            <a:rPr lang="en-US" sz="1600" kern="1200" dirty="0">
              <a:solidFill>
                <a:schemeClr val="tx1"/>
              </a:solidFill>
            </a:rPr>
            <a:t>! </a:t>
          </a:r>
        </a:p>
      </dsp:txBody>
      <dsp:txXfrm>
        <a:off x="3742610" y="2645330"/>
        <a:ext cx="1700212" cy="1020127"/>
      </dsp:txXfrm>
    </dsp:sp>
    <dsp:sp modelId="{5B2CEE11-F641-BC44-9B32-9F8AA992EB96}">
      <dsp:nvSpPr>
        <dsp:cNvPr id="0" name=""/>
        <dsp:cNvSpPr/>
      </dsp:nvSpPr>
      <dsp:spPr>
        <a:xfrm>
          <a:off x="5612844" y="2645330"/>
          <a:ext cx="1700212" cy="10201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spc="-80" baseline="0" dirty="0" err="1">
              <a:solidFill>
                <a:schemeClr val="tx1"/>
              </a:solidFill>
            </a:rPr>
            <a:t>Habiéndose</a:t>
          </a:r>
          <a:r>
            <a:rPr lang="en-US" sz="1600" kern="1200" spc="-80" baseline="0" dirty="0">
              <a:solidFill>
                <a:schemeClr val="tx1"/>
              </a:solidFill>
            </a:rPr>
            <a:t> </a:t>
          </a:r>
          <a:r>
            <a:rPr lang="en-US" sz="1600" kern="1200" spc="-80" baseline="0" dirty="0" err="1">
              <a:solidFill>
                <a:schemeClr val="tx1"/>
              </a:solidFill>
            </a:rPr>
            <a:t>cumpli</a:t>
          </a:r>
          <a:r>
            <a:rPr lang="en-US" sz="1600" kern="1200" spc="-80" baseline="0" dirty="0">
              <a:solidFill>
                <a:schemeClr val="tx1"/>
              </a:solidFill>
            </a:rPr>
            <a:t>-do las </a:t>
          </a:r>
          <a:r>
            <a:rPr lang="en-US" sz="1600" kern="1200" spc="-80" baseline="0" dirty="0" err="1">
              <a:solidFill>
                <a:schemeClr val="tx1"/>
              </a:solidFill>
            </a:rPr>
            <a:t>previsiones</a:t>
          </a:r>
          <a:r>
            <a:rPr lang="en-US" sz="1600" kern="1200" spc="-80" baseline="0" dirty="0">
              <a:solidFill>
                <a:schemeClr val="tx1"/>
              </a:solidFill>
            </a:rPr>
            <a:t> </a:t>
          </a:r>
          <a:r>
            <a:rPr lang="en-US" sz="1600" kern="1200" spc="-80" baseline="0" dirty="0" err="1">
              <a:solidFill>
                <a:schemeClr val="tx1"/>
              </a:solidFill>
            </a:rPr>
            <a:t>legales</a:t>
          </a:r>
          <a:r>
            <a:rPr lang="en-US" sz="1600" kern="1200" spc="-80" baseline="0" dirty="0">
              <a:solidFill>
                <a:schemeClr val="tx1"/>
              </a:solidFill>
            </a:rPr>
            <a:t>  se </a:t>
          </a:r>
          <a:r>
            <a:rPr lang="en-US" sz="1600" kern="1200" spc="-80" baseline="0" dirty="0" err="1">
              <a:solidFill>
                <a:schemeClr val="tx1"/>
              </a:solidFill>
            </a:rPr>
            <a:t>expide</a:t>
          </a:r>
          <a:r>
            <a:rPr lang="en-US" sz="1600" kern="1200" spc="-80" baseline="0" dirty="0">
              <a:solidFill>
                <a:schemeClr val="tx1"/>
              </a:solidFill>
            </a:rPr>
            <a:t> </a:t>
          </a:r>
          <a:r>
            <a:rPr lang="en-US" sz="1600" kern="1200" spc="-80" baseline="0" dirty="0" err="1">
              <a:solidFill>
                <a:schemeClr val="tx1"/>
              </a:solidFill>
            </a:rPr>
            <a:t>esta</a:t>
          </a:r>
          <a:r>
            <a:rPr lang="en-US" sz="1600" kern="1200" spc="-80" baseline="0" dirty="0">
              <a:solidFill>
                <a:schemeClr val="tx1"/>
              </a:solidFill>
            </a:rPr>
            <a:t> </a:t>
          </a:r>
          <a:r>
            <a:rPr lang="en-US" sz="1600" kern="1200" spc="-80" baseline="0" dirty="0" err="1">
              <a:solidFill>
                <a:schemeClr val="tx1"/>
              </a:solidFill>
            </a:rPr>
            <a:t>certificación</a:t>
          </a:r>
          <a:endParaRPr lang="en-US" sz="1600" kern="1200" spc="-80" baseline="0" dirty="0">
            <a:solidFill>
              <a:schemeClr val="tx1"/>
            </a:solidFill>
          </a:endParaRPr>
        </a:p>
      </dsp:txBody>
      <dsp:txXfrm>
        <a:off x="5612844" y="2645330"/>
        <a:ext cx="1700212" cy="1020127"/>
      </dsp:txXfrm>
    </dsp:sp>
    <dsp:sp modelId="{03F9F275-F1E8-F94A-829F-2A95219036DE}">
      <dsp:nvSpPr>
        <dsp:cNvPr id="0" name=""/>
        <dsp:cNvSpPr/>
      </dsp:nvSpPr>
      <dsp:spPr>
        <a:xfrm>
          <a:off x="2143" y="3835479"/>
          <a:ext cx="1700212" cy="102012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Tu amigo </a:t>
          </a:r>
          <a:r>
            <a:rPr lang="en-US" sz="1600" kern="1200" dirty="0" err="1">
              <a:solidFill>
                <a:schemeClr val="tx1"/>
              </a:solidFill>
            </a:rPr>
            <a:t>tiene</a:t>
          </a:r>
          <a:r>
            <a:rPr lang="en-US" sz="1600" kern="1200" dirty="0">
              <a:solidFill>
                <a:schemeClr val="tx1"/>
              </a:solidFill>
            </a:rPr>
            <a:t> cola de </a:t>
          </a:r>
          <a:r>
            <a:rPr lang="en-US" sz="1600" kern="1200" dirty="0" err="1">
              <a:solidFill>
                <a:schemeClr val="tx1"/>
              </a:solidFill>
            </a:rPr>
            <a:t>paja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2143" y="3835479"/>
        <a:ext cx="1700212" cy="1020127"/>
      </dsp:txXfrm>
    </dsp:sp>
    <dsp:sp modelId="{FD569F39-8B7A-1C4B-B1DB-ACF6410AF6C8}">
      <dsp:nvSpPr>
        <dsp:cNvPr id="0" name=""/>
        <dsp:cNvSpPr/>
      </dsp:nvSpPr>
      <dsp:spPr>
        <a:xfrm>
          <a:off x="1872376" y="3835479"/>
          <a:ext cx="1700212" cy="10201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Han cortado </a:t>
          </a:r>
          <a:r>
            <a:rPr lang="en-US" sz="1600" kern="1200" dirty="0" err="1">
              <a:solidFill>
                <a:schemeClr val="tx1"/>
              </a:solidFill>
            </a:rPr>
            <a:t>cientos</a:t>
          </a:r>
          <a:r>
            <a:rPr lang="en-US" sz="1600" kern="1200" dirty="0">
              <a:solidFill>
                <a:schemeClr val="tx1"/>
              </a:solidFill>
            </a:rPr>
            <a:t> de </a:t>
          </a:r>
          <a:r>
            <a:rPr lang="en-US" sz="1600" kern="1200" dirty="0" err="1">
              <a:solidFill>
                <a:schemeClr val="tx1"/>
              </a:solidFill>
            </a:rPr>
            <a:t>árboles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872376" y="3835479"/>
        <a:ext cx="1700212" cy="1020127"/>
      </dsp:txXfrm>
    </dsp:sp>
    <dsp:sp modelId="{539ABFC6-9D4E-CE4F-80F0-5A6DEBD47828}">
      <dsp:nvSpPr>
        <dsp:cNvPr id="0" name=""/>
        <dsp:cNvSpPr/>
      </dsp:nvSpPr>
      <dsp:spPr>
        <a:xfrm>
          <a:off x="3742610" y="3835479"/>
          <a:ext cx="1700212" cy="102012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Haz </a:t>
          </a:r>
          <a:r>
            <a:rPr lang="en-US" sz="1600" kern="1200" dirty="0" err="1">
              <a:solidFill>
                <a:schemeClr val="tx1"/>
              </a:solidFill>
            </a:rPr>
            <a:t>esa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vaina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3742610" y="3835479"/>
        <a:ext cx="1700212" cy="1020127"/>
      </dsp:txXfrm>
    </dsp:sp>
    <dsp:sp modelId="{5AD065B0-B067-DE46-BA00-21B713B7C8D5}">
      <dsp:nvSpPr>
        <dsp:cNvPr id="0" name=""/>
        <dsp:cNvSpPr/>
      </dsp:nvSpPr>
      <dsp:spPr>
        <a:xfrm>
          <a:off x="5612844" y="3835479"/>
          <a:ext cx="1700212" cy="10201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Sos un </a:t>
          </a:r>
          <a:r>
            <a:rPr lang="en-US" sz="1600" kern="1200" dirty="0" err="1">
              <a:solidFill>
                <a:schemeClr val="tx1"/>
              </a:solidFill>
            </a:rPr>
            <a:t>pelotudo</a:t>
          </a:r>
          <a:r>
            <a:rPr lang="en-US" sz="1600" kern="1200" dirty="0">
              <a:solidFill>
                <a:schemeClr val="tx1"/>
              </a:solidFill>
            </a:rPr>
            <a:t> de </a:t>
          </a:r>
          <a:r>
            <a:rPr lang="en-US" sz="1600" kern="1200" dirty="0" err="1">
              <a:solidFill>
                <a:schemeClr val="tx1"/>
              </a:solidFill>
            </a:rPr>
            <a:t>mierda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5612844" y="3835479"/>
        <a:ext cx="1700212" cy="10201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3E58FC-60CF-CE41-978C-A910B5B92A53}">
      <dsp:nvSpPr>
        <dsp:cNvPr id="0" name=""/>
        <dsp:cNvSpPr/>
      </dsp:nvSpPr>
      <dsp:spPr>
        <a:xfrm>
          <a:off x="0" y="43919"/>
          <a:ext cx="7315200" cy="1193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Análisis del significado, frente al análisis de la forma y </a:t>
          </a:r>
          <a:r>
            <a:rPr lang="en-US" sz="3000" kern="1200" dirty="0" err="1">
              <a:solidFill>
                <a:schemeClr val="tx1"/>
              </a:solidFill>
            </a:rPr>
            <a:t>estructura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58257" y="102176"/>
        <a:ext cx="7198686" cy="1076886"/>
      </dsp:txXfrm>
    </dsp:sp>
    <dsp:sp modelId="{47846126-5701-5B41-A120-00DD03432A7A}">
      <dsp:nvSpPr>
        <dsp:cNvPr id="0" name=""/>
        <dsp:cNvSpPr/>
      </dsp:nvSpPr>
      <dsp:spPr>
        <a:xfrm>
          <a:off x="0" y="1323719"/>
          <a:ext cx="7315200" cy="1193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La </a:t>
          </a:r>
          <a:r>
            <a:rPr lang="en-US" sz="3000" kern="1200" dirty="0" err="1">
              <a:solidFill>
                <a:schemeClr val="tx1"/>
              </a:solidFill>
            </a:rPr>
            <a:t>semántica</a:t>
          </a:r>
          <a:r>
            <a:rPr lang="en-US" sz="3000" kern="1200" dirty="0">
              <a:solidFill>
                <a:schemeClr val="tx1"/>
              </a:solidFill>
            </a:rPr>
            <a:t> </a:t>
          </a:r>
          <a:r>
            <a:rPr lang="en-US" sz="3000" kern="1200" dirty="0" err="1">
              <a:solidFill>
                <a:schemeClr val="tx1"/>
              </a:solidFill>
            </a:rPr>
            <a:t>estudia</a:t>
          </a:r>
          <a:r>
            <a:rPr lang="en-US" sz="3000" kern="1200" dirty="0">
              <a:solidFill>
                <a:schemeClr val="tx1"/>
              </a:solidFill>
            </a:rPr>
            <a:t> </a:t>
          </a:r>
          <a:r>
            <a:rPr lang="en-US" sz="3000" kern="1200" dirty="0" err="1">
              <a:solidFill>
                <a:schemeClr val="tx1"/>
              </a:solidFill>
            </a:rPr>
            <a:t>el</a:t>
          </a:r>
          <a:r>
            <a:rPr lang="en-US" sz="3000" kern="1200" dirty="0">
              <a:solidFill>
                <a:schemeClr val="tx1"/>
              </a:solidFill>
            </a:rPr>
            <a:t> </a:t>
          </a:r>
          <a:r>
            <a:rPr lang="en-US" sz="3000" kern="1200" dirty="0" err="1">
              <a:solidFill>
                <a:schemeClr val="tx1"/>
              </a:solidFill>
            </a:rPr>
            <a:t>significado</a:t>
          </a:r>
          <a:r>
            <a:rPr lang="en-US" sz="3000" kern="1200" dirty="0">
              <a:solidFill>
                <a:schemeClr val="tx1"/>
              </a:solidFill>
            </a:rPr>
            <a:t> de las palabras y </a:t>
          </a:r>
          <a:r>
            <a:rPr lang="en-US" sz="3000" kern="1200" dirty="0" err="1">
              <a:solidFill>
                <a:schemeClr val="tx1"/>
              </a:solidFill>
            </a:rPr>
            <a:t>combinaciones</a:t>
          </a:r>
          <a:r>
            <a:rPr lang="en-US" sz="3000" kern="1200" dirty="0">
              <a:solidFill>
                <a:schemeClr val="tx1"/>
              </a:solidFill>
            </a:rPr>
            <a:t> de palabras</a:t>
          </a:r>
        </a:p>
      </dsp:txBody>
      <dsp:txXfrm>
        <a:off x="58257" y="1381976"/>
        <a:ext cx="7198686" cy="1076886"/>
      </dsp:txXfrm>
    </dsp:sp>
    <dsp:sp modelId="{89AFAE0E-035B-9F48-AEFA-BB7561D227CE}">
      <dsp:nvSpPr>
        <dsp:cNvPr id="0" name=""/>
        <dsp:cNvSpPr/>
      </dsp:nvSpPr>
      <dsp:spPr>
        <a:xfrm>
          <a:off x="0" y="2603519"/>
          <a:ext cx="7315200" cy="1193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>
              <a:solidFill>
                <a:schemeClr val="tx1"/>
              </a:solidFill>
            </a:rPr>
            <a:t>Léxico</a:t>
          </a:r>
          <a:r>
            <a:rPr lang="en-US" sz="3000" kern="1200" dirty="0">
              <a:solidFill>
                <a:schemeClr val="tx1"/>
              </a:solidFill>
            </a:rPr>
            <a:t>: palabras que los </a:t>
          </a:r>
          <a:r>
            <a:rPr lang="en-US" sz="3000" kern="1200" dirty="0" err="1">
              <a:solidFill>
                <a:schemeClr val="tx1"/>
              </a:solidFill>
            </a:rPr>
            <a:t>hablantes</a:t>
          </a:r>
          <a:r>
            <a:rPr lang="en-US" sz="3000" kern="1200" dirty="0">
              <a:solidFill>
                <a:schemeClr val="tx1"/>
              </a:solidFill>
            </a:rPr>
            <a:t> </a:t>
          </a:r>
          <a:r>
            <a:rPr lang="en-US" sz="3000" kern="1200" dirty="0" err="1">
              <a:solidFill>
                <a:schemeClr val="tx1"/>
              </a:solidFill>
            </a:rPr>
            <a:t>tienen</a:t>
          </a:r>
          <a:r>
            <a:rPr lang="en-US" sz="3000" kern="1200" dirty="0">
              <a:solidFill>
                <a:schemeClr val="tx1"/>
              </a:solidFill>
            </a:rPr>
            <a:t> a </a:t>
          </a:r>
          <a:r>
            <a:rPr lang="en-US" sz="3000" kern="1200" dirty="0" err="1">
              <a:solidFill>
                <a:schemeClr val="tx1"/>
              </a:solidFill>
            </a:rPr>
            <a:t>su</a:t>
          </a:r>
          <a:r>
            <a:rPr lang="en-US" sz="3000" kern="1200" dirty="0">
              <a:solidFill>
                <a:schemeClr val="tx1"/>
              </a:solidFill>
            </a:rPr>
            <a:t> </a:t>
          </a:r>
          <a:r>
            <a:rPr lang="en-US" sz="3000" kern="1200" dirty="0" err="1">
              <a:solidFill>
                <a:schemeClr val="tx1"/>
              </a:solidFill>
            </a:rPr>
            <a:t>disposición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58257" y="2661776"/>
        <a:ext cx="7198686" cy="1076886"/>
      </dsp:txXfrm>
    </dsp:sp>
    <dsp:sp modelId="{7F0A04E1-B93E-D847-885A-CB8EB0F7DF6E}">
      <dsp:nvSpPr>
        <dsp:cNvPr id="0" name=""/>
        <dsp:cNvSpPr/>
      </dsp:nvSpPr>
      <dsp:spPr>
        <a:xfrm>
          <a:off x="0" y="3883320"/>
          <a:ext cx="7315200" cy="1193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La </a:t>
          </a:r>
          <a:r>
            <a:rPr lang="en-US" sz="3000" kern="1200" dirty="0" err="1">
              <a:solidFill>
                <a:schemeClr val="tx1"/>
              </a:solidFill>
            </a:rPr>
            <a:t>pragmática</a:t>
          </a:r>
          <a:r>
            <a:rPr lang="en-US" sz="3000" kern="1200" dirty="0">
              <a:solidFill>
                <a:schemeClr val="tx1"/>
              </a:solidFill>
            </a:rPr>
            <a:t> </a:t>
          </a:r>
          <a:r>
            <a:rPr lang="en-US" sz="3000" kern="1200" dirty="0" err="1">
              <a:solidFill>
                <a:schemeClr val="tx1"/>
              </a:solidFill>
            </a:rPr>
            <a:t>incorpora</a:t>
          </a:r>
          <a:r>
            <a:rPr lang="en-US" sz="3000" kern="1200" dirty="0">
              <a:solidFill>
                <a:schemeClr val="tx1"/>
              </a:solidFill>
            </a:rPr>
            <a:t> </a:t>
          </a:r>
          <a:r>
            <a:rPr lang="en-US" sz="3000" kern="1200" dirty="0" err="1">
              <a:solidFill>
                <a:schemeClr val="tx1"/>
              </a:solidFill>
            </a:rPr>
            <a:t>el</a:t>
          </a:r>
          <a:r>
            <a:rPr lang="en-US" sz="3000" kern="1200" dirty="0">
              <a:solidFill>
                <a:schemeClr val="tx1"/>
              </a:solidFill>
            </a:rPr>
            <a:t> </a:t>
          </a:r>
          <a:r>
            <a:rPr lang="en-US" sz="3000" kern="1200" dirty="0" err="1">
              <a:solidFill>
                <a:schemeClr val="tx1"/>
              </a:solidFill>
            </a:rPr>
            <a:t>contexto</a:t>
          </a:r>
          <a:r>
            <a:rPr lang="en-US" sz="3000" kern="1200" dirty="0">
              <a:solidFill>
                <a:schemeClr val="tx1"/>
              </a:solidFill>
            </a:rPr>
            <a:t> individual y social al </a:t>
          </a:r>
          <a:r>
            <a:rPr lang="en-US" sz="3000" kern="1200">
              <a:solidFill>
                <a:schemeClr val="tx1"/>
              </a:solidFill>
            </a:rPr>
            <a:t>estudio</a:t>
          </a:r>
          <a:r>
            <a:rPr lang="en-US" sz="3000" kern="1200" dirty="0">
              <a:solidFill>
                <a:schemeClr val="tx1"/>
              </a:solidFill>
            </a:rPr>
            <a:t> del </a:t>
          </a:r>
          <a:r>
            <a:rPr lang="en-US" sz="3000" kern="1200" dirty="0" err="1">
              <a:solidFill>
                <a:schemeClr val="tx1"/>
              </a:solidFill>
            </a:rPr>
            <a:t>significado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58257" y="3941577"/>
        <a:ext cx="7198686" cy="107688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598F33-A7DF-FE47-89F7-2079EC1BD70D}">
      <dsp:nvSpPr>
        <dsp:cNvPr id="0" name=""/>
        <dsp:cNvSpPr/>
      </dsp:nvSpPr>
      <dsp:spPr>
        <a:xfrm rot="5400000">
          <a:off x="4262597" y="-1232202"/>
          <a:ext cx="1985248" cy="494609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Deíxis social: tú, usted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Deíxis personal: 1</a:t>
          </a:r>
          <a:r>
            <a:rPr lang="en-US" sz="1800" kern="1200" baseline="30000"/>
            <a:t>a</a:t>
          </a:r>
          <a:r>
            <a:rPr lang="en-US" sz="1800" kern="1200"/>
            <a:t> persona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Deíxis</a:t>
          </a:r>
          <a:r>
            <a:rPr lang="en-US" sz="1800" kern="1200" dirty="0"/>
            <a:t> de </a:t>
          </a:r>
          <a:r>
            <a:rPr lang="en-US" sz="1800" kern="1200" dirty="0" err="1"/>
            <a:t>lugar</a:t>
          </a:r>
          <a:r>
            <a:rPr lang="en-US" sz="1800" kern="1200" dirty="0"/>
            <a:t>: </a:t>
          </a:r>
          <a:r>
            <a:rPr lang="en-US" sz="1800" kern="1200" dirty="0" err="1"/>
            <a:t>aquí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Deíxis de tiempo: ayer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Deíxis discursiva: al principio, más abajo</a:t>
          </a:r>
        </a:p>
      </dsp:txBody>
      <dsp:txXfrm rot="-5400000">
        <a:off x="2782176" y="345131"/>
        <a:ext cx="4849178" cy="1791424"/>
      </dsp:txXfrm>
    </dsp:sp>
    <dsp:sp modelId="{0F0FFC95-8891-9C43-9598-E4CEEE75CD41}">
      <dsp:nvSpPr>
        <dsp:cNvPr id="0" name=""/>
        <dsp:cNvSpPr/>
      </dsp:nvSpPr>
      <dsp:spPr>
        <a:xfrm>
          <a:off x="0" y="62"/>
          <a:ext cx="2782176" cy="24815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cap="small" baseline="0" dirty="0" err="1">
              <a:solidFill>
                <a:schemeClr val="tx1"/>
              </a:solidFill>
            </a:rPr>
            <a:t>Deíxis</a:t>
          </a:r>
          <a:br>
            <a:rPr lang="en-US" sz="2200" b="1" kern="1200" cap="small" baseline="0" dirty="0">
              <a:solidFill>
                <a:schemeClr val="tx1"/>
              </a:solidFill>
            </a:rPr>
          </a:br>
          <a:r>
            <a:rPr lang="en-US" sz="2200" b="1" kern="1200" cap="small" baseline="0" dirty="0">
              <a:solidFill>
                <a:schemeClr val="tx1"/>
              </a:solidFill>
            </a:rPr>
            <a:t> </a:t>
          </a:r>
          <a:r>
            <a:rPr lang="en-US" sz="2100" b="0" kern="1200" dirty="0" err="1">
              <a:solidFill>
                <a:schemeClr val="tx1"/>
              </a:solidFill>
            </a:rPr>
            <a:t>Fenómeno</a:t>
          </a:r>
          <a:r>
            <a:rPr lang="en-US" sz="2100" b="0" kern="1200" dirty="0">
              <a:solidFill>
                <a:schemeClr val="tx1"/>
              </a:solidFill>
            </a:rPr>
            <a:t> que </a:t>
          </a:r>
          <a:r>
            <a:rPr lang="en-US" sz="2100" b="0" kern="1200" dirty="0" err="1">
              <a:solidFill>
                <a:schemeClr val="tx1"/>
              </a:solidFill>
            </a:rPr>
            <a:t>permite</a:t>
          </a:r>
          <a:r>
            <a:rPr lang="en-US" sz="2100" b="0" kern="1200" dirty="0">
              <a:solidFill>
                <a:schemeClr val="tx1"/>
              </a:solidFill>
            </a:rPr>
            <a:t> al </a:t>
          </a:r>
          <a:r>
            <a:rPr lang="en-US" sz="2100" b="0" kern="1200" dirty="0" err="1">
              <a:solidFill>
                <a:schemeClr val="tx1"/>
              </a:solidFill>
            </a:rPr>
            <a:t>hablante</a:t>
          </a:r>
          <a:r>
            <a:rPr lang="en-US" sz="2100" b="0" kern="1200" dirty="0">
              <a:solidFill>
                <a:schemeClr val="tx1"/>
              </a:solidFill>
            </a:rPr>
            <a:t> </a:t>
          </a:r>
          <a:r>
            <a:rPr lang="en-US" sz="2100" b="0" kern="1200" dirty="0" err="1">
              <a:solidFill>
                <a:schemeClr val="tx1"/>
              </a:solidFill>
            </a:rPr>
            <a:t>situarse</a:t>
          </a:r>
          <a:r>
            <a:rPr lang="en-US" sz="2100" b="0" kern="1200" dirty="0">
              <a:solidFill>
                <a:schemeClr val="tx1"/>
              </a:solidFill>
            </a:rPr>
            <a:t> </a:t>
          </a:r>
          <a:r>
            <a:rPr lang="en-US" sz="2100" b="0" kern="1200" dirty="0" err="1">
              <a:solidFill>
                <a:schemeClr val="tx1"/>
              </a:solidFill>
            </a:rPr>
            <a:t>en</a:t>
          </a:r>
          <a:r>
            <a:rPr lang="en-US" sz="2100" b="0" kern="1200" dirty="0">
              <a:solidFill>
                <a:schemeClr val="tx1"/>
              </a:solidFill>
            </a:rPr>
            <a:t> </a:t>
          </a:r>
          <a:r>
            <a:rPr lang="en-US" sz="2100" b="0" kern="1200" dirty="0" err="1">
              <a:solidFill>
                <a:schemeClr val="tx1"/>
              </a:solidFill>
            </a:rPr>
            <a:t>relación</a:t>
          </a:r>
          <a:r>
            <a:rPr lang="en-US" sz="2100" b="0" kern="1200" dirty="0">
              <a:solidFill>
                <a:schemeClr val="tx1"/>
              </a:solidFill>
            </a:rPr>
            <a:t> con </a:t>
          </a:r>
          <a:r>
            <a:rPr lang="en-US" sz="2100" b="0" kern="1200" dirty="0" err="1">
              <a:solidFill>
                <a:schemeClr val="tx1"/>
              </a:solidFill>
            </a:rPr>
            <a:t>los</a:t>
          </a:r>
          <a:r>
            <a:rPr lang="en-US" sz="2100" b="0" kern="1200" dirty="0">
              <a:solidFill>
                <a:schemeClr val="tx1"/>
              </a:solidFill>
            </a:rPr>
            <a:t> </a:t>
          </a:r>
          <a:r>
            <a:rPr lang="en-US" sz="2100" b="0" kern="1200" dirty="0" err="1">
              <a:solidFill>
                <a:schemeClr val="tx1"/>
              </a:solidFill>
            </a:rPr>
            <a:t>componentes</a:t>
          </a:r>
          <a:r>
            <a:rPr lang="en-US" sz="2100" b="0" kern="1200" dirty="0">
              <a:solidFill>
                <a:schemeClr val="tx1"/>
              </a:solidFill>
            </a:rPr>
            <a:t> del </a:t>
          </a:r>
          <a:r>
            <a:rPr lang="en-US" sz="2100" b="0" kern="1200" dirty="0" err="1">
              <a:solidFill>
                <a:schemeClr val="tx1"/>
              </a:solidFill>
            </a:rPr>
            <a:t>acto</a:t>
          </a:r>
          <a:r>
            <a:rPr lang="en-US" sz="2100" b="0" kern="1200" dirty="0">
              <a:solidFill>
                <a:schemeClr val="tx1"/>
              </a:solidFill>
            </a:rPr>
            <a:t> </a:t>
          </a:r>
          <a:r>
            <a:rPr lang="en-US" sz="2100" b="0" kern="1200" dirty="0" err="1">
              <a:solidFill>
                <a:schemeClr val="tx1"/>
              </a:solidFill>
            </a:rPr>
            <a:t>comunicativo</a:t>
          </a:r>
          <a:endParaRPr lang="en-US" sz="2100" b="0" kern="1200" dirty="0">
            <a:solidFill>
              <a:schemeClr val="tx1"/>
            </a:solidFill>
          </a:endParaRPr>
        </a:p>
      </dsp:txBody>
      <dsp:txXfrm>
        <a:off x="121140" y="121202"/>
        <a:ext cx="2539896" cy="2239280"/>
      </dsp:txXfrm>
    </dsp:sp>
    <dsp:sp modelId="{69B2F927-E4D0-EB49-BDDC-E6FE015FA56D}">
      <dsp:nvSpPr>
        <dsp:cNvPr id="0" name=""/>
        <dsp:cNvSpPr/>
      </dsp:nvSpPr>
      <dsp:spPr>
        <a:xfrm rot="5400000">
          <a:off x="4262597" y="1373436"/>
          <a:ext cx="1985248" cy="4946090"/>
        </a:xfrm>
        <a:prstGeom prst="round2SameRect">
          <a:avLst/>
        </a:prstGeom>
        <a:solidFill>
          <a:schemeClr val="accent4">
            <a:tint val="40000"/>
            <a:alpha val="90000"/>
            <a:hueOff val="9244975"/>
            <a:satOff val="-45493"/>
            <a:lumOff val="-3790"/>
            <a:alphaOff val="0"/>
          </a:schemeClr>
        </a:solidFill>
        <a:ln w="10795" cap="flat" cmpd="sng" algn="ctr">
          <a:solidFill>
            <a:schemeClr val="accent4">
              <a:tint val="40000"/>
              <a:alpha val="90000"/>
              <a:hueOff val="9244975"/>
              <a:satOff val="-45493"/>
              <a:lumOff val="-37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Oye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/>
            <a:t>Así</a:t>
          </a:r>
          <a:r>
            <a:rPr lang="en-US" sz="1700" kern="1200" dirty="0"/>
            <a:t> </a:t>
          </a:r>
          <a:r>
            <a:rPr lang="en-US" sz="1700" kern="1200" dirty="0" err="1"/>
            <a:t>pues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En este sentido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Pues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O sea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Bueno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En fin</a:t>
          </a:r>
        </a:p>
      </dsp:txBody>
      <dsp:txXfrm rot="-5400000">
        <a:off x="2782176" y="2950769"/>
        <a:ext cx="4849178" cy="1791424"/>
      </dsp:txXfrm>
    </dsp:sp>
    <dsp:sp modelId="{56525C0C-045B-2845-8032-2EE02A4CE8B8}">
      <dsp:nvSpPr>
        <dsp:cNvPr id="0" name=""/>
        <dsp:cNvSpPr/>
      </dsp:nvSpPr>
      <dsp:spPr>
        <a:xfrm>
          <a:off x="0" y="2605701"/>
          <a:ext cx="2782176" cy="2481560"/>
        </a:xfrm>
        <a:prstGeom prst="roundRect">
          <a:avLst/>
        </a:prstGeom>
        <a:solidFill>
          <a:schemeClr val="accent4">
            <a:hueOff val="8701595"/>
            <a:satOff val="-18857"/>
            <a:lumOff val="-804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cap="small" baseline="0" dirty="0" err="1">
              <a:solidFill>
                <a:schemeClr val="tx1"/>
              </a:solidFill>
            </a:rPr>
            <a:t>marcadores</a:t>
          </a:r>
          <a:r>
            <a:rPr lang="en-US" sz="2200" b="1" kern="1200" cap="small" baseline="0" dirty="0">
              <a:solidFill>
                <a:schemeClr val="tx1"/>
              </a:solidFill>
            </a:rPr>
            <a:t> </a:t>
          </a:r>
          <a:r>
            <a:rPr lang="en-US" sz="2200" b="1" kern="1200" cap="small" baseline="0" dirty="0" err="1">
              <a:solidFill>
                <a:schemeClr val="tx1"/>
              </a:solidFill>
            </a:rPr>
            <a:t>discursivos</a:t>
          </a:r>
          <a:r>
            <a:rPr lang="en-US" sz="2200" kern="1200" dirty="0">
              <a:solidFill>
                <a:schemeClr val="tx1"/>
              </a:solidFill>
            </a:rPr>
            <a:t> </a:t>
          </a:r>
          <a:br>
            <a:rPr lang="en-US" sz="2200" kern="1200" dirty="0">
              <a:solidFill>
                <a:schemeClr val="tx1"/>
              </a:solidFill>
            </a:rPr>
          </a:br>
          <a:r>
            <a:rPr lang="en-US" sz="2100" kern="1200" dirty="0" err="1">
              <a:solidFill>
                <a:schemeClr val="tx1"/>
              </a:solidFill>
            </a:rPr>
            <a:t>Aportan</a:t>
          </a:r>
          <a:r>
            <a:rPr lang="en-US" sz="2100" kern="1200" dirty="0">
              <a:solidFill>
                <a:schemeClr val="tx1"/>
              </a:solidFill>
            </a:rPr>
            <a:t> </a:t>
          </a:r>
          <a:r>
            <a:rPr lang="en-US" sz="2100" kern="1200" dirty="0" err="1">
              <a:solidFill>
                <a:schemeClr val="tx1"/>
              </a:solidFill>
            </a:rPr>
            <a:t>cohesión</a:t>
          </a:r>
          <a:r>
            <a:rPr lang="en-US" sz="2100" kern="1200" dirty="0">
              <a:solidFill>
                <a:schemeClr val="tx1"/>
              </a:solidFill>
            </a:rPr>
            <a:t> </a:t>
          </a:r>
          <a:r>
            <a:rPr lang="en-US" sz="2100" kern="1200" dirty="0" err="1">
              <a:solidFill>
                <a:schemeClr val="tx1"/>
              </a:solidFill>
            </a:rPr>
            <a:t>narrativa</a:t>
          </a:r>
          <a:r>
            <a:rPr lang="en-US" sz="2100" kern="1200" dirty="0">
              <a:solidFill>
                <a:schemeClr val="tx1"/>
              </a:solidFill>
            </a:rPr>
            <a:t> y </a:t>
          </a:r>
          <a:r>
            <a:rPr lang="en-US" sz="2100" kern="1200" dirty="0" err="1">
              <a:solidFill>
                <a:schemeClr val="tx1"/>
              </a:solidFill>
            </a:rPr>
            <a:t>expresiva</a:t>
          </a:r>
          <a:r>
            <a:rPr lang="en-US" sz="2100" kern="1200" dirty="0">
              <a:solidFill>
                <a:schemeClr val="tx1"/>
              </a:solidFill>
            </a:rPr>
            <a:t> a la lengua, tanto </a:t>
          </a:r>
          <a:r>
            <a:rPr lang="en-US" sz="2100" kern="1200" dirty="0" err="1">
              <a:solidFill>
                <a:schemeClr val="tx1"/>
              </a:solidFill>
            </a:rPr>
            <a:t>en</a:t>
          </a:r>
          <a:r>
            <a:rPr lang="en-US" sz="2100" kern="1200" dirty="0">
              <a:solidFill>
                <a:schemeClr val="tx1"/>
              </a:solidFill>
            </a:rPr>
            <a:t> </a:t>
          </a:r>
          <a:r>
            <a:rPr lang="en-US" sz="2100" kern="1200" dirty="0" err="1">
              <a:solidFill>
                <a:schemeClr val="tx1"/>
              </a:solidFill>
            </a:rPr>
            <a:t>su</a:t>
          </a:r>
          <a:r>
            <a:rPr lang="en-US" sz="2100" kern="1200" dirty="0">
              <a:solidFill>
                <a:schemeClr val="tx1"/>
              </a:solidFill>
            </a:rPr>
            <a:t> </a:t>
          </a:r>
          <a:r>
            <a:rPr lang="en-US" sz="2100" kern="1200" dirty="0" err="1">
              <a:solidFill>
                <a:schemeClr val="tx1"/>
              </a:solidFill>
            </a:rPr>
            <a:t>variedad</a:t>
          </a:r>
          <a:r>
            <a:rPr lang="en-US" sz="2100" kern="1200" dirty="0">
              <a:solidFill>
                <a:schemeClr val="tx1"/>
              </a:solidFill>
            </a:rPr>
            <a:t> oral </a:t>
          </a:r>
          <a:r>
            <a:rPr lang="en-US" sz="2100" kern="1200" dirty="0" err="1">
              <a:solidFill>
                <a:schemeClr val="tx1"/>
              </a:solidFill>
            </a:rPr>
            <a:t>como</a:t>
          </a:r>
          <a:r>
            <a:rPr lang="en-US" sz="2100" kern="1200" dirty="0">
              <a:solidFill>
                <a:schemeClr val="tx1"/>
              </a:solidFill>
            </a:rPr>
            <a:t> </a:t>
          </a:r>
          <a:r>
            <a:rPr lang="en-US" sz="2100" kern="1200" dirty="0" err="1">
              <a:solidFill>
                <a:schemeClr val="tx1"/>
              </a:solidFill>
            </a:rPr>
            <a:t>escrita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121140" y="2726841"/>
        <a:ext cx="2539896" cy="223928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949AEF-8B88-5648-8A20-2F2D429D911E}">
      <dsp:nvSpPr>
        <dsp:cNvPr id="0" name=""/>
        <dsp:cNvSpPr/>
      </dsp:nvSpPr>
      <dsp:spPr>
        <a:xfrm>
          <a:off x="0" y="274320"/>
          <a:ext cx="2285999" cy="13715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A continuación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0" y="274320"/>
        <a:ext cx="2285999" cy="1371599"/>
      </dsp:txXfrm>
    </dsp:sp>
    <dsp:sp modelId="{7FA6EF2B-EDAF-1949-A4F0-F6ACA7F1EEA6}">
      <dsp:nvSpPr>
        <dsp:cNvPr id="0" name=""/>
        <dsp:cNvSpPr/>
      </dsp:nvSpPr>
      <dsp:spPr>
        <a:xfrm>
          <a:off x="2514600" y="274320"/>
          <a:ext cx="2285999" cy="13715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Ahí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2514600" y="274320"/>
        <a:ext cx="2285999" cy="1371599"/>
      </dsp:txXfrm>
    </dsp:sp>
    <dsp:sp modelId="{2461D109-26B3-424E-950C-D178355CA96F}">
      <dsp:nvSpPr>
        <dsp:cNvPr id="0" name=""/>
        <dsp:cNvSpPr/>
      </dsp:nvSpPr>
      <dsp:spPr>
        <a:xfrm>
          <a:off x="5029199" y="274320"/>
          <a:ext cx="2285999" cy="13715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Arriba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029199" y="274320"/>
        <a:ext cx="2285999" cy="1371599"/>
      </dsp:txXfrm>
    </dsp:sp>
    <dsp:sp modelId="{828EB12D-6BF8-4647-85C5-A7B8A4259105}">
      <dsp:nvSpPr>
        <dsp:cNvPr id="0" name=""/>
        <dsp:cNvSpPr/>
      </dsp:nvSpPr>
      <dsp:spPr>
        <a:xfrm>
          <a:off x="0" y="1874520"/>
          <a:ext cx="2285999" cy="137159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El año pasado</a:t>
          </a:r>
        </a:p>
      </dsp:txBody>
      <dsp:txXfrm>
        <a:off x="0" y="1874520"/>
        <a:ext cx="2285999" cy="1371599"/>
      </dsp:txXfrm>
    </dsp:sp>
    <dsp:sp modelId="{69176CE7-31F8-9B47-8278-7FA2B0834CB2}">
      <dsp:nvSpPr>
        <dsp:cNvPr id="0" name=""/>
        <dsp:cNvSpPr/>
      </dsp:nvSpPr>
      <dsp:spPr>
        <a:xfrm>
          <a:off x="2514600" y="1874520"/>
          <a:ext cx="2285999" cy="137159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Ella</a:t>
          </a:r>
        </a:p>
      </dsp:txBody>
      <dsp:txXfrm>
        <a:off x="2514600" y="1874520"/>
        <a:ext cx="2285999" cy="1371599"/>
      </dsp:txXfrm>
    </dsp:sp>
    <dsp:sp modelId="{DF7BF306-504F-C04F-A56F-A79BF3E8F63F}">
      <dsp:nvSpPr>
        <dsp:cNvPr id="0" name=""/>
        <dsp:cNvSpPr/>
      </dsp:nvSpPr>
      <dsp:spPr>
        <a:xfrm>
          <a:off x="5029199" y="1874520"/>
          <a:ext cx="2285999" cy="13715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En capítulos anteriores</a:t>
          </a:r>
        </a:p>
      </dsp:txBody>
      <dsp:txXfrm>
        <a:off x="5029199" y="1874520"/>
        <a:ext cx="2285999" cy="1371599"/>
      </dsp:txXfrm>
    </dsp:sp>
    <dsp:sp modelId="{1BA03B9F-EFB8-6246-87E6-3E6A4340C210}">
      <dsp:nvSpPr>
        <dsp:cNvPr id="0" name=""/>
        <dsp:cNvSpPr/>
      </dsp:nvSpPr>
      <dsp:spPr>
        <a:xfrm>
          <a:off x="0" y="3474719"/>
          <a:ext cx="2285999" cy="13715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La semana próxima</a:t>
          </a:r>
        </a:p>
      </dsp:txBody>
      <dsp:txXfrm>
        <a:off x="0" y="3474719"/>
        <a:ext cx="2285999" cy="1371599"/>
      </dsp:txXfrm>
    </dsp:sp>
    <dsp:sp modelId="{2FAF24F0-2394-E541-9EA1-8CFE6FF0B3ED}">
      <dsp:nvSpPr>
        <dsp:cNvPr id="0" name=""/>
        <dsp:cNvSpPr/>
      </dsp:nvSpPr>
      <dsp:spPr>
        <a:xfrm>
          <a:off x="2514600" y="3474719"/>
          <a:ext cx="2285999" cy="13715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Pronto</a:t>
          </a:r>
        </a:p>
      </dsp:txBody>
      <dsp:txXfrm>
        <a:off x="2514600" y="3474719"/>
        <a:ext cx="2285999" cy="1371599"/>
      </dsp:txXfrm>
    </dsp:sp>
    <dsp:sp modelId="{BE730C70-8E10-7D40-9624-4309AE77AEEA}">
      <dsp:nvSpPr>
        <dsp:cNvPr id="0" name=""/>
        <dsp:cNvSpPr/>
      </dsp:nvSpPr>
      <dsp:spPr>
        <a:xfrm>
          <a:off x="5029199" y="3474719"/>
          <a:ext cx="2285999" cy="137159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Su señoría</a:t>
          </a:r>
        </a:p>
      </dsp:txBody>
      <dsp:txXfrm>
        <a:off x="5029199" y="3474719"/>
        <a:ext cx="2285999" cy="13715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E1F826-E7CB-9C47-8439-143F20FEA603}">
      <dsp:nvSpPr>
        <dsp:cNvPr id="0" name=""/>
        <dsp:cNvSpPr/>
      </dsp:nvSpPr>
      <dsp:spPr>
        <a:xfrm>
          <a:off x="37" y="197220"/>
          <a:ext cx="3611304" cy="63028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>
              <a:solidFill>
                <a:schemeClr val="tx1"/>
              </a:solidFill>
            </a:rPr>
            <a:t>Denotación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37" y="197220"/>
        <a:ext cx="3611304" cy="630282"/>
      </dsp:txXfrm>
    </dsp:sp>
    <dsp:sp modelId="{1A03CD52-4CBC-8644-B67A-C4D31FC7E85D}">
      <dsp:nvSpPr>
        <dsp:cNvPr id="0" name=""/>
        <dsp:cNvSpPr/>
      </dsp:nvSpPr>
      <dsp:spPr>
        <a:xfrm>
          <a:off x="37" y="827503"/>
          <a:ext cx="3611304" cy="40625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solidFill>
                <a:schemeClr val="tx1"/>
              </a:solidFill>
            </a:rPr>
            <a:t>Significado referido a propiedades objetivas o a las entidades que incluye un objeto, independientemente del discurso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</a:rPr>
            <a:t>Extensional u </a:t>
          </a:r>
          <a:r>
            <a:rPr lang="en-US" sz="2000" kern="1200" dirty="0" err="1">
              <a:solidFill>
                <a:schemeClr val="tx1"/>
              </a:solidFill>
            </a:rPr>
            <a:t>objetivo</a:t>
          </a:r>
          <a:r>
            <a:rPr lang="en-US" sz="2000" kern="1200" dirty="0">
              <a:solidFill>
                <a:schemeClr val="tx1"/>
              </a:solidFill>
            </a:rPr>
            <a:t>: gato=conjunto de gatos </a:t>
          </a:r>
          <a:r>
            <a:rPr lang="en-US" sz="2000" kern="1200" dirty="0" err="1">
              <a:solidFill>
                <a:schemeClr val="tx1"/>
              </a:solidFill>
            </a:rPr>
            <a:t>en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el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mundo</a:t>
          </a: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solidFill>
                <a:schemeClr val="tx1"/>
              </a:solidFill>
            </a:rPr>
            <a:t>Intensional o mental: gato=características compartidas por los gatos (mamífero felino, gran cazador…)</a:t>
          </a:r>
        </a:p>
      </dsp:txBody>
      <dsp:txXfrm>
        <a:off x="37" y="827503"/>
        <a:ext cx="3611304" cy="4062599"/>
      </dsp:txXfrm>
    </dsp:sp>
    <dsp:sp modelId="{CD4538BB-3F81-1E4E-ABAB-B8F79B8D7042}">
      <dsp:nvSpPr>
        <dsp:cNvPr id="0" name=""/>
        <dsp:cNvSpPr/>
      </dsp:nvSpPr>
      <dsp:spPr>
        <a:xfrm>
          <a:off x="4116924" y="197220"/>
          <a:ext cx="3611304" cy="630282"/>
        </a:xfrm>
        <a:prstGeom prst="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accent2">
              <a:hueOff val="1954454"/>
              <a:satOff val="-31534"/>
              <a:lumOff val="-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>
              <a:solidFill>
                <a:schemeClr val="tx1"/>
              </a:solidFill>
            </a:rPr>
            <a:t>Connotación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4116924" y="197220"/>
        <a:ext cx="3611304" cy="630282"/>
      </dsp:txXfrm>
    </dsp:sp>
    <dsp:sp modelId="{DB9D51E8-DA84-3041-BB59-9667248290C0}">
      <dsp:nvSpPr>
        <dsp:cNvPr id="0" name=""/>
        <dsp:cNvSpPr/>
      </dsp:nvSpPr>
      <dsp:spPr>
        <a:xfrm>
          <a:off x="4116924" y="827503"/>
          <a:ext cx="3611304" cy="4062599"/>
        </a:xfrm>
        <a:prstGeom prst="rect">
          <a:avLst/>
        </a:prstGeom>
        <a:solidFill>
          <a:schemeClr val="accent2">
            <a:tint val="40000"/>
            <a:alpha val="90000"/>
            <a:hueOff val="3208861"/>
            <a:satOff val="-57041"/>
            <a:lumOff val="-4127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3208861"/>
              <a:satOff val="-57041"/>
              <a:lumOff val="-41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>
              <a:solidFill>
                <a:schemeClr val="tx1"/>
              </a:solidFill>
            </a:rPr>
            <a:t>Relación</a:t>
          </a:r>
          <a:r>
            <a:rPr lang="en-US" sz="2000" kern="1200" dirty="0">
              <a:solidFill>
                <a:schemeClr val="tx1"/>
              </a:solidFill>
            </a:rPr>
            <a:t> con </a:t>
          </a:r>
          <a:r>
            <a:rPr lang="en-US" sz="2000" kern="1200" dirty="0" err="1">
              <a:solidFill>
                <a:schemeClr val="tx1"/>
              </a:solidFill>
            </a:rPr>
            <a:t>aspectos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secundarios</a:t>
          </a:r>
          <a:r>
            <a:rPr lang="en-US" sz="2000" kern="1200" dirty="0">
              <a:solidFill>
                <a:schemeClr val="tx1"/>
              </a:solidFill>
            </a:rPr>
            <a:t> del </a:t>
          </a:r>
          <a:r>
            <a:rPr lang="en-US" sz="2000" kern="1200" dirty="0" err="1">
              <a:solidFill>
                <a:schemeClr val="tx1"/>
              </a:solidFill>
            </a:rPr>
            <a:t>significado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relativos</a:t>
          </a:r>
          <a:r>
            <a:rPr lang="en-US" sz="2000" kern="1200" dirty="0">
              <a:solidFill>
                <a:schemeClr val="tx1"/>
              </a:solidFill>
            </a:rPr>
            <a:t> a la </a:t>
          </a:r>
          <a:r>
            <a:rPr lang="en-US" sz="2000" kern="1200" dirty="0" err="1">
              <a:solidFill>
                <a:schemeClr val="tx1"/>
              </a:solidFill>
            </a:rPr>
            <a:t>actitud</a:t>
          </a:r>
          <a:r>
            <a:rPr lang="en-US" sz="2000" kern="1200" dirty="0">
              <a:solidFill>
                <a:schemeClr val="tx1"/>
              </a:solidFill>
            </a:rPr>
            <a:t> o </a:t>
          </a:r>
          <a:r>
            <a:rPr lang="en-US" sz="2000" kern="1200" dirty="0" err="1">
              <a:solidFill>
                <a:schemeClr val="tx1"/>
              </a:solidFill>
            </a:rPr>
            <a:t>valores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culturales</a:t>
          </a:r>
          <a:r>
            <a:rPr lang="en-US" sz="2000" kern="1200" dirty="0">
              <a:solidFill>
                <a:schemeClr val="tx1"/>
              </a:solidFill>
            </a:rPr>
            <a:t> del </a:t>
          </a:r>
          <a:r>
            <a:rPr lang="en-US" sz="2000" kern="1200" dirty="0" err="1">
              <a:solidFill>
                <a:schemeClr val="tx1"/>
              </a:solidFill>
            </a:rPr>
            <a:t>hablante</a:t>
          </a: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</a:rPr>
            <a:t>Para un gato: </a:t>
          </a:r>
          <a:r>
            <a:rPr lang="en-US" sz="2000" kern="1200" dirty="0" err="1">
              <a:solidFill>
                <a:schemeClr val="tx1"/>
              </a:solidFill>
            </a:rPr>
            <a:t>instinto</a:t>
          </a:r>
          <a:r>
            <a:rPr lang="en-US" sz="2000" kern="1200" dirty="0">
              <a:solidFill>
                <a:schemeClr val="tx1"/>
              </a:solidFill>
            </a:rPr>
            <a:t> territorial, ser </a:t>
          </a:r>
          <a:r>
            <a:rPr lang="en-US" sz="2000" kern="1200" dirty="0" err="1">
              <a:solidFill>
                <a:schemeClr val="tx1"/>
              </a:solidFill>
            </a:rPr>
            <a:t>aseado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kern="1200" dirty="0" err="1">
              <a:solidFill>
                <a:schemeClr val="tx1"/>
              </a:solidFill>
            </a:rPr>
            <a:t>independiente</a:t>
          </a:r>
          <a:r>
            <a:rPr lang="en-US" sz="2000" kern="1200" dirty="0">
              <a:solidFill>
                <a:schemeClr val="tx1"/>
              </a:solidFill>
            </a:rPr>
            <a:t>, etc.</a:t>
          </a:r>
        </a:p>
      </dsp:txBody>
      <dsp:txXfrm>
        <a:off x="4116924" y="827503"/>
        <a:ext cx="3611304" cy="40625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BED7B3-1488-2742-BAF4-DED84CAB4573}">
      <dsp:nvSpPr>
        <dsp:cNvPr id="0" name=""/>
        <dsp:cNvSpPr/>
      </dsp:nvSpPr>
      <dsp:spPr>
        <a:xfrm>
          <a:off x="0" y="550387"/>
          <a:ext cx="7728267" cy="3597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chemeClr val="tx1"/>
              </a:solidFill>
            </a:rPr>
            <a:t>1.  Ave voladora vertebrada con el cuerpo cubierto de plumas que se reproduce por huevos</a:t>
          </a:r>
          <a:endParaRPr lang="en-US" sz="1500" kern="1200">
            <a:solidFill>
              <a:schemeClr val="tx1"/>
            </a:solidFill>
          </a:endParaRPr>
        </a:p>
      </dsp:txBody>
      <dsp:txXfrm>
        <a:off x="17563" y="567950"/>
        <a:ext cx="7693141" cy="324648"/>
      </dsp:txXfrm>
    </dsp:sp>
    <dsp:sp modelId="{16263D7B-41F2-1B47-95B3-796E554327DB}">
      <dsp:nvSpPr>
        <dsp:cNvPr id="0" name=""/>
        <dsp:cNvSpPr/>
      </dsp:nvSpPr>
      <dsp:spPr>
        <a:xfrm>
          <a:off x="0" y="953362"/>
          <a:ext cx="7728267" cy="35977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chemeClr val="tx1"/>
              </a:solidFill>
            </a:rPr>
            <a:t>2. Felino de gran tamaño y pelaje amarillo con rayas negras en el lomo</a:t>
          </a:r>
          <a:endParaRPr lang="en-US" sz="1500" kern="1200">
            <a:solidFill>
              <a:schemeClr val="tx1"/>
            </a:solidFill>
          </a:endParaRPr>
        </a:p>
      </dsp:txBody>
      <dsp:txXfrm>
        <a:off x="17563" y="970925"/>
        <a:ext cx="7693141" cy="324648"/>
      </dsp:txXfrm>
    </dsp:sp>
    <dsp:sp modelId="{7CA7015E-137C-BE4D-A01E-3ED560469330}">
      <dsp:nvSpPr>
        <dsp:cNvPr id="0" name=""/>
        <dsp:cNvSpPr/>
      </dsp:nvSpPr>
      <dsp:spPr>
        <a:xfrm>
          <a:off x="0" y="1356337"/>
          <a:ext cx="7728267" cy="35977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chemeClr val="tx1"/>
              </a:solidFill>
            </a:rPr>
            <a:t>3. Animal de gran poder de seducción, hermosura y voracidad</a:t>
          </a:r>
          <a:endParaRPr lang="en-US" sz="1500" kern="1200">
            <a:solidFill>
              <a:schemeClr val="tx1"/>
            </a:solidFill>
          </a:endParaRPr>
        </a:p>
      </dsp:txBody>
      <dsp:txXfrm>
        <a:off x="17563" y="1373900"/>
        <a:ext cx="7693141" cy="324648"/>
      </dsp:txXfrm>
    </dsp:sp>
    <dsp:sp modelId="{31AAA337-4703-0041-989D-0A4376F1303F}">
      <dsp:nvSpPr>
        <dsp:cNvPr id="0" name=""/>
        <dsp:cNvSpPr/>
      </dsp:nvSpPr>
      <dsp:spPr>
        <a:xfrm>
          <a:off x="0" y="1759312"/>
          <a:ext cx="7728267" cy="35977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chemeClr val="tx1"/>
              </a:solidFill>
            </a:rPr>
            <a:t>4. Reptil sin extremidades, de cuerpo alargado y estrecho, cabeza aplastada y piel escamosa</a:t>
          </a:r>
          <a:endParaRPr lang="en-US" sz="1500" kern="1200">
            <a:solidFill>
              <a:schemeClr val="tx1"/>
            </a:solidFill>
          </a:endParaRPr>
        </a:p>
      </dsp:txBody>
      <dsp:txXfrm>
        <a:off x="17563" y="1776875"/>
        <a:ext cx="7693141" cy="324648"/>
      </dsp:txXfrm>
    </dsp:sp>
    <dsp:sp modelId="{4947F594-27E6-C043-9852-04F23FA85C7F}">
      <dsp:nvSpPr>
        <dsp:cNvPr id="0" name=""/>
        <dsp:cNvSpPr/>
      </dsp:nvSpPr>
      <dsp:spPr>
        <a:xfrm>
          <a:off x="0" y="2162287"/>
          <a:ext cx="7728267" cy="3597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chemeClr val="tx1"/>
              </a:solidFill>
            </a:rPr>
            <a:t>5. Lugar de vida solitaria, aburrida y de supervivencia adversa</a:t>
          </a:r>
          <a:endParaRPr lang="en-US" sz="1500" kern="1200">
            <a:solidFill>
              <a:schemeClr val="tx1"/>
            </a:solidFill>
          </a:endParaRPr>
        </a:p>
      </dsp:txBody>
      <dsp:txXfrm>
        <a:off x="17563" y="2179850"/>
        <a:ext cx="7693141" cy="324648"/>
      </dsp:txXfrm>
    </dsp:sp>
    <dsp:sp modelId="{7371C1DA-C20D-D548-AD75-C8DB16D3A2BA}">
      <dsp:nvSpPr>
        <dsp:cNvPr id="0" name=""/>
        <dsp:cNvSpPr/>
      </dsp:nvSpPr>
      <dsp:spPr>
        <a:xfrm>
          <a:off x="0" y="2565262"/>
          <a:ext cx="7728267" cy="3597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chemeClr val="tx1"/>
              </a:solidFill>
            </a:rPr>
            <a:t>6. El animal más fiel y mejor amigo del hombre</a:t>
          </a:r>
          <a:endParaRPr lang="en-US" sz="1500" kern="1200">
            <a:solidFill>
              <a:schemeClr val="tx1"/>
            </a:solidFill>
          </a:endParaRPr>
        </a:p>
      </dsp:txBody>
      <dsp:txXfrm>
        <a:off x="17563" y="2582825"/>
        <a:ext cx="7693141" cy="324648"/>
      </dsp:txXfrm>
    </dsp:sp>
    <dsp:sp modelId="{7235F74A-9222-EB44-A270-74F17894E71B}">
      <dsp:nvSpPr>
        <dsp:cNvPr id="0" name=""/>
        <dsp:cNvSpPr/>
      </dsp:nvSpPr>
      <dsp:spPr>
        <a:xfrm>
          <a:off x="0" y="2968237"/>
          <a:ext cx="7728267" cy="35977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chemeClr val="tx1"/>
              </a:solidFill>
            </a:rPr>
            <a:t>7. Animal demoníaco y con intención de morder y matar con su veneno</a:t>
          </a:r>
          <a:endParaRPr lang="en-US" sz="1500" kern="1200">
            <a:solidFill>
              <a:schemeClr val="tx1"/>
            </a:solidFill>
          </a:endParaRPr>
        </a:p>
      </dsp:txBody>
      <dsp:txXfrm>
        <a:off x="17563" y="2985800"/>
        <a:ext cx="7693141" cy="324648"/>
      </dsp:txXfrm>
    </dsp:sp>
    <dsp:sp modelId="{26911660-C135-624C-B0E1-B15FB7468824}">
      <dsp:nvSpPr>
        <dsp:cNvPr id="0" name=""/>
        <dsp:cNvSpPr/>
      </dsp:nvSpPr>
      <dsp:spPr>
        <a:xfrm>
          <a:off x="0" y="3371212"/>
          <a:ext cx="7728267" cy="35977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chemeClr val="tx1"/>
              </a:solidFill>
            </a:rPr>
            <a:t>8. Mamífero équido de pelo y orejas cortas usado con frecuencia para montar</a:t>
          </a:r>
          <a:endParaRPr lang="en-US" sz="1500" kern="1200">
            <a:solidFill>
              <a:schemeClr val="tx1"/>
            </a:solidFill>
          </a:endParaRPr>
        </a:p>
      </dsp:txBody>
      <dsp:txXfrm>
        <a:off x="17563" y="3388775"/>
        <a:ext cx="7693141" cy="324648"/>
      </dsp:txXfrm>
    </dsp:sp>
    <dsp:sp modelId="{CB6216B5-FB75-C041-89E3-AE5BB09F95BF}">
      <dsp:nvSpPr>
        <dsp:cNvPr id="0" name=""/>
        <dsp:cNvSpPr/>
      </dsp:nvSpPr>
      <dsp:spPr>
        <a:xfrm>
          <a:off x="0" y="3774187"/>
          <a:ext cx="7728267" cy="35977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chemeClr val="tx1"/>
              </a:solidFill>
            </a:rPr>
            <a:t>9. Gran extensión de terreno arenoso con poca vegetación y lluvias</a:t>
          </a:r>
          <a:endParaRPr lang="en-US" sz="1500" kern="1200">
            <a:solidFill>
              <a:schemeClr val="tx1"/>
            </a:solidFill>
          </a:endParaRPr>
        </a:p>
      </dsp:txBody>
      <dsp:txXfrm>
        <a:off x="17563" y="3791750"/>
        <a:ext cx="7693141" cy="324648"/>
      </dsp:txXfrm>
    </dsp:sp>
    <dsp:sp modelId="{FBCD92FA-06ED-BF46-B96E-B6140F4CA46F}">
      <dsp:nvSpPr>
        <dsp:cNvPr id="0" name=""/>
        <dsp:cNvSpPr/>
      </dsp:nvSpPr>
      <dsp:spPr>
        <a:xfrm>
          <a:off x="0" y="4177162"/>
          <a:ext cx="7728267" cy="3597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>
              <a:solidFill>
                <a:schemeClr val="tx1"/>
              </a:solidFill>
            </a:rPr>
            <a:t>10. Todos los perros del planeta</a:t>
          </a:r>
          <a:endParaRPr lang="en-US" sz="1500" kern="1200">
            <a:solidFill>
              <a:schemeClr val="tx1"/>
            </a:solidFill>
          </a:endParaRPr>
        </a:p>
      </dsp:txBody>
      <dsp:txXfrm>
        <a:off x="17563" y="4194725"/>
        <a:ext cx="7693141" cy="3246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1A732-0118-C44A-937F-8550EAAF0EFF}">
      <dsp:nvSpPr>
        <dsp:cNvPr id="0" name=""/>
        <dsp:cNvSpPr/>
      </dsp:nvSpPr>
      <dsp:spPr>
        <a:xfrm>
          <a:off x="0" y="4671"/>
          <a:ext cx="7728267" cy="16485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Sema: </a:t>
          </a:r>
          <a:r>
            <a:rPr lang="en-US" sz="2300" kern="1200" dirty="0" err="1">
              <a:solidFill>
                <a:schemeClr val="tx1"/>
              </a:solidFill>
            </a:rPr>
            <a:t>unidad</a:t>
          </a:r>
          <a:r>
            <a:rPr lang="en-US" sz="2300" kern="1200" dirty="0">
              <a:solidFill>
                <a:schemeClr val="tx1"/>
              </a:solidFill>
            </a:rPr>
            <a:t> </a:t>
          </a:r>
          <a:r>
            <a:rPr lang="en-US" sz="2300" kern="1200" dirty="0" err="1">
              <a:solidFill>
                <a:schemeClr val="tx1"/>
              </a:solidFill>
            </a:rPr>
            <a:t>más</a:t>
          </a:r>
          <a:r>
            <a:rPr lang="en-US" sz="2300" kern="1200" dirty="0">
              <a:solidFill>
                <a:schemeClr val="tx1"/>
              </a:solidFill>
            </a:rPr>
            <a:t> </a:t>
          </a:r>
          <a:r>
            <a:rPr lang="en-US" sz="2300" kern="1200" dirty="0" err="1">
              <a:solidFill>
                <a:schemeClr val="tx1"/>
              </a:solidFill>
            </a:rPr>
            <a:t>pequeña</a:t>
          </a:r>
          <a:r>
            <a:rPr lang="en-US" sz="2300" kern="1200" dirty="0">
              <a:solidFill>
                <a:schemeClr val="tx1"/>
              </a:solidFill>
            </a:rPr>
            <a:t> del </a:t>
          </a:r>
          <a:r>
            <a:rPr lang="en-US" sz="2300" kern="1200" dirty="0" err="1">
              <a:solidFill>
                <a:schemeClr val="tx1"/>
              </a:solidFill>
            </a:rPr>
            <a:t>significado</a:t>
          </a:r>
          <a:r>
            <a:rPr lang="en-US" sz="2300" kern="1200" dirty="0">
              <a:solidFill>
                <a:schemeClr val="tx1"/>
              </a:solidFill>
            </a:rPr>
            <a:t> </a:t>
          </a:r>
          <a:r>
            <a:rPr lang="en-US" sz="2300" kern="1200" dirty="0" err="1">
              <a:solidFill>
                <a:schemeClr val="tx1"/>
              </a:solidFill>
            </a:rPr>
            <a:t>lingüístico</a:t>
          </a:r>
          <a:br>
            <a:rPr lang="en-US" sz="2300" kern="1200" dirty="0">
              <a:solidFill>
                <a:schemeClr val="tx1"/>
              </a:solidFill>
            </a:rPr>
          </a:br>
          <a:r>
            <a:rPr lang="en-US" sz="2300" kern="1200" dirty="0">
              <a:solidFill>
                <a:schemeClr val="tx1"/>
              </a:solidFill>
            </a:rPr>
            <a:t>Gato: ‘</a:t>
          </a:r>
          <a:r>
            <a:rPr lang="en-US" sz="2300" kern="1200" dirty="0" err="1">
              <a:solidFill>
                <a:schemeClr val="tx1"/>
              </a:solidFill>
            </a:rPr>
            <a:t>mamífero</a:t>
          </a:r>
          <a:r>
            <a:rPr lang="en-US" sz="2300" kern="1200" dirty="0">
              <a:solidFill>
                <a:schemeClr val="tx1"/>
              </a:solidFill>
            </a:rPr>
            <a:t>’, ‘</a:t>
          </a:r>
          <a:r>
            <a:rPr lang="en-US" sz="2300" kern="1200" dirty="0" err="1">
              <a:solidFill>
                <a:schemeClr val="tx1"/>
              </a:solidFill>
            </a:rPr>
            <a:t>felino</a:t>
          </a:r>
          <a:r>
            <a:rPr lang="en-US" sz="2300" kern="1200" dirty="0">
              <a:solidFill>
                <a:schemeClr val="tx1"/>
              </a:solidFill>
            </a:rPr>
            <a:t>’, ‘</a:t>
          </a:r>
          <a:r>
            <a:rPr lang="en-US" sz="2300" kern="1200" dirty="0" err="1">
              <a:solidFill>
                <a:schemeClr val="tx1"/>
              </a:solidFill>
            </a:rPr>
            <a:t>doméstico</a:t>
          </a:r>
          <a:r>
            <a:rPr lang="en-US" sz="2300" kern="1200" dirty="0">
              <a:solidFill>
                <a:schemeClr val="tx1"/>
              </a:solidFill>
            </a:rPr>
            <a:t>’, ‘con </a:t>
          </a:r>
          <a:r>
            <a:rPr lang="en-US" sz="2300" kern="1200" dirty="0" err="1">
              <a:solidFill>
                <a:schemeClr val="tx1"/>
              </a:solidFill>
            </a:rPr>
            <a:t>patas</a:t>
          </a:r>
          <a:r>
            <a:rPr lang="en-US" sz="2300" kern="1200" dirty="0">
              <a:solidFill>
                <a:schemeClr val="tx1"/>
              </a:solidFill>
            </a:rPr>
            <a:t> </a:t>
          </a:r>
          <a:r>
            <a:rPr lang="en-US" sz="2300" kern="1200" dirty="0" err="1">
              <a:solidFill>
                <a:schemeClr val="tx1"/>
              </a:solidFill>
            </a:rPr>
            <a:t>cortas</a:t>
          </a:r>
          <a:r>
            <a:rPr lang="en-US" sz="2300" kern="1200" dirty="0">
              <a:solidFill>
                <a:schemeClr val="tx1"/>
              </a:solidFill>
            </a:rPr>
            <a:t>’…</a:t>
          </a:r>
        </a:p>
      </dsp:txBody>
      <dsp:txXfrm>
        <a:off x="80473" y="85144"/>
        <a:ext cx="7567321" cy="1487554"/>
      </dsp:txXfrm>
    </dsp:sp>
    <dsp:sp modelId="{31F3593B-F8D4-9E44-A4E1-3B81688D6F31}">
      <dsp:nvSpPr>
        <dsp:cNvPr id="0" name=""/>
        <dsp:cNvSpPr/>
      </dsp:nvSpPr>
      <dsp:spPr>
        <a:xfrm>
          <a:off x="0" y="1719411"/>
          <a:ext cx="7728267" cy="1648500"/>
        </a:xfrm>
        <a:prstGeom prst="roundRect">
          <a:avLst/>
        </a:prstGeom>
        <a:solidFill>
          <a:schemeClr val="accent5">
            <a:hueOff val="5589159"/>
            <a:satOff val="-4817"/>
            <a:lumOff val="637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Campo </a:t>
          </a:r>
          <a:r>
            <a:rPr lang="en-US" sz="2300" kern="1200" dirty="0" err="1">
              <a:solidFill>
                <a:schemeClr val="tx1"/>
              </a:solidFill>
            </a:rPr>
            <a:t>semántico</a:t>
          </a:r>
          <a:r>
            <a:rPr lang="en-US" sz="2300" kern="1200" dirty="0">
              <a:solidFill>
                <a:schemeClr val="tx1"/>
              </a:solidFill>
            </a:rPr>
            <a:t>: conjunto de palabras </a:t>
          </a:r>
          <a:r>
            <a:rPr lang="en-US" sz="2300" u="sng" kern="1200" dirty="0">
              <a:solidFill>
                <a:schemeClr val="tx1"/>
              </a:solidFill>
            </a:rPr>
            <a:t>de </a:t>
          </a:r>
          <a:r>
            <a:rPr lang="en-US" sz="2300" u="sng" kern="1200" dirty="0" err="1">
              <a:solidFill>
                <a:schemeClr val="tx1"/>
              </a:solidFill>
            </a:rPr>
            <a:t>una</a:t>
          </a:r>
          <a:r>
            <a:rPr lang="en-US" sz="2300" u="sng" kern="1200" dirty="0">
              <a:solidFill>
                <a:schemeClr val="tx1"/>
              </a:solidFill>
            </a:rPr>
            <a:t> </a:t>
          </a:r>
          <a:r>
            <a:rPr lang="en-US" sz="2300" u="sng" kern="1200" dirty="0" err="1">
              <a:solidFill>
                <a:schemeClr val="tx1"/>
              </a:solidFill>
            </a:rPr>
            <a:t>clase</a:t>
          </a:r>
          <a:r>
            <a:rPr lang="en-US" sz="2300" kern="1200" dirty="0">
              <a:solidFill>
                <a:schemeClr val="tx1"/>
              </a:solidFill>
            </a:rPr>
            <a:t> que </a:t>
          </a:r>
          <a:r>
            <a:rPr lang="en-US" sz="2300" kern="1200" dirty="0" err="1">
              <a:solidFill>
                <a:schemeClr val="tx1"/>
              </a:solidFill>
            </a:rPr>
            <a:t>comparten</a:t>
          </a:r>
          <a:r>
            <a:rPr lang="en-US" sz="2300" kern="1200" dirty="0">
              <a:solidFill>
                <a:schemeClr val="tx1"/>
              </a:solidFill>
            </a:rPr>
            <a:t> un </a:t>
          </a:r>
          <a:r>
            <a:rPr lang="en-US" sz="2300" kern="1200" dirty="0" err="1">
              <a:solidFill>
                <a:schemeClr val="tx1"/>
              </a:solidFill>
            </a:rPr>
            <a:t>sema</a:t>
          </a:r>
          <a:r>
            <a:rPr lang="en-US" sz="2300" kern="1200" dirty="0">
              <a:solidFill>
                <a:schemeClr val="tx1"/>
              </a:solidFill>
            </a:rPr>
            <a:t>: rojo, </a:t>
          </a:r>
          <a:r>
            <a:rPr lang="en-US" sz="2300" kern="1200" dirty="0" err="1">
              <a:solidFill>
                <a:schemeClr val="tx1"/>
              </a:solidFill>
            </a:rPr>
            <a:t>azul</a:t>
          </a:r>
          <a:r>
            <a:rPr lang="en-US" sz="2300" kern="1200" dirty="0">
              <a:solidFill>
                <a:schemeClr val="tx1"/>
              </a:solidFill>
            </a:rPr>
            <a:t>, </a:t>
          </a:r>
          <a:r>
            <a:rPr lang="en-US" sz="2300" kern="1200" dirty="0" err="1">
              <a:solidFill>
                <a:schemeClr val="tx1"/>
              </a:solidFill>
            </a:rPr>
            <a:t>verde</a:t>
          </a:r>
          <a:r>
            <a:rPr lang="en-US" sz="2300" kern="1200" dirty="0">
              <a:solidFill>
                <a:schemeClr val="tx1"/>
              </a:solidFill>
            </a:rPr>
            <a:t>, </a:t>
          </a:r>
          <a:r>
            <a:rPr lang="en-US" sz="2300" kern="1200" dirty="0" err="1">
              <a:solidFill>
                <a:schemeClr val="tx1"/>
              </a:solidFill>
            </a:rPr>
            <a:t>amarillo</a:t>
          </a:r>
          <a:r>
            <a:rPr lang="en-US" sz="2300" kern="1200" dirty="0">
              <a:solidFill>
                <a:schemeClr val="tx1"/>
              </a:solidFill>
            </a:rPr>
            <a:t> (campo </a:t>
          </a:r>
          <a:r>
            <a:rPr lang="en-US" sz="2300" kern="1200" dirty="0" err="1">
              <a:solidFill>
                <a:schemeClr val="tx1"/>
              </a:solidFill>
            </a:rPr>
            <a:t>semántico</a:t>
          </a:r>
          <a:r>
            <a:rPr lang="en-US" sz="2300" kern="1200" dirty="0">
              <a:solidFill>
                <a:schemeClr val="tx1"/>
              </a:solidFill>
            </a:rPr>
            <a:t> de </a:t>
          </a:r>
          <a:r>
            <a:rPr lang="en-US" sz="2300" kern="1200" dirty="0" err="1">
              <a:solidFill>
                <a:schemeClr val="tx1"/>
              </a:solidFill>
            </a:rPr>
            <a:t>los</a:t>
          </a:r>
          <a:r>
            <a:rPr lang="en-US" sz="2300" kern="1200" dirty="0">
              <a:solidFill>
                <a:schemeClr val="tx1"/>
              </a:solidFill>
            </a:rPr>
            <a:t> </a:t>
          </a:r>
          <a:r>
            <a:rPr lang="en-US" sz="2300" kern="1200" dirty="0" err="1">
              <a:solidFill>
                <a:schemeClr val="tx1"/>
              </a:solidFill>
            </a:rPr>
            <a:t>colores</a:t>
          </a:r>
          <a:r>
            <a:rPr lang="en-US" sz="2300" kern="1200" dirty="0">
              <a:solidFill>
                <a:schemeClr val="tx1"/>
              </a:solidFill>
            </a:rPr>
            <a:t>)</a:t>
          </a:r>
        </a:p>
      </dsp:txBody>
      <dsp:txXfrm>
        <a:off x="80473" y="1799884"/>
        <a:ext cx="7567321" cy="1487554"/>
      </dsp:txXfrm>
    </dsp:sp>
    <dsp:sp modelId="{433457C9-EEA1-6249-9011-00F010C04A93}">
      <dsp:nvSpPr>
        <dsp:cNvPr id="0" name=""/>
        <dsp:cNvSpPr/>
      </dsp:nvSpPr>
      <dsp:spPr>
        <a:xfrm>
          <a:off x="0" y="3434152"/>
          <a:ext cx="7728267" cy="1648500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Campo </a:t>
          </a:r>
          <a:r>
            <a:rPr lang="en-US" sz="2300" kern="1200" dirty="0" err="1">
              <a:solidFill>
                <a:schemeClr val="tx1"/>
              </a:solidFill>
            </a:rPr>
            <a:t>léxico</a:t>
          </a:r>
          <a:r>
            <a:rPr lang="en-US" sz="2300" kern="1200" dirty="0">
              <a:solidFill>
                <a:schemeClr val="tx1"/>
              </a:solidFill>
            </a:rPr>
            <a:t>: conjunto de palabras </a:t>
          </a:r>
          <a:r>
            <a:rPr lang="en-US" sz="2300" kern="1200" dirty="0" err="1">
              <a:solidFill>
                <a:schemeClr val="tx1"/>
              </a:solidFill>
            </a:rPr>
            <a:t>relacionadas</a:t>
          </a:r>
          <a:r>
            <a:rPr lang="en-US" sz="2300" kern="1200" dirty="0">
              <a:solidFill>
                <a:schemeClr val="tx1"/>
              </a:solidFill>
            </a:rPr>
            <a:t> con </a:t>
          </a:r>
          <a:r>
            <a:rPr lang="en-US" sz="2300" kern="1200" dirty="0" err="1">
              <a:solidFill>
                <a:schemeClr val="tx1"/>
              </a:solidFill>
            </a:rPr>
            <a:t>valores</a:t>
          </a:r>
          <a:r>
            <a:rPr lang="en-US" sz="2300" kern="1200" dirty="0">
              <a:solidFill>
                <a:schemeClr val="tx1"/>
              </a:solidFill>
            </a:rPr>
            <a:t> </a:t>
          </a:r>
          <a:r>
            <a:rPr lang="en-US" sz="2300" kern="1200" dirty="0" err="1">
              <a:solidFill>
                <a:schemeClr val="tx1"/>
              </a:solidFill>
            </a:rPr>
            <a:t>comunes</a:t>
          </a:r>
          <a:r>
            <a:rPr lang="en-US" sz="2300" kern="1200" dirty="0">
              <a:solidFill>
                <a:schemeClr val="tx1"/>
              </a:solidFill>
            </a:rPr>
            <a:t> de </a:t>
          </a:r>
          <a:r>
            <a:rPr lang="en-US" sz="2300" kern="1200" dirty="0" err="1">
              <a:solidFill>
                <a:schemeClr val="tx1"/>
              </a:solidFill>
            </a:rPr>
            <a:t>significado</a:t>
          </a:r>
          <a:r>
            <a:rPr lang="en-US" sz="2300" kern="1200" dirty="0">
              <a:solidFill>
                <a:schemeClr val="tx1"/>
              </a:solidFill>
            </a:rPr>
            <a:t>, </a:t>
          </a:r>
          <a:r>
            <a:rPr lang="en-US" sz="2300" kern="1200" dirty="0" err="1">
              <a:solidFill>
                <a:schemeClr val="tx1"/>
              </a:solidFill>
            </a:rPr>
            <a:t>pero</a:t>
          </a:r>
          <a:r>
            <a:rPr lang="en-US" sz="2300" kern="1200" dirty="0">
              <a:solidFill>
                <a:schemeClr val="tx1"/>
              </a:solidFill>
            </a:rPr>
            <a:t> con </a:t>
          </a:r>
          <a:r>
            <a:rPr lang="en-US" sz="2300" kern="1200" dirty="0" err="1">
              <a:solidFill>
                <a:schemeClr val="tx1"/>
              </a:solidFill>
            </a:rPr>
            <a:t>diferencias</a:t>
          </a:r>
          <a:r>
            <a:rPr lang="en-US" sz="2300" kern="1200" dirty="0">
              <a:solidFill>
                <a:schemeClr val="tx1"/>
              </a:solidFill>
            </a:rPr>
            <a:t> </a:t>
          </a:r>
          <a:r>
            <a:rPr lang="en-US" sz="2300" kern="1200" dirty="0" err="1">
              <a:solidFill>
                <a:schemeClr val="tx1"/>
              </a:solidFill>
            </a:rPr>
            <a:t>mínimas</a:t>
          </a:r>
          <a:r>
            <a:rPr lang="en-US" sz="2300" kern="1200" dirty="0">
              <a:solidFill>
                <a:schemeClr val="tx1"/>
              </a:solidFill>
            </a:rPr>
            <a:t>. Conjunto de palabras </a:t>
          </a:r>
          <a:r>
            <a:rPr lang="en-US" sz="2300" kern="1200" dirty="0" err="1">
              <a:solidFill>
                <a:schemeClr val="tx1"/>
              </a:solidFill>
            </a:rPr>
            <a:t>referidas</a:t>
          </a:r>
          <a:r>
            <a:rPr lang="en-US" sz="2300" kern="1200" dirty="0">
              <a:solidFill>
                <a:schemeClr val="tx1"/>
              </a:solidFill>
            </a:rPr>
            <a:t> a un </a:t>
          </a:r>
          <a:r>
            <a:rPr lang="en-US" sz="2300" kern="1200" dirty="0" err="1">
              <a:solidFill>
                <a:schemeClr val="tx1"/>
              </a:solidFill>
            </a:rPr>
            <a:t>único</a:t>
          </a:r>
          <a:r>
            <a:rPr lang="en-US" sz="2300" kern="1200" dirty="0">
              <a:solidFill>
                <a:schemeClr val="tx1"/>
              </a:solidFill>
            </a:rPr>
            <a:t> </a:t>
          </a:r>
          <a:r>
            <a:rPr lang="en-US" sz="2300" kern="1200" dirty="0" err="1">
              <a:solidFill>
                <a:schemeClr val="tx1"/>
              </a:solidFill>
            </a:rPr>
            <a:t>tema</a:t>
          </a:r>
          <a:r>
            <a:rPr lang="en-US" sz="2300" kern="1200" dirty="0">
              <a:solidFill>
                <a:schemeClr val="tx1"/>
              </a:solidFill>
            </a:rPr>
            <a:t>: </a:t>
          </a:r>
          <a:r>
            <a:rPr lang="en-US" sz="2300" kern="1200" dirty="0" err="1">
              <a:solidFill>
                <a:schemeClr val="tx1"/>
              </a:solidFill>
            </a:rPr>
            <a:t>profesor</a:t>
          </a:r>
          <a:r>
            <a:rPr lang="en-US" sz="2300" kern="1200" dirty="0">
              <a:solidFill>
                <a:schemeClr val="tx1"/>
              </a:solidFill>
            </a:rPr>
            <a:t>, leer, mochila (campo </a:t>
          </a:r>
          <a:r>
            <a:rPr lang="en-US" sz="2300" kern="1200" dirty="0" err="1">
              <a:solidFill>
                <a:schemeClr val="tx1"/>
              </a:solidFill>
            </a:rPr>
            <a:t>léxico</a:t>
          </a:r>
          <a:r>
            <a:rPr lang="en-US" sz="2300" kern="1200" dirty="0">
              <a:solidFill>
                <a:schemeClr val="tx1"/>
              </a:solidFill>
            </a:rPr>
            <a:t> ‘</a:t>
          </a:r>
          <a:r>
            <a:rPr lang="en-US" sz="2300" kern="1200" dirty="0" err="1">
              <a:solidFill>
                <a:schemeClr val="tx1"/>
              </a:solidFill>
            </a:rPr>
            <a:t>escuela</a:t>
          </a:r>
          <a:r>
            <a:rPr lang="en-US" sz="2300" kern="1200" dirty="0">
              <a:solidFill>
                <a:schemeClr val="tx1"/>
              </a:solidFill>
            </a:rPr>
            <a:t>’)</a:t>
          </a:r>
        </a:p>
      </dsp:txBody>
      <dsp:txXfrm>
        <a:off x="80473" y="3514625"/>
        <a:ext cx="7567321" cy="14875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3B883D-6D4A-634F-9F5F-84F6E653587B}">
      <dsp:nvSpPr>
        <dsp:cNvPr id="0" name=""/>
        <dsp:cNvSpPr/>
      </dsp:nvSpPr>
      <dsp:spPr>
        <a:xfrm>
          <a:off x="0" y="241661"/>
          <a:ext cx="2279253" cy="13675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1"/>
              </a:solidFill>
            </a:rPr>
            <a:t>madre, hijo, abuelo, primo, hermano amar, proteger, cuidar, monoparental, numerosa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0" y="241661"/>
        <a:ext cx="2279253" cy="1367551"/>
      </dsp:txXfrm>
    </dsp:sp>
    <dsp:sp modelId="{AEDFF734-62C6-AC4E-9551-F1F5A2CCA960}">
      <dsp:nvSpPr>
        <dsp:cNvPr id="0" name=""/>
        <dsp:cNvSpPr/>
      </dsp:nvSpPr>
      <dsp:spPr>
        <a:xfrm>
          <a:off x="2507178" y="241661"/>
          <a:ext cx="2279253" cy="136755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1"/>
              </a:solidFill>
            </a:rPr>
            <a:t>herramienta de metal, utensilio de mesa, tiene empuñadura, sirve para cortar, tiene una hoja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2507178" y="241661"/>
        <a:ext cx="2279253" cy="1367551"/>
      </dsp:txXfrm>
    </dsp:sp>
    <dsp:sp modelId="{C4E47F28-F292-494D-BD3C-51C17B3EC673}">
      <dsp:nvSpPr>
        <dsp:cNvPr id="0" name=""/>
        <dsp:cNvSpPr/>
      </dsp:nvSpPr>
      <dsp:spPr>
        <a:xfrm>
          <a:off x="5014356" y="241661"/>
          <a:ext cx="2279253" cy="136755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>
              <a:solidFill>
                <a:schemeClr val="tx1"/>
              </a:solidFill>
            </a:rPr>
            <a:t>flor, sembrar, florido, rosa, jardinero, podar, planta, clavel</a:t>
          </a:r>
          <a:endParaRPr lang="en-US" sz="1700" kern="1200">
            <a:solidFill>
              <a:schemeClr val="tx1"/>
            </a:solidFill>
          </a:endParaRPr>
        </a:p>
      </dsp:txBody>
      <dsp:txXfrm>
        <a:off x="5014356" y="241661"/>
        <a:ext cx="2279253" cy="1367551"/>
      </dsp:txXfrm>
    </dsp:sp>
    <dsp:sp modelId="{2BD215D0-6EB3-3441-A39F-0075E031B1ED}">
      <dsp:nvSpPr>
        <dsp:cNvPr id="0" name=""/>
        <dsp:cNvSpPr/>
      </dsp:nvSpPr>
      <dsp:spPr>
        <a:xfrm>
          <a:off x="0" y="1837138"/>
          <a:ext cx="2279253" cy="136755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>
              <a:solidFill>
                <a:schemeClr val="tx1"/>
              </a:solidFill>
            </a:rPr>
            <a:t>herramienta de metal, utensilio de mesa, tiene mango, sirve para pinchar, tiene dientes</a:t>
          </a:r>
          <a:endParaRPr lang="en-US" sz="1700" kern="1200">
            <a:solidFill>
              <a:schemeClr val="tx1"/>
            </a:solidFill>
          </a:endParaRPr>
        </a:p>
      </dsp:txBody>
      <dsp:txXfrm>
        <a:off x="0" y="1837138"/>
        <a:ext cx="2279253" cy="1367551"/>
      </dsp:txXfrm>
    </dsp:sp>
    <dsp:sp modelId="{235AB3E0-5B6B-E943-BED8-01A2AD05576B}">
      <dsp:nvSpPr>
        <dsp:cNvPr id="0" name=""/>
        <dsp:cNvSpPr/>
      </dsp:nvSpPr>
      <dsp:spPr>
        <a:xfrm>
          <a:off x="2507178" y="1837138"/>
          <a:ext cx="2279253" cy="136755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>
              <a:solidFill>
                <a:schemeClr val="tx1"/>
              </a:solidFill>
            </a:rPr>
            <a:t>silla, mesa, taburete, armario, cama, librería, cómoda, sifonier</a:t>
          </a:r>
          <a:endParaRPr lang="en-US" sz="1700" kern="1200">
            <a:solidFill>
              <a:schemeClr val="tx1"/>
            </a:solidFill>
          </a:endParaRPr>
        </a:p>
      </dsp:txBody>
      <dsp:txXfrm>
        <a:off x="2507178" y="1837138"/>
        <a:ext cx="2279253" cy="1367551"/>
      </dsp:txXfrm>
    </dsp:sp>
    <dsp:sp modelId="{14E034EE-B659-154B-908A-0F66E2DF81D7}">
      <dsp:nvSpPr>
        <dsp:cNvPr id="0" name=""/>
        <dsp:cNvSpPr/>
      </dsp:nvSpPr>
      <dsp:spPr>
        <a:xfrm>
          <a:off x="5014356" y="1837138"/>
          <a:ext cx="2279253" cy="13675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>
              <a:solidFill>
                <a:schemeClr val="tx1"/>
              </a:solidFill>
            </a:rPr>
            <a:t>herramienta, se usa en algunos oficios, tiene mango, sirve para golpear, con cabeza de hierro</a:t>
          </a:r>
          <a:endParaRPr lang="en-US" sz="1700" kern="1200">
            <a:solidFill>
              <a:schemeClr val="tx1"/>
            </a:solidFill>
          </a:endParaRPr>
        </a:p>
      </dsp:txBody>
      <dsp:txXfrm>
        <a:off x="5014356" y="1837138"/>
        <a:ext cx="2279253" cy="1367551"/>
      </dsp:txXfrm>
    </dsp:sp>
    <dsp:sp modelId="{231FE7F4-992D-5349-9B4C-A6CCBAE1CC30}">
      <dsp:nvSpPr>
        <dsp:cNvPr id="0" name=""/>
        <dsp:cNvSpPr/>
      </dsp:nvSpPr>
      <dsp:spPr>
        <a:xfrm>
          <a:off x="1253589" y="3432615"/>
          <a:ext cx="2279253" cy="136755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>
              <a:solidFill>
                <a:schemeClr val="tx1"/>
              </a:solidFill>
            </a:rPr>
            <a:t>profesor, alumno, maestra, libro, pizarra, estudiar, aprender, enseñar</a:t>
          </a:r>
          <a:endParaRPr lang="en-US" sz="1700" kern="1200">
            <a:solidFill>
              <a:schemeClr val="tx1"/>
            </a:solidFill>
          </a:endParaRPr>
        </a:p>
      </dsp:txBody>
      <dsp:txXfrm>
        <a:off x="1253589" y="3432615"/>
        <a:ext cx="2279253" cy="1367551"/>
      </dsp:txXfrm>
    </dsp:sp>
    <dsp:sp modelId="{FEBC01CC-25DE-594B-B00A-7443D74311C1}">
      <dsp:nvSpPr>
        <dsp:cNvPr id="0" name=""/>
        <dsp:cNvSpPr/>
      </dsp:nvSpPr>
      <dsp:spPr>
        <a:xfrm>
          <a:off x="3760767" y="3432615"/>
          <a:ext cx="2279253" cy="136755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>
              <a:solidFill>
                <a:schemeClr val="tx1"/>
              </a:solidFill>
            </a:rPr>
            <a:t>gato, perro, conejo, gallina, caballo, tigre, león, ciervo</a:t>
          </a:r>
          <a:endParaRPr lang="en-US" sz="1700" kern="1200">
            <a:solidFill>
              <a:schemeClr val="tx1"/>
            </a:solidFill>
          </a:endParaRPr>
        </a:p>
      </dsp:txBody>
      <dsp:txXfrm>
        <a:off x="3760767" y="3432615"/>
        <a:ext cx="2279253" cy="136755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0A5DE6-C904-CB4C-AFEF-A434338DA69D}">
      <dsp:nvSpPr>
        <dsp:cNvPr id="0" name=""/>
        <dsp:cNvSpPr/>
      </dsp:nvSpPr>
      <dsp:spPr>
        <a:xfrm>
          <a:off x="100582" y="472352"/>
          <a:ext cx="7310582" cy="7937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a) </a:t>
          </a:r>
          <a:r>
            <a:rPr lang="en-US" sz="1800" kern="1200" dirty="0" err="1">
              <a:solidFill>
                <a:schemeClr val="tx1"/>
              </a:solidFill>
            </a:rPr>
            <a:t>Homófonos</a:t>
          </a:r>
          <a:r>
            <a:rPr lang="en-US" sz="1800" kern="1200" dirty="0">
              <a:solidFill>
                <a:schemeClr val="tx1"/>
              </a:solidFill>
            </a:rPr>
            <a:t>: palabras que se </a:t>
          </a:r>
          <a:r>
            <a:rPr lang="en-US" sz="1800" kern="1200" dirty="0" err="1">
              <a:solidFill>
                <a:schemeClr val="tx1"/>
              </a:solidFill>
            </a:rPr>
            <a:t>pronuncian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igual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pero</a:t>
          </a:r>
          <a:r>
            <a:rPr lang="en-US" sz="1800" kern="1200" dirty="0">
              <a:solidFill>
                <a:schemeClr val="tx1"/>
              </a:solidFill>
            </a:rPr>
            <a:t> se </a:t>
          </a:r>
          <a:r>
            <a:rPr lang="en-US" sz="1800" kern="1200" dirty="0" err="1">
              <a:solidFill>
                <a:schemeClr val="tx1"/>
              </a:solidFill>
            </a:rPr>
            <a:t>escriben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distinto</a:t>
          </a:r>
          <a:r>
            <a:rPr lang="en-US" sz="1800" kern="1200" dirty="0">
              <a:solidFill>
                <a:schemeClr val="tx1"/>
              </a:solidFill>
            </a:rPr>
            <a:t> (</a:t>
          </a:r>
          <a:r>
            <a:rPr lang="en-US" sz="1800" kern="1200" dirty="0" err="1">
              <a:solidFill>
                <a:schemeClr val="tx1"/>
              </a:solidFill>
            </a:rPr>
            <a:t>hecho</a:t>
          </a:r>
          <a:r>
            <a:rPr lang="en-US" sz="1800" kern="1200" dirty="0">
              <a:solidFill>
                <a:schemeClr val="tx1"/>
              </a:solidFill>
            </a:rPr>
            <a:t> vs. echo; </a:t>
          </a:r>
          <a:r>
            <a:rPr lang="en-US" sz="1800" kern="1200" dirty="0" err="1">
              <a:solidFill>
                <a:schemeClr val="tx1"/>
              </a:solidFill>
            </a:rPr>
            <a:t>tuvo</a:t>
          </a:r>
          <a:r>
            <a:rPr lang="en-US" sz="1800" kern="1200" dirty="0">
              <a:solidFill>
                <a:schemeClr val="tx1"/>
              </a:solidFill>
            </a:rPr>
            <a:t> vs. </a:t>
          </a:r>
          <a:r>
            <a:rPr lang="en-US" sz="1800" kern="1200" dirty="0" err="1">
              <a:solidFill>
                <a:schemeClr val="tx1"/>
              </a:solidFill>
            </a:rPr>
            <a:t>tubo</a:t>
          </a:r>
          <a:r>
            <a:rPr lang="en-US" sz="1800" kern="1200" dirty="0">
              <a:solidFill>
                <a:schemeClr val="tx1"/>
              </a:solidFill>
            </a:rPr>
            <a:t>; </a:t>
          </a:r>
          <a:r>
            <a:rPr lang="en-US" sz="1800" kern="1200" dirty="0" err="1">
              <a:solidFill>
                <a:schemeClr val="tx1"/>
              </a:solidFill>
            </a:rPr>
            <a:t>amo</a:t>
          </a:r>
          <a:r>
            <a:rPr lang="en-US" sz="1800" kern="1200" dirty="0">
              <a:solidFill>
                <a:schemeClr val="tx1"/>
              </a:solidFill>
            </a:rPr>
            <a:t> (</a:t>
          </a:r>
          <a:r>
            <a:rPr lang="en-US" sz="1800" kern="1200" dirty="0" err="1">
              <a:solidFill>
                <a:schemeClr val="tx1"/>
              </a:solidFill>
            </a:rPr>
            <a:t>sust</a:t>
          </a:r>
          <a:r>
            <a:rPr lang="en-US" sz="1800" kern="1200" dirty="0">
              <a:solidFill>
                <a:schemeClr val="tx1"/>
              </a:solidFill>
            </a:rPr>
            <a:t>) vs. </a:t>
          </a:r>
          <a:r>
            <a:rPr lang="en-US" sz="1800" kern="1200" dirty="0" err="1">
              <a:solidFill>
                <a:schemeClr val="tx1"/>
              </a:solidFill>
            </a:rPr>
            <a:t>amo</a:t>
          </a:r>
          <a:r>
            <a:rPr lang="en-US" sz="1800" kern="1200" dirty="0">
              <a:solidFill>
                <a:schemeClr val="tx1"/>
              </a:solidFill>
            </a:rPr>
            <a:t> (verbo))</a:t>
          </a:r>
        </a:p>
      </dsp:txBody>
      <dsp:txXfrm>
        <a:off x="139329" y="511099"/>
        <a:ext cx="7233088" cy="716240"/>
      </dsp:txXfrm>
    </dsp:sp>
    <dsp:sp modelId="{7145B66E-4DBD-8E4C-9BDA-7627DD1D543E}">
      <dsp:nvSpPr>
        <dsp:cNvPr id="0" name=""/>
        <dsp:cNvSpPr/>
      </dsp:nvSpPr>
      <dsp:spPr>
        <a:xfrm>
          <a:off x="100582" y="1286812"/>
          <a:ext cx="7310582" cy="137565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b) </a:t>
          </a:r>
          <a:r>
            <a:rPr lang="en-US" sz="1800" kern="1200" dirty="0" err="1">
              <a:solidFill>
                <a:schemeClr val="tx1"/>
              </a:solidFill>
            </a:rPr>
            <a:t>Homónimos</a:t>
          </a:r>
          <a:r>
            <a:rPr lang="en-US" sz="1800" kern="1200" dirty="0">
              <a:solidFill>
                <a:schemeClr val="tx1"/>
              </a:solidFill>
            </a:rPr>
            <a:t>: palabras que se </a:t>
          </a:r>
          <a:r>
            <a:rPr lang="en-US" sz="1800" kern="1200" dirty="0" err="1">
              <a:solidFill>
                <a:schemeClr val="tx1"/>
              </a:solidFill>
            </a:rPr>
            <a:t>escriben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igual</a:t>
          </a:r>
          <a:r>
            <a:rPr lang="en-US" sz="1800" kern="1200" dirty="0">
              <a:solidFill>
                <a:schemeClr val="tx1"/>
              </a:solidFill>
            </a:rPr>
            <a:t> sin </a:t>
          </a:r>
          <a:r>
            <a:rPr lang="en-US" sz="1800" kern="1200" dirty="0" err="1">
              <a:solidFill>
                <a:schemeClr val="tx1"/>
              </a:solidFill>
            </a:rPr>
            <a:t>relación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alguna</a:t>
          </a:r>
          <a:r>
            <a:rPr lang="en-US" sz="1800" kern="1200" dirty="0">
              <a:solidFill>
                <a:schemeClr val="tx1"/>
              </a:solidFill>
            </a:rPr>
            <a:t> </a:t>
          </a:r>
          <a:br>
            <a:rPr lang="en-US" sz="1800" kern="1200" dirty="0">
              <a:solidFill>
                <a:schemeClr val="tx1"/>
              </a:solidFill>
            </a:rPr>
          </a:br>
          <a:r>
            <a:rPr lang="en-US" sz="1800" kern="1200" dirty="0">
              <a:solidFill>
                <a:schemeClr val="tx1"/>
              </a:solidFill>
            </a:rPr>
            <a:t>(banco, cola…)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Palabras </a:t>
          </a:r>
          <a:r>
            <a:rPr lang="en-US" sz="1800" kern="1200" dirty="0" err="1">
              <a:solidFill>
                <a:schemeClr val="tx1"/>
              </a:solidFill>
            </a:rPr>
            <a:t>polisémicas</a:t>
          </a:r>
          <a:r>
            <a:rPr lang="en-US" sz="1800" kern="1200" dirty="0">
              <a:solidFill>
                <a:schemeClr val="tx1"/>
              </a:solidFill>
            </a:rPr>
            <a:t>: con </a:t>
          </a:r>
          <a:r>
            <a:rPr lang="en-US" sz="1800" kern="1200" dirty="0" err="1">
              <a:solidFill>
                <a:schemeClr val="tx1"/>
              </a:solidFill>
            </a:rPr>
            <a:t>significados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relacionados</a:t>
          </a:r>
          <a:r>
            <a:rPr lang="en-US" sz="1800" kern="1200" dirty="0">
              <a:solidFill>
                <a:schemeClr val="tx1"/>
              </a:solidFill>
            </a:rPr>
            <a:t> entre </a:t>
          </a:r>
          <a:r>
            <a:rPr lang="en-US" sz="1800" kern="1200" dirty="0" err="1">
              <a:solidFill>
                <a:schemeClr val="tx1"/>
              </a:solidFill>
            </a:rPr>
            <a:t>sí</a:t>
          </a:r>
          <a:r>
            <a:rPr lang="en-US" sz="1800" kern="1200" dirty="0">
              <a:solidFill>
                <a:schemeClr val="tx1"/>
              </a:solidFill>
            </a:rPr>
            <a:t> </a:t>
          </a:r>
          <a:br>
            <a:rPr lang="en-US" sz="1800" kern="1200" dirty="0">
              <a:solidFill>
                <a:schemeClr val="tx1"/>
              </a:solidFill>
            </a:rPr>
          </a:br>
          <a:r>
            <a:rPr lang="en-US" sz="1800" kern="1200" dirty="0">
              <a:solidFill>
                <a:schemeClr val="tx1"/>
              </a:solidFill>
            </a:rPr>
            <a:t>(</a:t>
          </a:r>
          <a:r>
            <a:rPr lang="en-US" sz="1800" kern="1200" dirty="0" err="1">
              <a:solidFill>
                <a:schemeClr val="tx1"/>
              </a:solidFill>
            </a:rPr>
            <a:t>aguja</a:t>
          </a:r>
          <a:r>
            <a:rPr lang="en-US" sz="1800" kern="1200" dirty="0">
              <a:solidFill>
                <a:schemeClr val="tx1"/>
              </a:solidFill>
            </a:rPr>
            <a:t>, bota, café…)</a:t>
          </a:r>
        </a:p>
      </dsp:txBody>
      <dsp:txXfrm>
        <a:off x="167736" y="1353966"/>
        <a:ext cx="7176274" cy="1241350"/>
      </dsp:txXfrm>
    </dsp:sp>
    <dsp:sp modelId="{2844506B-A62E-C442-B5AF-AFE3DA8F5FBD}">
      <dsp:nvSpPr>
        <dsp:cNvPr id="0" name=""/>
        <dsp:cNvSpPr/>
      </dsp:nvSpPr>
      <dsp:spPr>
        <a:xfrm>
          <a:off x="100582" y="2690592"/>
          <a:ext cx="7310582" cy="78858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c) </a:t>
          </a:r>
          <a:r>
            <a:rPr lang="en-US" sz="1800" kern="1200" dirty="0" err="1">
              <a:solidFill>
                <a:schemeClr val="tx1"/>
              </a:solidFill>
            </a:rPr>
            <a:t>Sinónimos</a:t>
          </a:r>
          <a:r>
            <a:rPr lang="en-US" sz="1800" kern="1200" dirty="0">
              <a:solidFill>
                <a:schemeClr val="tx1"/>
              </a:solidFill>
            </a:rPr>
            <a:t>: palabras con </a:t>
          </a:r>
          <a:r>
            <a:rPr lang="en-US" sz="1800" kern="1200" dirty="0" err="1">
              <a:solidFill>
                <a:schemeClr val="tx1"/>
              </a:solidFill>
            </a:rPr>
            <a:t>significado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casi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igual</a:t>
          </a:r>
          <a:r>
            <a:rPr lang="en-US" sz="1800" kern="1200" dirty="0">
              <a:solidFill>
                <a:schemeClr val="tx1"/>
              </a:solidFill>
            </a:rPr>
            <a:t>, con </a:t>
          </a:r>
          <a:r>
            <a:rPr lang="en-US" sz="1800" kern="1200" dirty="0" err="1">
              <a:solidFill>
                <a:schemeClr val="tx1"/>
              </a:solidFill>
            </a:rPr>
            <a:t>frecuencia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usadas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en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contextos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distintos</a:t>
          </a:r>
          <a:r>
            <a:rPr lang="en-US" sz="1800" kern="1200" dirty="0">
              <a:solidFill>
                <a:schemeClr val="tx1"/>
              </a:solidFill>
            </a:rPr>
            <a:t> (</a:t>
          </a:r>
          <a:r>
            <a:rPr lang="en-US" sz="1800" kern="1200" dirty="0" err="1">
              <a:solidFill>
                <a:schemeClr val="tx1"/>
              </a:solidFill>
            </a:rPr>
            <a:t>cabello</a:t>
          </a:r>
          <a:r>
            <a:rPr lang="en-US" sz="1800" kern="1200" dirty="0">
              <a:solidFill>
                <a:schemeClr val="tx1"/>
              </a:solidFill>
            </a:rPr>
            <a:t>/</a:t>
          </a:r>
          <a:r>
            <a:rPr lang="en-US" sz="1800" kern="1200" dirty="0" err="1">
              <a:solidFill>
                <a:schemeClr val="tx1"/>
              </a:solidFill>
            </a:rPr>
            <a:t>pelo</a:t>
          </a:r>
          <a:r>
            <a:rPr lang="en-US" sz="1800" kern="1200" dirty="0">
              <a:solidFill>
                <a:schemeClr val="tx1"/>
              </a:solidFill>
            </a:rPr>
            <a:t>, cantina/bar, </a:t>
          </a:r>
          <a:r>
            <a:rPr lang="en-US" sz="1800" kern="1200" dirty="0" err="1">
              <a:solidFill>
                <a:schemeClr val="tx1"/>
              </a:solidFill>
            </a:rPr>
            <a:t>fiel</a:t>
          </a:r>
          <a:r>
            <a:rPr lang="en-US" sz="1800" kern="1200" dirty="0">
              <a:solidFill>
                <a:schemeClr val="tx1"/>
              </a:solidFill>
            </a:rPr>
            <a:t>/</a:t>
          </a:r>
          <a:r>
            <a:rPr lang="en-US" sz="1800" kern="1200" dirty="0" err="1">
              <a:solidFill>
                <a:schemeClr val="tx1"/>
              </a:solidFill>
            </a:rPr>
            <a:t>leal</a:t>
          </a:r>
          <a:r>
            <a:rPr lang="en-US" sz="1800" kern="1200" dirty="0">
              <a:solidFill>
                <a:schemeClr val="tx1"/>
              </a:solidFill>
            </a:rPr>
            <a:t>,…)</a:t>
          </a:r>
        </a:p>
      </dsp:txBody>
      <dsp:txXfrm>
        <a:off x="139077" y="2729087"/>
        <a:ext cx="7233592" cy="711593"/>
      </dsp:txXfrm>
    </dsp:sp>
    <dsp:sp modelId="{EEB0064C-0CE2-364D-B379-B03B4BC6A0F0}">
      <dsp:nvSpPr>
        <dsp:cNvPr id="0" name=""/>
        <dsp:cNvSpPr/>
      </dsp:nvSpPr>
      <dsp:spPr>
        <a:xfrm>
          <a:off x="100582" y="3507844"/>
          <a:ext cx="7310582" cy="98812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spc="-10" baseline="0" dirty="0">
              <a:solidFill>
                <a:schemeClr val="tx1"/>
              </a:solidFill>
            </a:rPr>
            <a:t>d) </a:t>
          </a:r>
          <a:r>
            <a:rPr lang="en-US" sz="1800" kern="1200" spc="-10" baseline="0" dirty="0" err="1">
              <a:solidFill>
                <a:schemeClr val="tx1"/>
              </a:solidFill>
            </a:rPr>
            <a:t>Antónimos</a:t>
          </a:r>
          <a:r>
            <a:rPr lang="en-US" sz="1800" kern="1200" spc="-10" baseline="0" dirty="0">
              <a:solidFill>
                <a:schemeClr val="tx1"/>
              </a:solidFill>
            </a:rPr>
            <a:t>: palabras con </a:t>
          </a:r>
          <a:r>
            <a:rPr lang="en-US" sz="1800" kern="1200" spc="-10" baseline="0" dirty="0" err="1">
              <a:solidFill>
                <a:schemeClr val="tx1"/>
              </a:solidFill>
            </a:rPr>
            <a:t>significados</a:t>
          </a:r>
          <a:r>
            <a:rPr lang="en-US" sz="1800" kern="1200" spc="-10" baseline="0" dirty="0">
              <a:solidFill>
                <a:schemeClr val="tx1"/>
              </a:solidFill>
            </a:rPr>
            <a:t> </a:t>
          </a:r>
          <a:r>
            <a:rPr lang="en-US" sz="1800" kern="1200" spc="-10" baseline="0" dirty="0" err="1">
              <a:solidFill>
                <a:schemeClr val="tx1"/>
              </a:solidFill>
            </a:rPr>
            <a:t>opuestos</a:t>
          </a:r>
          <a:r>
            <a:rPr lang="en-US" sz="1800" kern="1200" spc="-10" baseline="0" dirty="0">
              <a:solidFill>
                <a:schemeClr val="tx1"/>
              </a:solidFill>
            </a:rPr>
            <a:t> </a:t>
          </a:r>
          <a:br>
            <a:rPr lang="en-US" sz="1800" kern="1200" spc="-10" baseline="0" dirty="0">
              <a:solidFill>
                <a:schemeClr val="tx1"/>
              </a:solidFill>
            </a:rPr>
          </a:br>
          <a:r>
            <a:rPr lang="en-US" sz="1800" kern="1200" spc="-10" baseline="0" dirty="0">
              <a:solidFill>
                <a:schemeClr val="tx1"/>
              </a:solidFill>
            </a:rPr>
            <a:t>(</a:t>
          </a:r>
          <a:r>
            <a:rPr lang="en-US" sz="1800" kern="1200" spc="-10" baseline="0" dirty="0" err="1">
              <a:solidFill>
                <a:schemeClr val="tx1"/>
              </a:solidFill>
            </a:rPr>
            <a:t>frío</a:t>
          </a:r>
          <a:r>
            <a:rPr lang="en-US" sz="1800" kern="1200" spc="-10" baseline="0" dirty="0">
              <a:solidFill>
                <a:schemeClr val="tx1"/>
              </a:solidFill>
            </a:rPr>
            <a:t>/caliente, </a:t>
          </a:r>
          <a:r>
            <a:rPr lang="en-US" sz="1800" kern="1200" spc="-10" baseline="0" dirty="0" err="1">
              <a:solidFill>
                <a:schemeClr val="tx1"/>
              </a:solidFill>
            </a:rPr>
            <a:t>blanco</a:t>
          </a:r>
          <a:r>
            <a:rPr lang="en-US" sz="1800" kern="1200" spc="-10" baseline="0" dirty="0">
              <a:solidFill>
                <a:schemeClr val="tx1"/>
              </a:solidFill>
            </a:rPr>
            <a:t>/negro, </a:t>
          </a:r>
          <a:r>
            <a:rPr lang="en-US" sz="1800" kern="1200" spc="-10" baseline="0" dirty="0" err="1">
              <a:solidFill>
                <a:schemeClr val="tx1"/>
              </a:solidFill>
            </a:rPr>
            <a:t>muerto</a:t>
          </a:r>
          <a:r>
            <a:rPr lang="en-US" sz="1800" kern="1200" spc="-10" baseline="0" dirty="0">
              <a:solidFill>
                <a:schemeClr val="tx1"/>
              </a:solidFill>
            </a:rPr>
            <a:t>/vivo, </a:t>
          </a:r>
          <a:r>
            <a:rPr lang="en-US" sz="1800" kern="1200" spc="-10" baseline="0" dirty="0" err="1">
              <a:solidFill>
                <a:schemeClr val="tx1"/>
              </a:solidFill>
            </a:rPr>
            <a:t>comprar</a:t>
          </a:r>
          <a:r>
            <a:rPr lang="en-US" sz="1800" kern="1200" spc="-10" baseline="0" dirty="0">
              <a:solidFill>
                <a:schemeClr val="tx1"/>
              </a:solidFill>
            </a:rPr>
            <a:t>/vender)</a:t>
          </a:r>
        </a:p>
      </dsp:txBody>
      <dsp:txXfrm>
        <a:off x="148818" y="3556080"/>
        <a:ext cx="7214110" cy="891650"/>
      </dsp:txXfrm>
    </dsp:sp>
    <dsp:sp modelId="{0368830D-BD41-7E43-ABB7-507062A8BF13}">
      <dsp:nvSpPr>
        <dsp:cNvPr id="0" name=""/>
        <dsp:cNvSpPr/>
      </dsp:nvSpPr>
      <dsp:spPr>
        <a:xfrm>
          <a:off x="71436" y="4516505"/>
          <a:ext cx="7310582" cy="111051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spc="-20" baseline="0" dirty="0">
              <a:solidFill>
                <a:schemeClr val="tx1"/>
              </a:solidFill>
            </a:rPr>
            <a:t>e) </a:t>
          </a:r>
          <a:r>
            <a:rPr lang="en-US" sz="1800" kern="1200" spc="-20" baseline="0" dirty="0" err="1">
              <a:solidFill>
                <a:schemeClr val="tx1"/>
              </a:solidFill>
            </a:rPr>
            <a:t>Hipónimos</a:t>
          </a:r>
          <a:r>
            <a:rPr lang="en-US" sz="1800" kern="1200" spc="-20" baseline="0" dirty="0">
              <a:solidFill>
                <a:schemeClr val="tx1"/>
              </a:solidFill>
            </a:rPr>
            <a:t> (</a:t>
          </a:r>
          <a:r>
            <a:rPr lang="en-US" sz="1800" kern="1200" spc="-20" baseline="0" dirty="0" err="1">
              <a:solidFill>
                <a:schemeClr val="tx1"/>
              </a:solidFill>
            </a:rPr>
            <a:t>significado</a:t>
          </a:r>
          <a:r>
            <a:rPr lang="en-US" sz="1800" kern="1200" spc="-20" baseline="0" dirty="0">
              <a:solidFill>
                <a:schemeClr val="tx1"/>
              </a:solidFill>
            </a:rPr>
            <a:t> </a:t>
          </a:r>
          <a:r>
            <a:rPr lang="en-US" sz="1800" kern="1200" spc="-20" baseline="0" dirty="0" err="1">
              <a:solidFill>
                <a:schemeClr val="tx1"/>
              </a:solidFill>
            </a:rPr>
            <a:t>específico</a:t>
          </a:r>
          <a:r>
            <a:rPr lang="en-US" sz="1800" kern="1200" spc="-20" baseline="0" dirty="0">
              <a:solidFill>
                <a:schemeClr val="tx1"/>
              </a:solidFill>
            </a:rPr>
            <a:t>) e </a:t>
          </a:r>
          <a:r>
            <a:rPr lang="en-US" sz="1800" kern="1200" spc="-20" baseline="0" dirty="0" err="1">
              <a:solidFill>
                <a:schemeClr val="tx1"/>
              </a:solidFill>
            </a:rPr>
            <a:t>hiperónimos</a:t>
          </a:r>
          <a:r>
            <a:rPr lang="en-US" sz="1800" kern="1200" spc="-20" baseline="0" dirty="0">
              <a:solidFill>
                <a:schemeClr val="tx1"/>
              </a:solidFill>
            </a:rPr>
            <a:t> (</a:t>
          </a:r>
          <a:r>
            <a:rPr lang="en-US" sz="1800" kern="1200" spc="-20" baseline="0" dirty="0" err="1">
              <a:solidFill>
                <a:schemeClr val="tx1"/>
              </a:solidFill>
            </a:rPr>
            <a:t>significado</a:t>
          </a:r>
          <a:r>
            <a:rPr lang="en-US" sz="1800" kern="1200" spc="-20" baseline="0" dirty="0">
              <a:solidFill>
                <a:schemeClr val="tx1"/>
              </a:solidFill>
            </a:rPr>
            <a:t> </a:t>
          </a:r>
          <a:r>
            <a:rPr lang="en-US" sz="1800" kern="1200" spc="-20" baseline="0" dirty="0" err="1">
              <a:solidFill>
                <a:schemeClr val="tx1"/>
              </a:solidFill>
            </a:rPr>
            <a:t>más</a:t>
          </a:r>
          <a:r>
            <a:rPr lang="en-US" sz="1800" kern="1200" spc="-20" baseline="0" dirty="0">
              <a:solidFill>
                <a:schemeClr val="tx1"/>
              </a:solidFill>
            </a:rPr>
            <a:t> </a:t>
          </a:r>
          <a:r>
            <a:rPr lang="en-US" sz="1800" kern="1200" spc="-20" baseline="0" dirty="0" err="1">
              <a:solidFill>
                <a:schemeClr val="tx1"/>
              </a:solidFill>
            </a:rPr>
            <a:t>amplio</a:t>
          </a:r>
          <a:r>
            <a:rPr lang="en-US" sz="1800" kern="1200" spc="-20" baseline="0" dirty="0">
              <a:solidFill>
                <a:schemeClr val="tx1"/>
              </a:solidFill>
            </a:rPr>
            <a:t>): </a:t>
          </a:r>
          <a:r>
            <a:rPr lang="en-US" sz="1800" i="1" kern="1200" spc="-20" baseline="0" dirty="0">
              <a:solidFill>
                <a:schemeClr val="tx1"/>
              </a:solidFill>
            </a:rPr>
            <a:t>gato</a:t>
          </a:r>
          <a:r>
            <a:rPr lang="en-US" sz="1800" kern="1200" spc="-20" baseline="0" dirty="0">
              <a:solidFill>
                <a:schemeClr val="tx1"/>
              </a:solidFill>
            </a:rPr>
            <a:t> es </a:t>
          </a:r>
          <a:r>
            <a:rPr lang="en-US" sz="1800" kern="1200" spc="-20" baseline="0" dirty="0" err="1">
              <a:solidFill>
                <a:schemeClr val="tx1"/>
              </a:solidFill>
            </a:rPr>
            <a:t>hipónimo</a:t>
          </a:r>
          <a:r>
            <a:rPr lang="en-US" sz="1800" kern="1200" spc="-20" baseline="0" dirty="0">
              <a:solidFill>
                <a:schemeClr val="tx1"/>
              </a:solidFill>
            </a:rPr>
            <a:t> del </a:t>
          </a:r>
          <a:r>
            <a:rPr lang="en-US" sz="1800" kern="1200" spc="-20" baseline="0" dirty="0" err="1">
              <a:solidFill>
                <a:schemeClr val="tx1"/>
              </a:solidFill>
            </a:rPr>
            <a:t>hiperónimo</a:t>
          </a:r>
          <a:r>
            <a:rPr lang="en-US" sz="1800" kern="1200" spc="-20" baseline="0" dirty="0">
              <a:solidFill>
                <a:schemeClr val="tx1"/>
              </a:solidFill>
            </a:rPr>
            <a:t> </a:t>
          </a:r>
          <a:r>
            <a:rPr lang="en-US" sz="1800" i="1" kern="1200" spc="-20" baseline="0" dirty="0">
              <a:solidFill>
                <a:schemeClr val="tx1"/>
              </a:solidFill>
            </a:rPr>
            <a:t>animal</a:t>
          </a:r>
          <a:r>
            <a:rPr lang="en-US" sz="1800" i="0" kern="1200" spc="-20" baseline="0" dirty="0">
              <a:solidFill>
                <a:schemeClr val="tx1"/>
              </a:solidFill>
            </a:rPr>
            <a:t>, </a:t>
          </a:r>
          <a:r>
            <a:rPr lang="en-US" sz="1800" i="1" kern="1200" spc="-20" baseline="0" dirty="0">
              <a:solidFill>
                <a:schemeClr val="tx1"/>
              </a:solidFill>
            </a:rPr>
            <a:t>color</a:t>
          </a:r>
          <a:r>
            <a:rPr lang="en-US" sz="1800" i="0" kern="1200" spc="-20" baseline="0" dirty="0">
              <a:solidFill>
                <a:schemeClr val="tx1"/>
              </a:solidFill>
            </a:rPr>
            <a:t> es </a:t>
          </a:r>
          <a:r>
            <a:rPr lang="en-US" sz="1800" i="0" kern="1200" spc="-20" baseline="0" dirty="0" err="1">
              <a:solidFill>
                <a:schemeClr val="tx1"/>
              </a:solidFill>
            </a:rPr>
            <a:t>hiperónimo</a:t>
          </a:r>
          <a:r>
            <a:rPr lang="en-US" sz="1800" i="0" kern="1200" spc="-20" baseline="0" dirty="0">
              <a:solidFill>
                <a:schemeClr val="tx1"/>
              </a:solidFill>
            </a:rPr>
            <a:t> de </a:t>
          </a:r>
          <a:r>
            <a:rPr lang="en-US" sz="1800" i="1" kern="1200" spc="-20" baseline="0" dirty="0" err="1">
              <a:solidFill>
                <a:schemeClr val="tx1"/>
              </a:solidFill>
            </a:rPr>
            <a:t>azul</a:t>
          </a:r>
          <a:endParaRPr lang="en-US" sz="1800" i="1" kern="1200" spc="-20" baseline="0" dirty="0">
            <a:solidFill>
              <a:schemeClr val="tx1"/>
            </a:solidFill>
          </a:endParaRPr>
        </a:p>
      </dsp:txBody>
      <dsp:txXfrm>
        <a:off x="125647" y="4570716"/>
        <a:ext cx="7202160" cy="100209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0D3554-5AA9-B84C-98D9-B9D6F3E7D038}">
      <dsp:nvSpPr>
        <dsp:cNvPr id="0" name=""/>
        <dsp:cNvSpPr/>
      </dsp:nvSpPr>
      <dsp:spPr>
        <a:xfrm>
          <a:off x="0" y="1731"/>
          <a:ext cx="7680385" cy="494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1. Mi </a:t>
          </a:r>
          <a:r>
            <a:rPr lang="en-US" sz="1800" kern="1200" dirty="0" err="1">
              <a:solidFill>
                <a:schemeClr val="tx1"/>
              </a:solidFill>
            </a:rPr>
            <a:t>hermano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u="sng" kern="1200" dirty="0" err="1">
              <a:solidFill>
                <a:schemeClr val="tx1"/>
              </a:solidFill>
            </a:rPr>
            <a:t>tuvo</a:t>
          </a:r>
          <a:r>
            <a:rPr lang="en-US" sz="1800" kern="1200" dirty="0">
              <a:solidFill>
                <a:schemeClr val="tx1"/>
              </a:solidFill>
            </a:rPr>
            <a:t> que </a:t>
          </a:r>
          <a:r>
            <a:rPr lang="en-US" sz="1800" kern="1200" dirty="0" err="1">
              <a:solidFill>
                <a:schemeClr val="tx1"/>
              </a:solidFill>
            </a:rPr>
            <a:t>irse</a:t>
          </a:r>
          <a:r>
            <a:rPr lang="en-US" sz="1800" kern="1200" dirty="0">
              <a:solidFill>
                <a:schemeClr val="tx1"/>
              </a:solidFill>
            </a:rPr>
            <a:t> de </a:t>
          </a:r>
          <a:r>
            <a:rPr lang="en-US" sz="1800" kern="1200" dirty="0" err="1">
              <a:solidFill>
                <a:schemeClr val="tx1"/>
              </a:solidFill>
            </a:rPr>
            <a:t>repente</a:t>
          </a:r>
          <a:r>
            <a:rPr lang="en-US" sz="1800" kern="1200" dirty="0">
              <a:solidFill>
                <a:schemeClr val="tx1"/>
              </a:solidFill>
            </a:rPr>
            <a:t>/ El </a:t>
          </a:r>
          <a:r>
            <a:rPr lang="en-US" sz="1800" kern="1200" dirty="0" err="1">
              <a:solidFill>
                <a:schemeClr val="tx1"/>
              </a:solidFill>
            </a:rPr>
            <a:t>fontanero</a:t>
          </a:r>
          <a:r>
            <a:rPr lang="en-US" sz="1800" kern="1200" dirty="0">
              <a:solidFill>
                <a:schemeClr val="tx1"/>
              </a:solidFill>
            </a:rPr>
            <a:t> vino a </a:t>
          </a:r>
          <a:r>
            <a:rPr lang="en-US" sz="1800" kern="1200" dirty="0" err="1">
              <a:solidFill>
                <a:schemeClr val="tx1"/>
              </a:solidFill>
            </a:rPr>
            <a:t>arreglar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el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u="sng" kern="1200" dirty="0" err="1">
              <a:solidFill>
                <a:schemeClr val="tx1"/>
              </a:solidFill>
            </a:rPr>
            <a:t>tubo</a:t>
          </a:r>
          <a:r>
            <a:rPr lang="en-US" sz="1800" kern="1200" dirty="0">
              <a:solidFill>
                <a:schemeClr val="tx1"/>
              </a:solidFill>
            </a:rPr>
            <a:t> del </a:t>
          </a:r>
          <a:r>
            <a:rPr lang="en-US" sz="1800" kern="1200" dirty="0" err="1">
              <a:solidFill>
                <a:schemeClr val="tx1"/>
              </a:solidFill>
            </a:rPr>
            <a:t>desagüe</a:t>
          </a:r>
          <a:r>
            <a:rPr lang="en-US" sz="1800" kern="1200" dirty="0">
              <a:solidFill>
                <a:schemeClr val="tx1"/>
              </a:solidFill>
            </a:rPr>
            <a:t> </a:t>
          </a:r>
        </a:p>
      </dsp:txBody>
      <dsp:txXfrm>
        <a:off x="24157" y="25888"/>
        <a:ext cx="7632071" cy="446536"/>
      </dsp:txXfrm>
    </dsp:sp>
    <dsp:sp modelId="{7C3D316C-15AC-1149-93C6-3F95399059C7}">
      <dsp:nvSpPr>
        <dsp:cNvPr id="0" name=""/>
        <dsp:cNvSpPr/>
      </dsp:nvSpPr>
      <dsp:spPr>
        <a:xfrm>
          <a:off x="0" y="506566"/>
          <a:ext cx="7680385" cy="4948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2. El </a:t>
          </a:r>
          <a:r>
            <a:rPr lang="en-US" sz="1800" u="sng" kern="1200">
              <a:solidFill>
                <a:schemeClr val="tx1"/>
              </a:solidFill>
            </a:rPr>
            <a:t>perro</a:t>
          </a:r>
          <a:r>
            <a:rPr lang="en-US" sz="1800" kern="1200">
              <a:solidFill>
                <a:schemeClr val="tx1"/>
              </a:solidFill>
            </a:rPr>
            <a:t> es el mejor amigo del hombre/ No debes hacer daño a ningún </a:t>
          </a:r>
          <a:r>
            <a:rPr lang="en-US" sz="1800" u="sng" kern="1200">
              <a:solidFill>
                <a:schemeClr val="tx1"/>
              </a:solidFill>
            </a:rPr>
            <a:t>animal</a:t>
          </a:r>
          <a:r>
            <a:rPr lang="en-US" sz="1800" kern="1200">
              <a:solidFill>
                <a:schemeClr val="tx1"/>
              </a:solidFill>
            </a:rPr>
            <a:t> </a:t>
          </a:r>
        </a:p>
      </dsp:txBody>
      <dsp:txXfrm>
        <a:off x="24157" y="530723"/>
        <a:ext cx="7632071" cy="446536"/>
      </dsp:txXfrm>
    </dsp:sp>
    <dsp:sp modelId="{59515173-F4BA-9842-A9F8-ECAFC6699A0E}">
      <dsp:nvSpPr>
        <dsp:cNvPr id="0" name=""/>
        <dsp:cNvSpPr/>
      </dsp:nvSpPr>
      <dsp:spPr>
        <a:xfrm>
          <a:off x="0" y="1011401"/>
          <a:ext cx="7680385" cy="49485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3. Tengo un perro muy </a:t>
          </a:r>
          <a:r>
            <a:rPr lang="en-US" sz="1800" u="sng" kern="1200">
              <a:solidFill>
                <a:schemeClr val="tx1"/>
              </a:solidFill>
            </a:rPr>
            <a:t>bonito</a:t>
          </a:r>
          <a:r>
            <a:rPr lang="en-US" sz="1800" kern="1200">
              <a:solidFill>
                <a:schemeClr val="tx1"/>
              </a:solidFill>
            </a:rPr>
            <a:t>/ No hay nada tan </a:t>
          </a:r>
          <a:r>
            <a:rPr lang="en-US" sz="1800" u="sng" kern="1200">
              <a:solidFill>
                <a:schemeClr val="tx1"/>
              </a:solidFill>
            </a:rPr>
            <a:t>hermoso</a:t>
          </a:r>
          <a:r>
            <a:rPr lang="en-US" sz="1800" kern="1200">
              <a:solidFill>
                <a:schemeClr val="tx1"/>
              </a:solidFill>
            </a:rPr>
            <a:t> como la amistad</a:t>
          </a:r>
          <a:r>
            <a:rPr lang="en-US" sz="1800" i="1" kern="1200">
              <a:solidFill>
                <a:schemeClr val="tx1"/>
              </a:solidFill>
            </a:rPr>
            <a:t> </a:t>
          </a:r>
          <a:endParaRPr lang="en-US" sz="1800" kern="1200">
            <a:solidFill>
              <a:schemeClr val="tx1"/>
            </a:solidFill>
          </a:endParaRPr>
        </a:p>
      </dsp:txBody>
      <dsp:txXfrm>
        <a:off x="24157" y="1035558"/>
        <a:ext cx="7632071" cy="446536"/>
      </dsp:txXfrm>
    </dsp:sp>
    <dsp:sp modelId="{BA89E8A7-A967-1141-A1C9-22756642C09E}">
      <dsp:nvSpPr>
        <dsp:cNvPr id="0" name=""/>
        <dsp:cNvSpPr/>
      </dsp:nvSpPr>
      <dsp:spPr>
        <a:xfrm>
          <a:off x="0" y="1516236"/>
          <a:ext cx="7680385" cy="4948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4. Ayer se recibió una amenaza de </a:t>
          </a:r>
          <a:r>
            <a:rPr lang="en-US" sz="1800" u="sng" kern="1200">
              <a:solidFill>
                <a:schemeClr val="tx1"/>
              </a:solidFill>
            </a:rPr>
            <a:t>bomba</a:t>
          </a:r>
          <a:r>
            <a:rPr lang="en-US" sz="1800" kern="1200">
              <a:solidFill>
                <a:schemeClr val="tx1"/>
              </a:solidFill>
            </a:rPr>
            <a:t>/ El agua llega al depósito gracias a una </a:t>
          </a:r>
          <a:r>
            <a:rPr lang="en-US" sz="1800" u="sng" kern="1200">
              <a:solidFill>
                <a:schemeClr val="tx1"/>
              </a:solidFill>
            </a:rPr>
            <a:t>bomba</a:t>
          </a:r>
          <a:endParaRPr lang="en-US" sz="1800" kern="1200">
            <a:solidFill>
              <a:schemeClr val="tx1"/>
            </a:solidFill>
          </a:endParaRPr>
        </a:p>
      </dsp:txBody>
      <dsp:txXfrm>
        <a:off x="24157" y="1540393"/>
        <a:ext cx="7632071" cy="446536"/>
      </dsp:txXfrm>
    </dsp:sp>
    <dsp:sp modelId="{36764064-AC9A-ED42-B816-3700362830C6}">
      <dsp:nvSpPr>
        <dsp:cNvPr id="0" name=""/>
        <dsp:cNvSpPr/>
      </dsp:nvSpPr>
      <dsp:spPr>
        <a:xfrm>
          <a:off x="0" y="2021071"/>
          <a:ext cx="7680385" cy="49485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5. Encontraron al niño perdido todavía </a:t>
          </a:r>
          <a:r>
            <a:rPr lang="en-US" sz="1800" u="sng" kern="1200">
              <a:solidFill>
                <a:schemeClr val="tx1"/>
              </a:solidFill>
            </a:rPr>
            <a:t>vivo</a:t>
          </a:r>
          <a:r>
            <a:rPr lang="en-US" sz="1800" kern="1200">
              <a:solidFill>
                <a:schemeClr val="tx1"/>
              </a:solidFill>
            </a:rPr>
            <a:t>. Cuando llegó su padre estaba ya </a:t>
          </a:r>
          <a:r>
            <a:rPr lang="en-US" sz="1800" u="sng" kern="1200">
              <a:solidFill>
                <a:schemeClr val="tx1"/>
              </a:solidFill>
            </a:rPr>
            <a:t>muerto</a:t>
          </a:r>
          <a:r>
            <a:rPr lang="en-US" sz="1800" kern="1200">
              <a:solidFill>
                <a:schemeClr val="tx1"/>
              </a:solidFill>
            </a:rPr>
            <a:t>. </a:t>
          </a:r>
        </a:p>
      </dsp:txBody>
      <dsp:txXfrm>
        <a:off x="24157" y="2045228"/>
        <a:ext cx="7632071" cy="446536"/>
      </dsp:txXfrm>
    </dsp:sp>
    <dsp:sp modelId="{1280CC08-CE5E-B74B-94CD-93AA39331FA3}">
      <dsp:nvSpPr>
        <dsp:cNvPr id="0" name=""/>
        <dsp:cNvSpPr/>
      </dsp:nvSpPr>
      <dsp:spPr>
        <a:xfrm>
          <a:off x="0" y="2525906"/>
          <a:ext cx="7680385" cy="494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6. Ha dado por </a:t>
          </a:r>
          <a:r>
            <a:rPr lang="en-US" sz="1800" u="sng" kern="1200">
              <a:solidFill>
                <a:schemeClr val="tx1"/>
              </a:solidFill>
            </a:rPr>
            <a:t>hecho</a:t>
          </a:r>
          <a:r>
            <a:rPr lang="en-US" sz="1800" kern="1200">
              <a:solidFill>
                <a:schemeClr val="tx1"/>
              </a:solidFill>
            </a:rPr>
            <a:t> el acuerdo sin discusión/ </a:t>
          </a:r>
          <a:r>
            <a:rPr lang="en-US" sz="1800" u="sng" kern="1200">
              <a:solidFill>
                <a:schemeClr val="tx1"/>
              </a:solidFill>
            </a:rPr>
            <a:t>Echo</a:t>
          </a:r>
          <a:r>
            <a:rPr lang="en-US" sz="1800" kern="1200">
              <a:solidFill>
                <a:schemeClr val="tx1"/>
              </a:solidFill>
            </a:rPr>
            <a:t> mucho de menos a mi madre </a:t>
          </a:r>
        </a:p>
      </dsp:txBody>
      <dsp:txXfrm>
        <a:off x="24157" y="2550063"/>
        <a:ext cx="7632071" cy="446536"/>
      </dsp:txXfrm>
    </dsp:sp>
    <dsp:sp modelId="{C5F092B3-4037-3F49-B3C5-B2032E900078}">
      <dsp:nvSpPr>
        <dsp:cNvPr id="0" name=""/>
        <dsp:cNvSpPr/>
      </dsp:nvSpPr>
      <dsp:spPr>
        <a:xfrm>
          <a:off x="0" y="3030741"/>
          <a:ext cx="7680385" cy="4948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7. La </a:t>
          </a:r>
          <a:r>
            <a:rPr lang="en-US" sz="1800" u="sng" kern="1200">
              <a:solidFill>
                <a:schemeClr val="tx1"/>
              </a:solidFill>
            </a:rPr>
            <a:t>estudiante</a:t>
          </a:r>
          <a:r>
            <a:rPr lang="en-US" sz="1800" kern="1200">
              <a:solidFill>
                <a:schemeClr val="tx1"/>
              </a:solidFill>
            </a:rPr>
            <a:t> estaba obsesionada con la nota/ Se fue a estudiar con otra </a:t>
          </a:r>
          <a:r>
            <a:rPr lang="en-US" sz="1800" u="sng" kern="1200">
              <a:solidFill>
                <a:schemeClr val="tx1"/>
              </a:solidFill>
            </a:rPr>
            <a:t>alumna</a:t>
          </a:r>
          <a:r>
            <a:rPr lang="en-US" sz="1800" kern="1200">
              <a:solidFill>
                <a:schemeClr val="tx1"/>
              </a:solidFill>
            </a:rPr>
            <a:t> </a:t>
          </a:r>
        </a:p>
      </dsp:txBody>
      <dsp:txXfrm>
        <a:off x="24157" y="3054898"/>
        <a:ext cx="7632071" cy="446536"/>
      </dsp:txXfrm>
    </dsp:sp>
    <dsp:sp modelId="{023795E3-3511-7B46-8222-758D0E77B813}">
      <dsp:nvSpPr>
        <dsp:cNvPr id="0" name=""/>
        <dsp:cNvSpPr/>
      </dsp:nvSpPr>
      <dsp:spPr>
        <a:xfrm>
          <a:off x="0" y="3535576"/>
          <a:ext cx="7680385" cy="49485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8. Tengo una foto en el </a:t>
          </a:r>
          <a:r>
            <a:rPr lang="en-US" sz="1800" u="sng" kern="1200">
              <a:solidFill>
                <a:schemeClr val="tx1"/>
              </a:solidFill>
            </a:rPr>
            <a:t>banco</a:t>
          </a:r>
          <a:r>
            <a:rPr lang="en-US" sz="1800" kern="1200">
              <a:solidFill>
                <a:schemeClr val="tx1"/>
              </a:solidFill>
            </a:rPr>
            <a:t> más bonito del mundo. He ido a pedir un préstamo al </a:t>
          </a:r>
          <a:r>
            <a:rPr lang="en-US" sz="1800" u="sng" kern="1200">
              <a:solidFill>
                <a:schemeClr val="tx1"/>
              </a:solidFill>
            </a:rPr>
            <a:t>banco</a:t>
          </a:r>
          <a:r>
            <a:rPr lang="en-US" sz="1800" kern="1200">
              <a:solidFill>
                <a:schemeClr val="tx1"/>
              </a:solidFill>
            </a:rPr>
            <a:t> </a:t>
          </a:r>
        </a:p>
      </dsp:txBody>
      <dsp:txXfrm>
        <a:off x="24157" y="3559733"/>
        <a:ext cx="7632071" cy="446536"/>
      </dsp:txXfrm>
    </dsp:sp>
    <dsp:sp modelId="{ABF155FC-E017-124F-8DF6-3BDB54DBB141}">
      <dsp:nvSpPr>
        <dsp:cNvPr id="0" name=""/>
        <dsp:cNvSpPr/>
      </dsp:nvSpPr>
      <dsp:spPr>
        <a:xfrm>
          <a:off x="0" y="4040411"/>
          <a:ext cx="7680385" cy="4948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9. No sabemos por dónde </a:t>
          </a:r>
          <a:r>
            <a:rPr lang="en-US" sz="1800" u="sng" kern="1200">
              <a:solidFill>
                <a:schemeClr val="tx1"/>
              </a:solidFill>
            </a:rPr>
            <a:t>subir</a:t>
          </a:r>
          <a:r>
            <a:rPr lang="en-US" sz="1800" kern="1200">
              <a:solidFill>
                <a:schemeClr val="tx1"/>
              </a:solidFill>
            </a:rPr>
            <a:t> a la azotea/ El precio del dinero sigue sin </a:t>
          </a:r>
          <a:r>
            <a:rPr lang="en-US" sz="1800" u="sng" kern="1200">
              <a:solidFill>
                <a:schemeClr val="tx1"/>
              </a:solidFill>
            </a:rPr>
            <a:t>bajar</a:t>
          </a:r>
          <a:r>
            <a:rPr lang="en-US" sz="1800" kern="1200">
              <a:solidFill>
                <a:schemeClr val="tx1"/>
              </a:solidFill>
            </a:rPr>
            <a:t>. </a:t>
          </a:r>
        </a:p>
      </dsp:txBody>
      <dsp:txXfrm>
        <a:off x="24157" y="4064568"/>
        <a:ext cx="7632071" cy="446536"/>
      </dsp:txXfrm>
    </dsp:sp>
    <dsp:sp modelId="{8FBB09CB-9F62-6441-8A7E-5B3C41F47C53}">
      <dsp:nvSpPr>
        <dsp:cNvPr id="0" name=""/>
        <dsp:cNvSpPr/>
      </dsp:nvSpPr>
      <dsp:spPr>
        <a:xfrm>
          <a:off x="0" y="4545246"/>
          <a:ext cx="7680385" cy="49485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10. Ten cuidado al cruzar la </a:t>
          </a:r>
          <a:r>
            <a:rPr lang="en-US" sz="1800" u="sng" kern="1200">
              <a:solidFill>
                <a:schemeClr val="tx1"/>
              </a:solidFill>
            </a:rPr>
            <a:t>calle</a:t>
          </a:r>
          <a:r>
            <a:rPr lang="en-US" sz="1800" kern="1200">
              <a:solidFill>
                <a:schemeClr val="tx1"/>
              </a:solidFill>
            </a:rPr>
            <a:t> / Quiero que se </a:t>
          </a:r>
          <a:r>
            <a:rPr lang="en-US" sz="1800" u="sng" kern="1200">
              <a:solidFill>
                <a:schemeClr val="tx1"/>
              </a:solidFill>
            </a:rPr>
            <a:t>calle</a:t>
          </a:r>
          <a:r>
            <a:rPr lang="en-US" sz="1800" kern="1200">
              <a:solidFill>
                <a:schemeClr val="tx1"/>
              </a:solidFill>
            </a:rPr>
            <a:t> </a:t>
          </a:r>
        </a:p>
      </dsp:txBody>
      <dsp:txXfrm>
        <a:off x="24157" y="4569403"/>
        <a:ext cx="7632071" cy="44653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B7E310-6B5A-734B-BEAD-EF80E956E41E}">
      <dsp:nvSpPr>
        <dsp:cNvPr id="0" name=""/>
        <dsp:cNvSpPr/>
      </dsp:nvSpPr>
      <dsp:spPr>
        <a:xfrm>
          <a:off x="-268311" y="0"/>
          <a:ext cx="6720048" cy="15261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 err="1">
              <a:solidFill>
                <a:schemeClr val="tx1"/>
              </a:solidFill>
            </a:rPr>
            <a:t>Significado</a:t>
          </a:r>
          <a:r>
            <a:rPr lang="en-US" sz="1700" b="1" kern="1200" dirty="0">
              <a:solidFill>
                <a:schemeClr val="tx1"/>
              </a:solidFill>
            </a:rPr>
            <a:t> literal</a:t>
          </a:r>
          <a:r>
            <a:rPr lang="en-US" sz="1700" kern="1200" dirty="0">
              <a:solidFill>
                <a:schemeClr val="tx1"/>
              </a:solidFill>
            </a:rPr>
            <a:t>: </a:t>
          </a:r>
          <a:r>
            <a:rPr lang="en-US" sz="1700" kern="1200" dirty="0" err="1">
              <a:solidFill>
                <a:schemeClr val="tx1"/>
              </a:solidFill>
            </a:rPr>
            <a:t>el</a:t>
          </a:r>
          <a:r>
            <a:rPr lang="en-US" sz="1700" kern="1200" dirty="0">
              <a:solidFill>
                <a:schemeClr val="tx1"/>
              </a:solidFill>
            </a:rPr>
            <a:t> original de la palabra, </a:t>
          </a:r>
          <a:br>
            <a:rPr lang="en-US" sz="1700" kern="1200" dirty="0">
              <a:solidFill>
                <a:schemeClr val="tx1"/>
              </a:solidFill>
            </a:rPr>
          </a:br>
          <a:r>
            <a:rPr lang="en-US" sz="1700" kern="1200" dirty="0" err="1">
              <a:solidFill>
                <a:schemeClr val="tx1"/>
              </a:solidFill>
            </a:rPr>
            <a:t>el</a:t>
          </a:r>
          <a:r>
            <a:rPr lang="en-US" sz="1700" kern="1200" dirty="0">
              <a:solidFill>
                <a:schemeClr val="tx1"/>
              </a:solidFill>
            </a:rPr>
            <a:t> primero que </a:t>
          </a:r>
          <a:r>
            <a:rPr lang="en-US" sz="1700" kern="1200" dirty="0" err="1">
              <a:solidFill>
                <a:schemeClr val="tx1"/>
              </a:solidFill>
            </a:rPr>
            <a:t>aparece</a:t>
          </a:r>
          <a:r>
            <a:rPr lang="en-US" sz="1700" kern="1200" dirty="0">
              <a:solidFill>
                <a:schemeClr val="tx1"/>
              </a:solidFill>
            </a:rPr>
            <a:t> </a:t>
          </a:r>
          <a:r>
            <a:rPr lang="en-US" sz="1700" kern="1200" dirty="0" err="1">
              <a:solidFill>
                <a:schemeClr val="tx1"/>
              </a:solidFill>
            </a:rPr>
            <a:t>en</a:t>
          </a:r>
          <a:r>
            <a:rPr lang="en-US" sz="1700" kern="1200" dirty="0">
              <a:solidFill>
                <a:schemeClr val="tx1"/>
              </a:solidFill>
            </a:rPr>
            <a:t> </a:t>
          </a:r>
          <a:r>
            <a:rPr lang="en-US" sz="1700" kern="1200" dirty="0" err="1">
              <a:solidFill>
                <a:schemeClr val="tx1"/>
              </a:solidFill>
            </a:rPr>
            <a:t>los</a:t>
          </a:r>
          <a:r>
            <a:rPr lang="en-US" sz="1700" kern="1200" dirty="0">
              <a:solidFill>
                <a:schemeClr val="tx1"/>
              </a:solidFill>
            </a:rPr>
            <a:t> </a:t>
          </a:r>
          <a:r>
            <a:rPr lang="en-US" sz="1700" kern="1200" dirty="0" err="1">
              <a:solidFill>
                <a:schemeClr val="tx1"/>
              </a:solidFill>
            </a:rPr>
            <a:t>diccionarios</a:t>
          </a:r>
          <a:r>
            <a:rPr lang="en-US" sz="1700" kern="1200" dirty="0">
              <a:solidFill>
                <a:schemeClr val="tx1"/>
              </a:solidFill>
            </a:rPr>
            <a:t>: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</a:rPr>
            <a:t>Ojo, “</a:t>
          </a:r>
          <a:r>
            <a:rPr lang="en-US" sz="1700" kern="1200" dirty="0" err="1">
              <a:solidFill>
                <a:schemeClr val="tx1"/>
              </a:solidFill>
            </a:rPr>
            <a:t>órgano</a:t>
          </a:r>
          <a:r>
            <a:rPr lang="en-US" sz="1700" kern="1200" dirty="0">
              <a:solidFill>
                <a:schemeClr val="tx1"/>
              </a:solidFill>
            </a:rPr>
            <a:t> de la vista </a:t>
          </a:r>
          <a:r>
            <a:rPr lang="en-US" sz="1700" kern="1200" dirty="0" err="1">
              <a:solidFill>
                <a:schemeClr val="tx1"/>
              </a:solidFill>
            </a:rPr>
            <a:t>en</a:t>
          </a:r>
          <a:r>
            <a:rPr lang="en-US" sz="1700" kern="1200" dirty="0">
              <a:solidFill>
                <a:schemeClr val="tx1"/>
              </a:solidFill>
            </a:rPr>
            <a:t> </a:t>
          </a:r>
          <a:r>
            <a:rPr lang="en-US" sz="1700" kern="1200" dirty="0" err="1">
              <a:solidFill>
                <a:schemeClr val="tx1"/>
              </a:solidFill>
            </a:rPr>
            <a:t>el</a:t>
          </a:r>
          <a:r>
            <a:rPr lang="en-US" sz="1700" kern="1200" dirty="0">
              <a:solidFill>
                <a:schemeClr val="tx1"/>
              </a:solidFill>
            </a:rPr>
            <a:t> ser </a:t>
          </a:r>
          <a:r>
            <a:rPr lang="en-US" sz="1700" kern="1200" dirty="0" err="1">
              <a:solidFill>
                <a:schemeClr val="tx1"/>
              </a:solidFill>
            </a:rPr>
            <a:t>humano</a:t>
          </a:r>
          <a:r>
            <a:rPr lang="en-US" sz="1700" kern="1200" dirty="0">
              <a:solidFill>
                <a:schemeClr val="tx1"/>
              </a:solidFill>
            </a:rPr>
            <a:t> y </a:t>
          </a:r>
          <a:r>
            <a:rPr lang="en-US" sz="1700" kern="1200" dirty="0" err="1">
              <a:solidFill>
                <a:schemeClr val="tx1"/>
              </a:solidFill>
            </a:rPr>
            <a:t>en</a:t>
          </a:r>
          <a:r>
            <a:rPr lang="en-US" sz="1700" kern="1200" dirty="0">
              <a:solidFill>
                <a:schemeClr val="tx1"/>
              </a:solidFill>
            </a:rPr>
            <a:t> </a:t>
          </a:r>
          <a:r>
            <a:rPr lang="en-US" sz="1700" kern="1200" dirty="0" err="1">
              <a:solidFill>
                <a:schemeClr val="tx1"/>
              </a:solidFill>
            </a:rPr>
            <a:t>los</a:t>
          </a:r>
          <a:r>
            <a:rPr lang="en-US" sz="1700" kern="1200" dirty="0">
              <a:solidFill>
                <a:schemeClr val="tx1"/>
              </a:solidFill>
            </a:rPr>
            <a:t> </a:t>
          </a:r>
          <a:r>
            <a:rPr lang="en-US" sz="1700" kern="1200" dirty="0" err="1">
              <a:solidFill>
                <a:schemeClr val="tx1"/>
              </a:solidFill>
            </a:rPr>
            <a:t>animales</a:t>
          </a:r>
          <a:r>
            <a:rPr lang="en-US" sz="1700" kern="1200" dirty="0">
              <a:solidFill>
                <a:schemeClr val="tx1"/>
              </a:solidFill>
            </a:rPr>
            <a:t>”</a:t>
          </a:r>
        </a:p>
      </dsp:txBody>
      <dsp:txXfrm>
        <a:off x="-223610" y="44701"/>
        <a:ext cx="5037356" cy="1436795"/>
      </dsp:txXfrm>
    </dsp:sp>
    <dsp:sp modelId="{248D5C40-0052-0D4D-9494-7FCB15DAB587}">
      <dsp:nvSpPr>
        <dsp:cNvPr id="0" name=""/>
        <dsp:cNvSpPr/>
      </dsp:nvSpPr>
      <dsp:spPr>
        <a:xfrm>
          <a:off x="-63783" y="1780563"/>
          <a:ext cx="7470231" cy="1526197"/>
        </a:xfrm>
        <a:prstGeom prst="roundRect">
          <a:avLst>
            <a:gd name="adj" fmla="val 10000"/>
          </a:avLst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solidFill>
                <a:schemeClr val="tx1"/>
              </a:solidFill>
            </a:rPr>
            <a:t>Significado figurado</a:t>
          </a:r>
          <a:r>
            <a:rPr lang="en-US" sz="1800" kern="1200">
              <a:solidFill>
                <a:schemeClr val="tx1"/>
              </a:solidFill>
            </a:rPr>
            <a:t>: aparece en las metáforas, en las frases hechas, en los proverbios y otorga más expresividad: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Ojo, “agujero que tiene la aguja para que entre el hilo”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“La noticia cayó como un jarro de agua fría”</a:t>
          </a:r>
        </a:p>
      </dsp:txBody>
      <dsp:txXfrm>
        <a:off x="-19082" y="1825264"/>
        <a:ext cx="5593567" cy="1436795"/>
      </dsp:txXfrm>
    </dsp:sp>
    <dsp:sp modelId="{0B17EDA3-6BFB-CA46-899A-1381E0830CC0}">
      <dsp:nvSpPr>
        <dsp:cNvPr id="0" name=""/>
        <dsp:cNvSpPr/>
      </dsp:nvSpPr>
      <dsp:spPr>
        <a:xfrm>
          <a:off x="320342" y="3561126"/>
          <a:ext cx="7491252" cy="1526197"/>
        </a:xfrm>
        <a:prstGeom prst="roundRect">
          <a:avLst>
            <a:gd name="adj" fmla="val 10000"/>
          </a:avLst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>
              <a:solidFill>
                <a:schemeClr val="tx1"/>
              </a:solidFill>
            </a:rPr>
            <a:t>Extensión semántica</a:t>
          </a:r>
          <a:r>
            <a:rPr lang="en-US" sz="1700" kern="1200">
              <a:solidFill>
                <a:schemeClr val="tx1"/>
              </a:solidFill>
            </a:rPr>
            <a:t>: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>
              <a:solidFill>
                <a:schemeClr val="tx1"/>
              </a:solidFill>
            </a:rPr>
            <a:t>Metonimia</a:t>
          </a:r>
          <a:r>
            <a:rPr lang="en-US" sz="1700" kern="1200">
              <a:solidFill>
                <a:schemeClr val="tx1"/>
              </a:solidFill>
            </a:rPr>
            <a:t>: el significado de una palabra se transfiere a otra (se compró un </a:t>
          </a:r>
          <a:r>
            <a:rPr lang="en-US" sz="1700" i="1" kern="1200">
              <a:solidFill>
                <a:schemeClr val="tx1"/>
              </a:solidFill>
            </a:rPr>
            <a:t>Monet</a:t>
          </a:r>
          <a:r>
            <a:rPr lang="en-US" sz="1700" kern="1200">
              <a:solidFill>
                <a:schemeClr val="tx1"/>
              </a:solidFill>
            </a:rPr>
            <a:t>).</a:t>
          </a:r>
          <a:br>
            <a:rPr lang="en-US" sz="1700" kern="1200">
              <a:solidFill>
                <a:schemeClr val="tx1"/>
              </a:solidFill>
            </a:rPr>
          </a:br>
          <a:r>
            <a:rPr lang="en-US" sz="1700" b="1" kern="1200">
              <a:solidFill>
                <a:schemeClr val="tx1"/>
              </a:solidFill>
            </a:rPr>
            <a:t>Metáfora</a:t>
          </a:r>
          <a:r>
            <a:rPr lang="en-US" sz="1700" kern="1200">
              <a:solidFill>
                <a:schemeClr val="tx1"/>
              </a:solidFill>
            </a:rPr>
            <a:t>: se comparan dos cosas o conceptos (es </a:t>
          </a:r>
          <a:r>
            <a:rPr lang="en-US" sz="1700" i="1" kern="1200">
              <a:solidFill>
                <a:schemeClr val="tx1"/>
              </a:solidFill>
            </a:rPr>
            <a:t>un sol</a:t>
          </a:r>
          <a:r>
            <a:rPr lang="en-US" sz="1700" kern="1200">
              <a:solidFill>
                <a:schemeClr val="tx1"/>
              </a:solidFill>
            </a:rPr>
            <a:t>)</a:t>
          </a:r>
        </a:p>
      </dsp:txBody>
      <dsp:txXfrm>
        <a:off x="365043" y="3605827"/>
        <a:ext cx="5609558" cy="1436795"/>
      </dsp:txXfrm>
    </dsp:sp>
    <dsp:sp modelId="{0502E1F6-5A98-C245-8043-89F562C8506C}">
      <dsp:nvSpPr>
        <dsp:cNvPr id="0" name=""/>
        <dsp:cNvSpPr/>
      </dsp:nvSpPr>
      <dsp:spPr>
        <a:xfrm>
          <a:off x="5384197" y="1157366"/>
          <a:ext cx="992028" cy="99202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>
            <a:solidFill>
              <a:schemeClr val="tx1"/>
            </a:solidFill>
          </a:endParaRPr>
        </a:p>
      </dsp:txBody>
      <dsp:txXfrm>
        <a:off x="5607403" y="1157366"/>
        <a:ext cx="545616" cy="746501"/>
      </dsp:txXfrm>
    </dsp:sp>
    <dsp:sp modelId="{942EE5BB-22D0-EF47-A836-777B10792CC5}">
      <dsp:nvSpPr>
        <dsp:cNvPr id="0" name=""/>
        <dsp:cNvSpPr/>
      </dsp:nvSpPr>
      <dsp:spPr>
        <a:xfrm>
          <a:off x="5963817" y="2927754"/>
          <a:ext cx="992028" cy="99202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3208861"/>
            <a:satOff val="-57041"/>
            <a:lumOff val="-4127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3208861"/>
              <a:satOff val="-57041"/>
              <a:lumOff val="-41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>
            <a:solidFill>
              <a:schemeClr val="tx1"/>
            </a:solidFill>
          </a:endParaRPr>
        </a:p>
      </dsp:txBody>
      <dsp:txXfrm>
        <a:off x="6187023" y="2927754"/>
        <a:ext cx="545616" cy="7465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creativecommons.org/licenses/by-nc/4.0/deed.e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E8A7-80BE-9E4F-898C-F1AA417C6C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6351" y="2035629"/>
            <a:ext cx="6597678" cy="2215737"/>
          </a:xfrm>
        </p:spPr>
        <p:txBody>
          <a:bodyPr anchor="t">
            <a:normAutofit/>
          </a:bodyPr>
          <a:lstStyle/>
          <a:p>
            <a:r>
              <a:rPr lang="es-ES_tradnl" sz="4400" dirty="0">
                <a:solidFill>
                  <a:schemeClr val="tx1"/>
                </a:solidFill>
              </a:rPr>
              <a:t>Capítulo 6</a:t>
            </a:r>
            <a:br>
              <a:rPr lang="es-ES_tradnl" sz="4400" dirty="0">
                <a:solidFill>
                  <a:schemeClr val="tx1"/>
                </a:solidFill>
              </a:rPr>
            </a:br>
            <a:r>
              <a:rPr lang="es-ES_tradnl" sz="4400" dirty="0">
                <a:solidFill>
                  <a:schemeClr val="tx1"/>
                </a:solidFill>
              </a:rPr>
              <a:t>Semántica y pragmática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22FB07-BB62-D54F-AC00-99743441DA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964" y="3724218"/>
            <a:ext cx="6590020" cy="1490566"/>
          </a:xfrm>
        </p:spPr>
        <p:txBody>
          <a:bodyPr>
            <a:normAutofit/>
          </a:bodyPr>
          <a:lstStyle/>
          <a:p>
            <a:r>
              <a:rPr lang="es-ES_tradnl" sz="2800" i="1" dirty="0">
                <a:solidFill>
                  <a:schemeClr val="tx1"/>
                </a:solidFill>
              </a:rPr>
              <a:t>Principios de lingüística hispánica</a:t>
            </a:r>
          </a:p>
          <a:p>
            <a:r>
              <a:rPr lang="es-ES_tradnl" sz="2800" dirty="0">
                <a:solidFill>
                  <a:schemeClr val="tx1"/>
                </a:solidFill>
              </a:rPr>
              <a:t>Gabriel Rei-Doval &amp; Javier Rivas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B4C5C1-BDA4-1851-64AA-45E5DC626833}"/>
              </a:ext>
            </a:extLst>
          </p:cNvPr>
          <p:cNvSpPr txBox="1"/>
          <p:nvPr/>
        </p:nvSpPr>
        <p:spPr>
          <a:xfrm>
            <a:off x="1865149" y="4998654"/>
            <a:ext cx="52517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This material is intended for educational use only and is made available under a Creative 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Commons Attribution-</a:t>
            </a:r>
            <a:r>
              <a:rPr lang="en-US" sz="1100" u="sng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NonCommercial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</a:t>
            </a:r>
            <a:r>
              <a:rPr lang="en-US" sz="1100" u="sng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NoDerivatives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4.0 International License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. For all other types of re- use, please contact Georgetown University Press at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gupress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@ georgetown.edu. Copyright © 2025 Georgetown University Press.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136048-9614-9238-C421-B4660A61389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964" y="5214783"/>
            <a:ext cx="337185" cy="337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721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934CA-AF2A-1F41-81B3-BABAA3EFB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La extension semántica:</a:t>
            </a:r>
            <a:br>
              <a:rPr lang="en-US" dirty="0" err="1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</a:rPr>
              <a:t>significado</a:t>
            </a:r>
            <a:r>
              <a:rPr lang="en-US" dirty="0">
                <a:solidFill>
                  <a:schemeClr val="tx1"/>
                </a:solidFill>
              </a:rPr>
              <a:t> literal y </a:t>
            </a:r>
            <a:r>
              <a:rPr lang="en-US" dirty="0" err="1">
                <a:solidFill>
                  <a:schemeClr val="tx1"/>
                </a:solidFill>
              </a:rPr>
              <a:t>significado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figurado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7DD4977-CE30-4FE2-A8AD-22CC020E56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4618826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7724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82362-7A08-5742-B6E9-94EA7389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1123837"/>
            <a:ext cx="3036691" cy="4601183"/>
          </a:xfrm>
        </p:spPr>
        <p:txBody>
          <a:bodyPr>
            <a:noAutofit/>
          </a:bodyPr>
          <a:lstStyle/>
          <a:p>
            <a:r>
              <a:rPr lang="en-US" sz="3400" b="1" dirty="0" err="1">
                <a:solidFill>
                  <a:schemeClr val="tx1"/>
                </a:solidFill>
              </a:rPr>
              <a:t>Ejercicio</a:t>
            </a:r>
            <a:r>
              <a:rPr lang="en-US" sz="3400" b="1" dirty="0">
                <a:solidFill>
                  <a:schemeClr val="tx1"/>
                </a:solidFill>
              </a:rPr>
              <a:t> 6.4. </a:t>
            </a:r>
            <a:r>
              <a:rPr lang="en-US" sz="3400" dirty="0">
                <a:solidFill>
                  <a:schemeClr val="tx1"/>
                </a:solidFill>
              </a:rPr>
              <a:t>Indica </a:t>
            </a:r>
            <a:r>
              <a:rPr lang="en-US" sz="3400" dirty="0" err="1">
                <a:solidFill>
                  <a:schemeClr val="tx1"/>
                </a:solidFill>
              </a:rPr>
              <a:t>si</a:t>
            </a:r>
            <a:r>
              <a:rPr lang="en-US" sz="3400" dirty="0">
                <a:solidFill>
                  <a:schemeClr val="tx1"/>
                </a:solidFill>
              </a:rPr>
              <a:t> </a:t>
            </a:r>
            <a:r>
              <a:rPr lang="en-US" sz="3400" dirty="0" err="1">
                <a:solidFill>
                  <a:schemeClr val="tx1"/>
                </a:solidFill>
              </a:rPr>
              <a:t>en</a:t>
            </a:r>
            <a:r>
              <a:rPr lang="en-US" sz="3400" dirty="0">
                <a:solidFill>
                  <a:schemeClr val="tx1"/>
                </a:solidFill>
              </a:rPr>
              <a:t> las </a:t>
            </a:r>
            <a:r>
              <a:rPr lang="en-US" sz="3400" dirty="0" err="1">
                <a:solidFill>
                  <a:schemeClr val="tx1"/>
                </a:solidFill>
              </a:rPr>
              <a:t>siguientes</a:t>
            </a:r>
            <a:r>
              <a:rPr lang="en-US" sz="3400" dirty="0">
                <a:solidFill>
                  <a:schemeClr val="tx1"/>
                </a:solidFill>
              </a:rPr>
              <a:t> </a:t>
            </a:r>
            <a:r>
              <a:rPr lang="en-US" sz="3400" dirty="0" err="1">
                <a:solidFill>
                  <a:schemeClr val="tx1"/>
                </a:solidFill>
              </a:rPr>
              <a:t>secuencias</a:t>
            </a:r>
            <a:r>
              <a:rPr lang="en-US" sz="3400" dirty="0">
                <a:solidFill>
                  <a:schemeClr val="tx1"/>
                </a:solidFill>
              </a:rPr>
              <a:t> </a:t>
            </a:r>
            <a:r>
              <a:rPr lang="en-US" sz="3400" dirty="0" err="1">
                <a:solidFill>
                  <a:schemeClr val="tx1"/>
                </a:solidFill>
              </a:rPr>
              <a:t>domina</a:t>
            </a:r>
            <a:r>
              <a:rPr lang="en-US" sz="3400" dirty="0">
                <a:solidFill>
                  <a:schemeClr val="tx1"/>
                </a:solidFill>
              </a:rPr>
              <a:t> el </a:t>
            </a:r>
            <a:r>
              <a:rPr lang="en-US" sz="3400" u="sng" dirty="0" err="1">
                <a:solidFill>
                  <a:schemeClr val="tx1"/>
                </a:solidFill>
              </a:rPr>
              <a:t>significado</a:t>
            </a:r>
            <a:r>
              <a:rPr lang="en-US" sz="3400" u="sng" dirty="0">
                <a:solidFill>
                  <a:schemeClr val="tx1"/>
                </a:solidFill>
              </a:rPr>
              <a:t> literal</a:t>
            </a:r>
            <a:r>
              <a:rPr lang="en-US" sz="3400" dirty="0">
                <a:solidFill>
                  <a:schemeClr val="tx1"/>
                </a:solidFill>
              </a:rPr>
              <a:t> o el </a:t>
            </a:r>
            <a:r>
              <a:rPr lang="en-US" sz="3400" u="sng" dirty="0" err="1">
                <a:solidFill>
                  <a:schemeClr val="tx1"/>
                </a:solidFill>
              </a:rPr>
              <a:t>significado</a:t>
            </a:r>
            <a:r>
              <a:rPr lang="en-US" sz="3400" u="sng" dirty="0">
                <a:solidFill>
                  <a:schemeClr val="tx1"/>
                </a:solidFill>
              </a:rPr>
              <a:t> </a:t>
            </a:r>
            <a:r>
              <a:rPr lang="en-US" sz="3400" u="sng" dirty="0" err="1">
                <a:solidFill>
                  <a:schemeClr val="tx1"/>
                </a:solidFill>
              </a:rPr>
              <a:t>figurado</a:t>
            </a:r>
            <a:r>
              <a:rPr lang="en-US" sz="3400" dirty="0">
                <a:solidFill>
                  <a:schemeClr val="tx1"/>
                </a:solidFill>
              </a:rPr>
              <a:t> y </a:t>
            </a:r>
            <a:r>
              <a:rPr lang="en-US" sz="3400" dirty="0" err="1">
                <a:solidFill>
                  <a:schemeClr val="tx1"/>
                </a:solidFill>
              </a:rPr>
              <a:t>explica</a:t>
            </a:r>
            <a:r>
              <a:rPr lang="en-US" sz="3400" dirty="0">
                <a:solidFill>
                  <a:schemeClr val="tx1"/>
                </a:solidFill>
              </a:rPr>
              <a:t> por </a:t>
            </a:r>
            <a:r>
              <a:rPr lang="en-US" sz="3400" dirty="0" err="1">
                <a:solidFill>
                  <a:schemeClr val="tx1"/>
                </a:solidFill>
              </a:rPr>
              <a:t>qué</a:t>
            </a:r>
            <a:endParaRPr lang="en-US" sz="34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52302-F8FA-1F40-8A69-E3D3131F3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567556" cy="5086316"/>
          </a:xfrm>
        </p:spPr>
        <p:txBody>
          <a:bodyPr>
            <a:normAutofit/>
          </a:bodyPr>
          <a:lstStyle/>
          <a:p>
            <a:pPr marL="457200" lvl="0" indent="-457200" fontAlgn="base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Colón </a:t>
            </a:r>
            <a:r>
              <a:rPr lang="en-US" dirty="0" err="1">
                <a:solidFill>
                  <a:schemeClr val="tx1"/>
                </a:solidFill>
              </a:rPr>
              <a:t>llegó</a:t>
            </a:r>
            <a:r>
              <a:rPr lang="en-US" dirty="0">
                <a:solidFill>
                  <a:schemeClr val="tx1"/>
                </a:solidFill>
              </a:rPr>
              <a:t> a América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1492 </a:t>
            </a:r>
          </a:p>
          <a:p>
            <a:pPr marL="457200" lvl="0" indent="-457200" fontAlgn="base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Me sale el </a:t>
            </a:r>
            <a:r>
              <a:rPr lang="en-US" dirty="0" err="1">
                <a:solidFill>
                  <a:schemeClr val="tx1"/>
                </a:solidFill>
              </a:rPr>
              <a:t>humo</a:t>
            </a:r>
            <a:r>
              <a:rPr lang="en-US" dirty="0">
                <a:solidFill>
                  <a:schemeClr val="tx1"/>
                </a:solidFill>
              </a:rPr>
              <a:t> por la cabeza de tanto </a:t>
            </a:r>
            <a:r>
              <a:rPr lang="en-US" dirty="0" err="1">
                <a:solidFill>
                  <a:schemeClr val="tx1"/>
                </a:solidFill>
              </a:rPr>
              <a:t>estudiar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 fontAlgn="base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</a:rPr>
              <a:t>Tenía</a:t>
            </a:r>
            <a:r>
              <a:rPr lang="en-US" dirty="0">
                <a:solidFill>
                  <a:schemeClr val="tx1"/>
                </a:solidFill>
              </a:rPr>
              <a:t> las manos de </a:t>
            </a:r>
            <a:r>
              <a:rPr lang="en-US" dirty="0" err="1">
                <a:solidFill>
                  <a:schemeClr val="tx1"/>
                </a:solidFill>
              </a:rPr>
              <a:t>terciopelo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 fontAlgn="base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La </a:t>
            </a:r>
            <a:r>
              <a:rPr lang="en-US" dirty="0" err="1">
                <a:solidFill>
                  <a:schemeClr val="tx1"/>
                </a:solidFill>
              </a:rPr>
              <a:t>boda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celebrará</a:t>
            </a:r>
            <a:r>
              <a:rPr lang="en-US" dirty="0">
                <a:solidFill>
                  <a:schemeClr val="tx1"/>
                </a:solidFill>
              </a:rPr>
              <a:t> a finales de </a:t>
            </a:r>
            <a:r>
              <a:rPr lang="en-US" dirty="0" err="1">
                <a:solidFill>
                  <a:schemeClr val="tx1"/>
                </a:solidFill>
              </a:rPr>
              <a:t>julio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 fontAlgn="base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La </a:t>
            </a:r>
            <a:r>
              <a:rPr lang="en-US" dirty="0" err="1">
                <a:solidFill>
                  <a:schemeClr val="tx1"/>
                </a:solidFill>
              </a:rPr>
              <a:t>avenida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vio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inundada</a:t>
            </a:r>
            <a:r>
              <a:rPr lang="en-US" dirty="0">
                <a:solidFill>
                  <a:schemeClr val="tx1"/>
                </a:solidFill>
              </a:rPr>
              <a:t> por un mar de </a:t>
            </a:r>
            <a:r>
              <a:rPr lang="en-US" dirty="0" err="1">
                <a:solidFill>
                  <a:schemeClr val="tx1"/>
                </a:solidFill>
              </a:rPr>
              <a:t>gente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 fontAlgn="base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El robot </a:t>
            </a:r>
            <a:r>
              <a:rPr lang="en-US" dirty="0" err="1">
                <a:solidFill>
                  <a:schemeClr val="tx1"/>
                </a:solidFill>
              </a:rPr>
              <a:t>aspirador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dejó</a:t>
            </a:r>
            <a:r>
              <a:rPr lang="en-US" dirty="0">
                <a:solidFill>
                  <a:schemeClr val="tx1"/>
                </a:solidFill>
              </a:rPr>
              <a:t> la casa </a:t>
            </a:r>
            <a:r>
              <a:rPr lang="en-US" dirty="0" err="1">
                <a:solidFill>
                  <a:schemeClr val="tx1"/>
                </a:solidFill>
              </a:rPr>
              <a:t>completamente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limpia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 fontAlgn="base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La </a:t>
            </a:r>
            <a:r>
              <a:rPr lang="en-US" dirty="0" err="1">
                <a:solidFill>
                  <a:schemeClr val="tx1"/>
                </a:solidFill>
              </a:rPr>
              <a:t>profesora</a:t>
            </a:r>
            <a:r>
              <a:rPr lang="en-US" dirty="0">
                <a:solidFill>
                  <a:schemeClr val="tx1"/>
                </a:solidFill>
              </a:rPr>
              <a:t> es un </a:t>
            </a:r>
            <a:r>
              <a:rPr lang="en-US" dirty="0" err="1">
                <a:solidFill>
                  <a:schemeClr val="tx1"/>
                </a:solidFill>
              </a:rPr>
              <a:t>pozo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sabiduría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 fontAlgn="base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La </a:t>
            </a:r>
            <a:r>
              <a:rPr lang="en-US" dirty="0" err="1">
                <a:solidFill>
                  <a:schemeClr val="tx1"/>
                </a:solidFill>
              </a:rPr>
              <a:t>mujer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estaba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la primavera de la </a:t>
            </a:r>
            <a:r>
              <a:rPr lang="en-US" dirty="0" err="1">
                <a:solidFill>
                  <a:schemeClr val="tx1"/>
                </a:solidFill>
              </a:rPr>
              <a:t>vida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457200" lvl="0" indent="-457200" fontAlgn="base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La </a:t>
            </a:r>
            <a:r>
              <a:rPr lang="en-US" dirty="0" err="1">
                <a:solidFill>
                  <a:schemeClr val="tx1"/>
                </a:solidFill>
              </a:rPr>
              <a:t>barra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estaba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construida</a:t>
            </a:r>
            <a:r>
              <a:rPr lang="en-US" dirty="0">
                <a:solidFill>
                  <a:schemeClr val="tx1"/>
                </a:solidFill>
              </a:rPr>
              <a:t> de una </a:t>
            </a:r>
            <a:r>
              <a:rPr lang="en-US" dirty="0" err="1">
                <a:solidFill>
                  <a:schemeClr val="tx1"/>
                </a:solidFill>
              </a:rPr>
              <a:t>aleación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platino</a:t>
            </a:r>
            <a:r>
              <a:rPr lang="en-US" dirty="0">
                <a:solidFill>
                  <a:schemeClr val="tx1"/>
                </a:solidFill>
              </a:rPr>
              <a:t> e </a:t>
            </a:r>
            <a:r>
              <a:rPr lang="en-US" dirty="0" err="1">
                <a:solidFill>
                  <a:schemeClr val="tx1"/>
                </a:solidFill>
              </a:rPr>
              <a:t>iridio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 fontAlgn="base">
              <a:buFont typeface="+mj-lt"/>
              <a:buAutoNum type="arabicPeriod"/>
            </a:pPr>
            <a:r>
              <a:rPr lang="en-US" dirty="0" err="1">
                <a:solidFill>
                  <a:schemeClr val="tx1"/>
                </a:solidFill>
              </a:rPr>
              <a:t>Aquella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familia</a:t>
            </a:r>
            <a:r>
              <a:rPr lang="en-US" dirty="0">
                <a:solidFill>
                  <a:schemeClr val="tx1"/>
                </a:solidFill>
              </a:rPr>
              <a:t> era un </a:t>
            </a:r>
            <a:r>
              <a:rPr lang="en-US" dirty="0" err="1">
                <a:solidFill>
                  <a:schemeClr val="tx1"/>
                </a:solidFill>
              </a:rPr>
              <a:t>nido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víboras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 fontAlgn="base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El </a:t>
            </a:r>
            <a:r>
              <a:rPr lang="en-US" dirty="0" err="1">
                <a:solidFill>
                  <a:schemeClr val="tx1"/>
                </a:solidFill>
              </a:rPr>
              <a:t>presidente</a:t>
            </a:r>
            <a:r>
              <a:rPr lang="en-US" dirty="0">
                <a:solidFill>
                  <a:schemeClr val="tx1"/>
                </a:solidFill>
              </a:rPr>
              <a:t> debe ser </a:t>
            </a:r>
            <a:r>
              <a:rPr lang="en-US" dirty="0" err="1">
                <a:solidFill>
                  <a:schemeClr val="tx1"/>
                </a:solidFill>
              </a:rPr>
              <a:t>responsable</a:t>
            </a:r>
            <a:r>
              <a:rPr lang="en-US" dirty="0">
                <a:solidFill>
                  <a:schemeClr val="tx1"/>
                </a:solidFill>
              </a:rPr>
              <a:t> de sus </a:t>
            </a:r>
            <a:r>
              <a:rPr lang="en-US" dirty="0" err="1">
                <a:solidFill>
                  <a:schemeClr val="tx1"/>
                </a:solidFill>
              </a:rPr>
              <a:t>actos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 fontAlgn="base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El hombre </a:t>
            </a:r>
            <a:r>
              <a:rPr lang="en-US" dirty="0" err="1">
                <a:solidFill>
                  <a:schemeClr val="tx1"/>
                </a:solidFill>
              </a:rPr>
              <a:t>perdió</a:t>
            </a:r>
            <a:r>
              <a:rPr lang="en-US" dirty="0">
                <a:solidFill>
                  <a:schemeClr val="tx1"/>
                </a:solidFill>
              </a:rPr>
              <a:t> la cabeza por </a:t>
            </a:r>
            <a:r>
              <a:rPr lang="en-US" dirty="0" err="1">
                <a:solidFill>
                  <a:schemeClr val="tx1"/>
                </a:solidFill>
              </a:rPr>
              <a:t>su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amante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847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193108-D9A2-FE40-8DED-9626E9CEC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sz="3100" dirty="0">
                <a:solidFill>
                  <a:schemeClr val="tx1"/>
                </a:solidFill>
              </a:rPr>
              <a:t>La </a:t>
            </a:r>
            <a:r>
              <a:rPr lang="en-US" sz="3100" dirty="0" err="1">
                <a:solidFill>
                  <a:schemeClr val="tx1"/>
                </a:solidFill>
              </a:rPr>
              <a:t>creación</a:t>
            </a:r>
            <a:r>
              <a:rPr lang="en-US" sz="3100" dirty="0">
                <a:solidFill>
                  <a:schemeClr val="tx1"/>
                </a:solidFill>
              </a:rPr>
              <a:t> de </a:t>
            </a:r>
            <a:r>
              <a:rPr lang="en-US" sz="3100" dirty="0" err="1">
                <a:solidFill>
                  <a:schemeClr val="tx1"/>
                </a:solidFill>
              </a:rPr>
              <a:t>vocabulario</a:t>
            </a:r>
            <a:r>
              <a:rPr lang="en-US" sz="3100" dirty="0">
                <a:solidFill>
                  <a:schemeClr val="tx1"/>
                </a:solidFill>
              </a:rPr>
              <a:t> a lo largo del </a:t>
            </a:r>
            <a:r>
              <a:rPr lang="en-US" sz="3100" dirty="0" err="1">
                <a:solidFill>
                  <a:schemeClr val="tx1"/>
                </a:solidFill>
              </a:rPr>
              <a:t>tiempo</a:t>
            </a:r>
            <a:r>
              <a:rPr lang="en-US" sz="3100" dirty="0">
                <a:solidFill>
                  <a:schemeClr val="tx1"/>
                </a:solidFill>
              </a:rPr>
              <a:t>: </a:t>
            </a:r>
            <a:br>
              <a:rPr lang="en-US" sz="3100" dirty="0">
                <a:solidFill>
                  <a:schemeClr val="tx1"/>
                </a:solidFill>
              </a:rPr>
            </a:br>
            <a:r>
              <a:rPr lang="en-US" sz="3100" dirty="0">
                <a:solidFill>
                  <a:schemeClr val="tx1"/>
                </a:solidFill>
              </a:rPr>
              <a:t>palabras </a:t>
            </a:r>
            <a:r>
              <a:rPr lang="en-US" sz="3100" dirty="0" err="1">
                <a:solidFill>
                  <a:schemeClr val="tx1"/>
                </a:solidFill>
              </a:rPr>
              <a:t>patrimoniales</a:t>
            </a:r>
            <a:r>
              <a:rPr lang="en-US" sz="3100" dirty="0">
                <a:solidFill>
                  <a:schemeClr val="tx1"/>
                </a:solidFill>
              </a:rPr>
              <a:t>, </a:t>
            </a:r>
            <a:r>
              <a:rPr lang="en-US" sz="3100" dirty="0" err="1">
                <a:solidFill>
                  <a:schemeClr val="tx1"/>
                </a:solidFill>
              </a:rPr>
              <a:t>cultismos</a:t>
            </a:r>
            <a:r>
              <a:rPr lang="en-US" sz="3100" dirty="0">
                <a:solidFill>
                  <a:schemeClr val="tx1"/>
                </a:solidFill>
              </a:rPr>
              <a:t>, </a:t>
            </a:r>
            <a:r>
              <a:rPr lang="en-US" sz="3100" dirty="0" err="1">
                <a:solidFill>
                  <a:schemeClr val="tx1"/>
                </a:solidFill>
              </a:rPr>
              <a:t>arcaísmos</a:t>
            </a:r>
            <a:r>
              <a:rPr lang="en-US" sz="3100" dirty="0">
                <a:solidFill>
                  <a:schemeClr val="tx1"/>
                </a:solidFill>
              </a:rPr>
              <a:t>, </a:t>
            </a:r>
            <a:r>
              <a:rPr lang="en-US" sz="3100" dirty="0" err="1">
                <a:solidFill>
                  <a:schemeClr val="tx1"/>
                </a:solidFill>
              </a:rPr>
              <a:t>préstamos</a:t>
            </a:r>
            <a:r>
              <a:rPr lang="en-US" sz="3100" dirty="0">
                <a:solidFill>
                  <a:schemeClr val="tx1"/>
                </a:solidFill>
              </a:rPr>
              <a:t>, </a:t>
            </a:r>
            <a:r>
              <a:rPr lang="en-US" sz="3100" dirty="0" err="1">
                <a:solidFill>
                  <a:schemeClr val="tx1"/>
                </a:solidFill>
              </a:rPr>
              <a:t>neologismos</a:t>
            </a:r>
            <a:r>
              <a:rPr lang="en-US" sz="3100" dirty="0">
                <a:solidFill>
                  <a:schemeClr val="tx1"/>
                </a:solidFill>
              </a:rPr>
              <a:t> y </a:t>
            </a:r>
            <a:r>
              <a:rPr lang="en-US" sz="3100" dirty="0" err="1">
                <a:solidFill>
                  <a:schemeClr val="tx1"/>
                </a:solidFill>
              </a:rPr>
              <a:t>cognados</a:t>
            </a:r>
            <a:endParaRPr lang="en-US" sz="31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CFBA877-E3FF-437B-A02A-06AC0C73C6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1932055"/>
              </p:ext>
            </p:extLst>
          </p:nvPr>
        </p:nvGraphicFramePr>
        <p:xfrm>
          <a:off x="3696509" y="719110"/>
          <a:ext cx="7913106" cy="533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4686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565FFC-3825-0F4F-9529-BFFBC76E2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116" y="864108"/>
            <a:ext cx="3073914" cy="5120639"/>
          </a:xfrm>
        </p:spPr>
        <p:txBody>
          <a:bodyPr>
            <a:normAutofit/>
          </a:bodyPr>
          <a:lstStyle/>
          <a:p>
            <a:r>
              <a:rPr lang="en-US" sz="3400" b="1" dirty="0" err="1">
                <a:solidFill>
                  <a:schemeClr val="tx1"/>
                </a:solidFill>
              </a:rPr>
              <a:t>Ejercicio</a:t>
            </a:r>
            <a:r>
              <a:rPr lang="en-US" sz="3400" b="1" dirty="0">
                <a:solidFill>
                  <a:schemeClr val="tx1"/>
                </a:solidFill>
              </a:rPr>
              <a:t> 6.5. </a:t>
            </a:r>
            <a:r>
              <a:rPr lang="en-US" sz="3400" dirty="0">
                <a:solidFill>
                  <a:schemeClr val="tx1"/>
                </a:solidFill>
              </a:rPr>
              <a:t>Indica </a:t>
            </a:r>
            <a:r>
              <a:rPr lang="en-US" sz="3400" dirty="0" err="1">
                <a:solidFill>
                  <a:schemeClr val="tx1"/>
                </a:solidFill>
              </a:rPr>
              <a:t>si</a:t>
            </a:r>
            <a:r>
              <a:rPr lang="en-US" sz="3400" dirty="0">
                <a:solidFill>
                  <a:schemeClr val="tx1"/>
                </a:solidFill>
              </a:rPr>
              <a:t> las </a:t>
            </a:r>
            <a:r>
              <a:rPr lang="en-US" sz="3400" dirty="0" err="1">
                <a:solidFill>
                  <a:schemeClr val="tx1"/>
                </a:solidFill>
              </a:rPr>
              <a:t>siguientes</a:t>
            </a:r>
            <a:r>
              <a:rPr lang="en-US" sz="3400" dirty="0">
                <a:solidFill>
                  <a:schemeClr val="tx1"/>
                </a:solidFill>
              </a:rPr>
              <a:t> palabras son </a:t>
            </a:r>
            <a:r>
              <a:rPr lang="en-US" sz="3400" dirty="0" err="1">
                <a:solidFill>
                  <a:schemeClr val="tx1"/>
                </a:solidFill>
              </a:rPr>
              <a:t>ejemplos</a:t>
            </a:r>
            <a:r>
              <a:rPr lang="en-US" sz="3400" dirty="0">
                <a:solidFill>
                  <a:schemeClr val="tx1"/>
                </a:solidFill>
              </a:rPr>
              <a:t> de palabras </a:t>
            </a:r>
            <a:r>
              <a:rPr lang="en-US" sz="3400" dirty="0" err="1">
                <a:solidFill>
                  <a:schemeClr val="tx1"/>
                </a:solidFill>
              </a:rPr>
              <a:t>patrimoniales</a:t>
            </a:r>
            <a:r>
              <a:rPr lang="en-US" sz="3400" dirty="0">
                <a:solidFill>
                  <a:schemeClr val="tx1"/>
                </a:solidFill>
              </a:rPr>
              <a:t>, </a:t>
            </a:r>
            <a:r>
              <a:rPr lang="en-US" sz="3400" dirty="0" err="1">
                <a:solidFill>
                  <a:schemeClr val="tx1"/>
                </a:solidFill>
              </a:rPr>
              <a:t>cultismos</a:t>
            </a:r>
            <a:r>
              <a:rPr lang="en-US" sz="3400" dirty="0">
                <a:solidFill>
                  <a:schemeClr val="tx1"/>
                </a:solidFill>
              </a:rPr>
              <a:t> o </a:t>
            </a:r>
            <a:r>
              <a:rPr lang="en-US" sz="3400" dirty="0" err="1">
                <a:solidFill>
                  <a:schemeClr val="tx1"/>
                </a:solidFill>
              </a:rPr>
              <a:t>dobletes</a:t>
            </a:r>
            <a:r>
              <a:rPr lang="en-US" sz="3400" dirty="0">
                <a:solidFill>
                  <a:schemeClr val="tx1"/>
                </a:solidFill>
              </a:rPr>
              <a:t> </a:t>
            </a:r>
            <a:r>
              <a:rPr lang="en-US" sz="3400" dirty="0" err="1">
                <a:solidFill>
                  <a:schemeClr val="tx1"/>
                </a:solidFill>
              </a:rPr>
              <a:t>etimológicos</a:t>
            </a:r>
            <a:endParaRPr lang="en-US" sz="34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112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ED86C-1103-C648-9067-FB60E76A5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29" y="864108"/>
            <a:ext cx="5910677" cy="5120640"/>
          </a:xfrm>
        </p:spPr>
        <p:txBody>
          <a:bodyPr>
            <a:noAutofit/>
          </a:bodyPr>
          <a:lstStyle/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Ajo 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Amplio 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Captar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/</a:t>
            </a: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catar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 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Cátedra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 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Corteza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 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Décimo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/</a:t>
            </a: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diezmo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 	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Estrecho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 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Hijo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 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Laico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/</a:t>
            </a: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lego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 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Lleno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 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Malicia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/</a:t>
            </a: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maleza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 	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Materia 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Oreja</a:t>
            </a: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 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Referendum </a:t>
            </a:r>
          </a:p>
          <a:p>
            <a:pPr marL="457200" indent="-457200">
              <a:lnSpc>
                <a:spcPts val="156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Corbel" panose="020B0503020204020204" pitchFamily="34" charset="0"/>
              </a:rPr>
              <a:t>Rotundo/</a:t>
            </a:r>
            <a:r>
              <a:rPr lang="en-US" sz="2400" dirty="0" err="1">
                <a:solidFill>
                  <a:schemeClr val="tx1"/>
                </a:solidFill>
                <a:latin typeface="Corbel" panose="020B0503020204020204" pitchFamily="34" charset="0"/>
              </a:rPr>
              <a:t>redondo</a:t>
            </a:r>
            <a:endParaRPr lang="en-US" sz="2400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16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C5FA85-6A0A-C54F-997E-99CA300C0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6.6. 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Indica </a:t>
            </a:r>
            <a:r>
              <a:rPr lang="en-US" dirty="0" err="1">
                <a:solidFill>
                  <a:schemeClr val="tx1"/>
                </a:solidFill>
              </a:rPr>
              <a:t>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siguientes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términos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deben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considerarse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ejemplos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arcaísmos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préstamos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neologismos</a:t>
            </a:r>
            <a:r>
              <a:rPr lang="en-US" dirty="0">
                <a:solidFill>
                  <a:schemeClr val="tx1"/>
                </a:solidFill>
              </a:rPr>
              <a:t> o </a:t>
            </a:r>
            <a:r>
              <a:rPr lang="en-US" dirty="0" err="1">
                <a:solidFill>
                  <a:schemeClr val="tx1"/>
                </a:solidFill>
              </a:rPr>
              <a:t>cognados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9A4C0358-94A2-4A50-A906-8ED715C4C6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5885455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7419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0B7AD-CBD0-534D-8CA0-7A777299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La </a:t>
            </a:r>
            <a:r>
              <a:rPr lang="en-US" dirty="0" err="1">
                <a:solidFill>
                  <a:schemeClr val="tx1"/>
                </a:solidFill>
              </a:rPr>
              <a:t>identidad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vocabulario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jerga</a:t>
            </a:r>
            <a:r>
              <a:rPr lang="en-US" dirty="0">
                <a:solidFill>
                  <a:schemeClr val="tx1"/>
                </a:solidFill>
              </a:rPr>
              <a:t> y argot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C8E9621-2DB9-4D5D-8358-873625281A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8407097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2952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E9F2F-AD44-6243-97FE-1901FCC79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Léxico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semántica</a:t>
            </a:r>
            <a:r>
              <a:rPr lang="en-US" dirty="0">
                <a:solidFill>
                  <a:schemeClr val="tx1"/>
                </a:solidFill>
              </a:rPr>
              <a:t> y </a:t>
            </a:r>
            <a:r>
              <a:rPr lang="en-US" dirty="0" err="1">
                <a:solidFill>
                  <a:schemeClr val="tx1"/>
                </a:solidFill>
              </a:rPr>
              <a:t>contacto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lingüístico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C39A8A6-200C-4180-8DCB-5ACB48FE96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341259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2918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4B1D7-10B0-F642-91E4-D5497351D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6.8.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Decide </a:t>
            </a:r>
            <a:r>
              <a:rPr lang="en-US" dirty="0" err="1">
                <a:solidFill>
                  <a:schemeClr val="tx1"/>
                </a:solidFill>
              </a:rPr>
              <a:t>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siguientes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ejemplos</a:t>
            </a:r>
            <a:r>
              <a:rPr lang="en-US" dirty="0">
                <a:solidFill>
                  <a:schemeClr val="tx1"/>
                </a:solidFill>
              </a:rPr>
              <a:t> son </a:t>
            </a:r>
            <a:r>
              <a:rPr lang="en-US" dirty="0" err="1">
                <a:solidFill>
                  <a:schemeClr val="tx1"/>
                </a:solidFill>
              </a:rPr>
              <a:t>préstamos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extensiones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semánticas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calcos</a:t>
            </a:r>
            <a:r>
              <a:rPr lang="en-US" dirty="0">
                <a:solidFill>
                  <a:schemeClr val="tx1"/>
                </a:solidFill>
              </a:rPr>
              <a:t> o </a:t>
            </a:r>
            <a:r>
              <a:rPr lang="en-US" dirty="0" err="1">
                <a:solidFill>
                  <a:schemeClr val="tx1"/>
                </a:solidFill>
              </a:rPr>
              <a:t>alternancias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código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282A551-3E2A-47F1-BA5C-2291736E14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4771907"/>
              </p:ext>
            </p:extLst>
          </p:nvPr>
        </p:nvGraphicFramePr>
        <p:xfrm>
          <a:off x="3869268" y="864108"/>
          <a:ext cx="7315200" cy="5193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2621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8">
            <a:extLst>
              <a:ext uri="{FF2B5EF4-FFF2-40B4-BE49-F238E27FC236}">
                <a16:creationId xmlns:a16="http://schemas.microsoft.com/office/drawing/2014/main" id="{17115F77-2FAE-4CA7-9A7F-10D5F2C8F8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Rectangle 10">
            <a:extLst>
              <a:ext uri="{FF2B5EF4-FFF2-40B4-BE49-F238E27FC236}">
                <a16:creationId xmlns:a16="http://schemas.microsoft.com/office/drawing/2014/main" id="{5CD4C046-A04C-46CC-AFA3-6B0621F62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 useBgFill="1">
        <p:nvSpPr>
          <p:cNvPr id="26" name="Rectangle 12">
            <a:extLst>
              <a:ext uri="{FF2B5EF4-FFF2-40B4-BE49-F238E27FC236}">
                <a16:creationId xmlns:a16="http://schemas.microsoft.com/office/drawing/2014/main" id="{D589E016-1EE1-484C-8423-012B4B780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4" descr="Piezas de rompecabezas">
            <a:extLst>
              <a:ext uri="{FF2B5EF4-FFF2-40B4-BE49-F238E27FC236}">
                <a16:creationId xmlns:a16="http://schemas.microsoft.com/office/drawing/2014/main" id="{42F8BB94-E8C0-44F3-8FFF-2C41837BA5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83" r="-1" b="10609"/>
          <a:stretch/>
        </p:blipFill>
        <p:spPr>
          <a:xfrm>
            <a:off x="3068" y="-1"/>
            <a:ext cx="12188932" cy="6858000"/>
          </a:xfrm>
          <a:prstGeom prst="rect">
            <a:avLst/>
          </a:prstGeom>
        </p:spPr>
      </p:pic>
      <p:sp>
        <p:nvSpPr>
          <p:cNvPr id="28" name="Rectangle 14">
            <a:extLst>
              <a:ext uri="{FF2B5EF4-FFF2-40B4-BE49-F238E27FC236}">
                <a16:creationId xmlns:a16="http://schemas.microsoft.com/office/drawing/2014/main" id="{46100866-3689-418C-84D9-07C7E2435C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300114"/>
            <a:ext cx="4053525" cy="4257773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3A8475-40F1-6C41-B027-29E12FEF4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3" y="2035668"/>
            <a:ext cx="3657600" cy="2073194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000" spc="-100" dirty="0" err="1">
                <a:solidFill>
                  <a:schemeClr val="tx1"/>
                </a:solidFill>
              </a:rPr>
              <a:t>Pragmática</a:t>
            </a:r>
            <a:endParaRPr lang="en-US" spc="-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888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DCCCDCCF-DDE7-4FF9-BA8E-DFD3AC93A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2352FE0-ACFA-479E-A574-CED1C035D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CE92C9-BD2D-BBBE-4B7C-6993E455B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Definición y alcance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1F5979-1992-492E-ABBD-62EBC1016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77CB93F-A0E2-4BBE-B2FC-E93932C7E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32928774-4330-0BED-A18E-EC8E48D490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4651645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5844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CCCDCCF-DDE7-4FF9-BA8E-DFD3AC93A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352FE0-ACFA-479E-A574-CED1C035D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637CBE-CE2B-E21F-9FB3-13356B8DE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Objetivos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01F5979-1992-492E-ABBD-62EBC1016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7CB93F-A0E2-4BBE-B2FC-E93932C7E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FA16E45-5189-FF4C-8B67-69778CA3FC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2564412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4355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90FD3-420E-A84C-A42B-3D3A0A103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Formas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tratamiento</a:t>
            </a:r>
            <a:r>
              <a:rPr lang="en-US" dirty="0">
                <a:solidFill>
                  <a:schemeClr val="tx1"/>
                </a:solidFill>
              </a:rPr>
              <a:t> y </a:t>
            </a:r>
            <a:r>
              <a:rPr lang="en-US" dirty="0" err="1">
                <a:solidFill>
                  <a:schemeClr val="tx1"/>
                </a:solidFill>
              </a:rPr>
              <a:t>cortesía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A1831BC-4599-4C29-BE8C-4ED803748A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1044306"/>
              </p:ext>
            </p:extLst>
          </p:nvPr>
        </p:nvGraphicFramePr>
        <p:xfrm>
          <a:off x="3759896" y="885458"/>
          <a:ext cx="7728267" cy="5135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43734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3E12E-1573-9644-8DA8-51644CCE9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6.9. </a:t>
            </a:r>
            <a:r>
              <a:rPr lang="en-US" dirty="0">
                <a:solidFill>
                  <a:schemeClr val="tx1"/>
                </a:solidFill>
              </a:rPr>
              <a:t>Indica </a:t>
            </a:r>
            <a:r>
              <a:rPr lang="en-US" dirty="0" err="1">
                <a:solidFill>
                  <a:schemeClr val="tx1"/>
                </a:solidFill>
              </a:rPr>
              <a:t>si</a:t>
            </a:r>
            <a:r>
              <a:rPr lang="en-US" dirty="0">
                <a:solidFill>
                  <a:schemeClr val="tx1"/>
                </a:solidFill>
              </a:rPr>
              <a:t> las </a:t>
            </a:r>
            <a:r>
              <a:rPr lang="en-US" dirty="0" err="1">
                <a:solidFill>
                  <a:schemeClr val="tx1"/>
                </a:solidFill>
              </a:rPr>
              <a:t>siguientes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secuencias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transmiten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algún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significado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cortesía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</a:rPr>
              <a:t>español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66208A7-F180-4EEB-A4E0-364B2ED435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1512534"/>
              </p:ext>
            </p:extLst>
          </p:nvPr>
        </p:nvGraphicFramePr>
        <p:xfrm>
          <a:off x="3869268" y="864108"/>
          <a:ext cx="7315200" cy="5177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09790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9AAD8036-96D8-496C-8006-37ACA5AD8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4A4CBA9-3463-4C65-BF46-6B6C50E7F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42856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3EDB01-3E30-F54E-ACB1-E0F4F356D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5775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Estilos</a:t>
            </a:r>
            <a:r>
              <a:rPr lang="en-US" dirty="0">
                <a:solidFill>
                  <a:schemeClr val="tx1"/>
                </a:solidFill>
              </a:rPr>
              <a:t> y </a:t>
            </a:r>
            <a:r>
              <a:rPr lang="en-US" dirty="0" err="1">
                <a:solidFill>
                  <a:schemeClr val="tx1"/>
                </a:solidFill>
              </a:rPr>
              <a:t>registros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DCEED6C-D39C-40AA-B89E-52C3FA5A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A02D01A-3624-47A8-9CE3-577F59ADBE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8734408"/>
              </p:ext>
            </p:extLst>
          </p:nvPr>
        </p:nvGraphicFramePr>
        <p:xfrm>
          <a:off x="866647" y="933854"/>
          <a:ext cx="7293610" cy="5041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8698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1D4638-7209-5044-8709-D23F30A50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sz="2800" b="1" dirty="0" err="1">
                <a:solidFill>
                  <a:schemeClr val="tx1"/>
                </a:solidFill>
              </a:rPr>
              <a:t>Ejercicio</a:t>
            </a:r>
            <a:r>
              <a:rPr lang="en-US" sz="2800" b="1" dirty="0">
                <a:solidFill>
                  <a:schemeClr val="tx1"/>
                </a:solidFill>
              </a:rPr>
              <a:t> 6.10.</a:t>
            </a:r>
            <a:r>
              <a:rPr lang="en-US" sz="2800" dirty="0">
                <a:solidFill>
                  <a:schemeClr val="tx1"/>
                </a:solidFill>
              </a:rPr>
              <a:t> Decide </a:t>
            </a:r>
            <a:r>
              <a:rPr lang="en-US" sz="2800" dirty="0" err="1">
                <a:solidFill>
                  <a:schemeClr val="tx1"/>
                </a:solidFill>
              </a:rPr>
              <a:t>si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los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ejemplos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siguientes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pertenecen</a:t>
            </a:r>
            <a:r>
              <a:rPr lang="en-US" sz="2800" dirty="0">
                <a:solidFill>
                  <a:schemeClr val="tx1"/>
                </a:solidFill>
              </a:rPr>
              <a:t> a uno de </a:t>
            </a:r>
            <a:r>
              <a:rPr lang="en-US" sz="2800" dirty="0" err="1">
                <a:solidFill>
                  <a:schemeClr val="tx1"/>
                </a:solidFill>
              </a:rPr>
              <a:t>estos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grupos</a:t>
            </a:r>
            <a:r>
              <a:rPr lang="en-US" sz="2800" dirty="0">
                <a:solidFill>
                  <a:schemeClr val="tx1"/>
                </a:solidFill>
              </a:rPr>
              <a:t> de </a:t>
            </a:r>
            <a:r>
              <a:rPr lang="en-US" sz="2800" dirty="0" err="1">
                <a:solidFill>
                  <a:schemeClr val="tx1"/>
                </a:solidFill>
              </a:rPr>
              <a:t>registros</a:t>
            </a:r>
            <a:r>
              <a:rPr lang="en-US" sz="2800" dirty="0">
                <a:solidFill>
                  <a:schemeClr val="tx1"/>
                </a:solidFill>
              </a:rPr>
              <a:t>: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a) formal,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b) </a:t>
            </a:r>
            <a:r>
              <a:rPr lang="en-US" sz="2800" dirty="0" err="1">
                <a:solidFill>
                  <a:schemeClr val="tx1"/>
                </a:solidFill>
              </a:rPr>
              <a:t>neutro</a:t>
            </a:r>
            <a:r>
              <a:rPr lang="en-US" sz="2800" dirty="0">
                <a:solidFill>
                  <a:schemeClr val="tx1"/>
                </a:solidFill>
              </a:rPr>
              <a:t> y </a:t>
            </a:r>
            <a:r>
              <a:rPr lang="en-US" sz="2800" dirty="0" err="1">
                <a:solidFill>
                  <a:schemeClr val="tx1"/>
                </a:solidFill>
              </a:rPr>
              <a:t>coloquial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c) vulgar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07626BA-A5F9-4A86-B9FA-4A77B5E539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2582721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57867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4E1FE-B3FE-5B4D-BF8D-6FBD1D103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Deíxis</a:t>
            </a:r>
            <a:r>
              <a:rPr lang="en-US" dirty="0">
                <a:solidFill>
                  <a:schemeClr val="tx1"/>
                </a:solidFill>
              </a:rPr>
              <a:t> y </a:t>
            </a:r>
            <a:r>
              <a:rPr lang="en-US" dirty="0" err="1">
                <a:solidFill>
                  <a:schemeClr val="tx1"/>
                </a:solidFill>
              </a:rPr>
              <a:t>discurso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A62E1FC-0CCC-4293-8729-498DCE7345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5161589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96617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DCCCDCCF-DDE7-4FF9-BA8E-DFD3AC93A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352FE0-ACFA-479E-A574-CED1C035D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7A06C7-234F-A15E-8170-0A4C44393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6.11.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</a:rPr>
              <a:t>Identifica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tipos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deíxis</a:t>
            </a:r>
            <a:r>
              <a:rPr lang="en-US" dirty="0">
                <a:solidFill>
                  <a:schemeClr val="tx1"/>
                </a:solidFill>
              </a:rPr>
              <a:t> que </a:t>
            </a:r>
            <a:r>
              <a:rPr lang="en-US" dirty="0" err="1">
                <a:solidFill>
                  <a:schemeClr val="tx1"/>
                </a:solidFill>
              </a:rPr>
              <a:t>expresan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siguientes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términos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español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1F5979-1992-492E-ABBD-62EBC1016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7CB93F-A0E2-4BBE-B2FC-E93932C7E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B195F10-C17A-86EF-CB47-6A6D31C1D9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4647237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5013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52355B-C45E-E94A-9268-302F8EE96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Semántica</a:t>
            </a:r>
            <a:r>
              <a:rPr lang="en-US" dirty="0">
                <a:solidFill>
                  <a:schemeClr val="tx1"/>
                </a:solidFill>
              </a:rPr>
              <a:t> y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</a:rPr>
              <a:t>pragmática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28" name="Content Placeholder 2">
            <a:extLst>
              <a:ext uri="{FF2B5EF4-FFF2-40B4-BE49-F238E27FC236}">
                <a16:creationId xmlns:a16="http://schemas.microsoft.com/office/drawing/2014/main" id="{BDD29C30-349F-4B52-9229-DD8ECCFE92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1536435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8311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09EE3-A6D4-104A-9018-06C3FE3A4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Denotación</a:t>
            </a:r>
            <a:r>
              <a:rPr lang="en-US" dirty="0">
                <a:solidFill>
                  <a:schemeClr val="tx1"/>
                </a:solidFill>
              </a:rPr>
              <a:t> y </a:t>
            </a:r>
            <a:r>
              <a:rPr lang="en-US" dirty="0" err="1">
                <a:solidFill>
                  <a:schemeClr val="tx1"/>
                </a:solidFill>
              </a:rPr>
              <a:t>connotación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6" name="Content Placeholder 2">
            <a:extLst>
              <a:ext uri="{FF2B5EF4-FFF2-40B4-BE49-F238E27FC236}">
                <a16:creationId xmlns:a16="http://schemas.microsoft.com/office/drawing/2014/main" id="{ACE3C832-C85E-4886-B466-92064A0C48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8133957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2053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08CC3-99D9-3E4E-B441-D1523C321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6.1. </a:t>
            </a:r>
            <a:r>
              <a:rPr lang="en-US" dirty="0">
                <a:solidFill>
                  <a:schemeClr val="tx1"/>
                </a:solidFill>
              </a:rPr>
              <a:t>Decide </a:t>
            </a:r>
            <a:r>
              <a:rPr lang="en-US" dirty="0" err="1">
                <a:solidFill>
                  <a:schemeClr val="tx1"/>
                </a:solidFill>
              </a:rPr>
              <a:t>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estas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características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constituyen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connotación</a:t>
            </a:r>
            <a:r>
              <a:rPr lang="en-US" dirty="0">
                <a:solidFill>
                  <a:schemeClr val="tx1"/>
                </a:solidFill>
              </a:rPr>
              <a:t> o </a:t>
            </a:r>
            <a:r>
              <a:rPr lang="en-US" dirty="0" err="1">
                <a:solidFill>
                  <a:schemeClr val="tx1"/>
                </a:solidFill>
              </a:rPr>
              <a:t>denotación</a:t>
            </a:r>
            <a:r>
              <a:rPr lang="en-US" dirty="0">
                <a:solidFill>
                  <a:schemeClr val="tx1"/>
                </a:solidFill>
              </a:rPr>
              <a:t> de una palabra</a:t>
            </a:r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B48CE7A5-D18D-491E-B4C9-52F7DF1B3F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1499006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1363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3BCAC-F23D-E64A-B782-68A5B76F9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Semas</a:t>
            </a:r>
            <a:r>
              <a:rPr lang="en-US" dirty="0">
                <a:solidFill>
                  <a:schemeClr val="tx1"/>
                </a:solidFill>
              </a:rPr>
              <a:t>, campos </a:t>
            </a:r>
            <a:r>
              <a:rPr lang="en-US" dirty="0" err="1">
                <a:solidFill>
                  <a:schemeClr val="tx1"/>
                </a:solidFill>
              </a:rPr>
              <a:t>semánticos</a:t>
            </a:r>
            <a:r>
              <a:rPr lang="en-US" dirty="0">
                <a:solidFill>
                  <a:schemeClr val="tx1"/>
                </a:solidFill>
              </a:rPr>
              <a:t>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y campos </a:t>
            </a:r>
            <a:r>
              <a:rPr lang="en-US" dirty="0" err="1">
                <a:solidFill>
                  <a:schemeClr val="tx1"/>
                </a:solidFill>
              </a:rPr>
              <a:t>léxicos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A1F4BC61-0000-49A7-85D5-E48B2E46C4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1266617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5869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AAD8036-96D8-496C-8006-37ACA5AD8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A4CBA9-3463-4C65-BF46-6B6C50E7F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42856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977974-2135-D140-BCAD-807F3FADD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5775" y="933855"/>
            <a:ext cx="2947482" cy="4791166"/>
          </a:xfrm>
        </p:spPr>
        <p:txBody>
          <a:bodyPr anchor="ctr">
            <a:noAutofit/>
          </a:bodyPr>
          <a:lstStyle/>
          <a:p>
            <a:r>
              <a:rPr lang="es-ES" sz="3500" b="1" dirty="0">
                <a:solidFill>
                  <a:schemeClr val="tx1"/>
                </a:solidFill>
              </a:rPr>
              <a:t>Ejercicio 6.2.</a:t>
            </a:r>
            <a:r>
              <a:rPr lang="es-ES" b="1" dirty="0">
                <a:solidFill>
                  <a:schemeClr val="tx1"/>
                </a:solidFill>
              </a:rPr>
              <a:t> </a:t>
            </a:r>
            <a:r>
              <a:rPr lang="es-ES" sz="3400" dirty="0">
                <a:solidFill>
                  <a:schemeClr val="tx1"/>
                </a:solidFill>
              </a:rPr>
              <a:t>Indica si las siguientes listas corresponden a series de semas, campos léxicos o campos semánticos:</a:t>
            </a:r>
            <a:endParaRPr lang="en-US" sz="34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CEED6C-D39C-40AA-B89E-52C3FA5A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78D57E4-46E4-4138-ABEE-7D6564D4F3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104212"/>
              </p:ext>
            </p:extLst>
          </p:nvPr>
        </p:nvGraphicFramePr>
        <p:xfrm>
          <a:off x="866647" y="933854"/>
          <a:ext cx="7293610" cy="5041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2769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6D6E0-049A-8C4B-871C-BA5B27F2D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chemeClr val="tx1"/>
                </a:solidFill>
              </a:rPr>
              <a:t>Las relaciones semánticas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CB03E86-252E-4B5C-B9BB-3099E686DB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5006592"/>
              </p:ext>
            </p:extLst>
          </p:nvPr>
        </p:nvGraphicFramePr>
        <p:xfrm>
          <a:off x="3869267" y="367990"/>
          <a:ext cx="7511747" cy="6389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96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9AAD8036-96D8-496C-8006-37ACA5AD8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4A4CBA9-3463-4C65-BF46-6B6C50E7F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42856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24EDBC-D4D0-AE41-A39F-2A0D5A43D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8334" y="1123837"/>
            <a:ext cx="3240911" cy="4601183"/>
          </a:xfrm>
        </p:spPr>
        <p:txBody>
          <a:bodyPr>
            <a:noAutofit/>
          </a:bodyPr>
          <a:lstStyle/>
          <a:p>
            <a:r>
              <a:rPr lang="en-US" sz="2800" b="1" dirty="0" err="1">
                <a:solidFill>
                  <a:schemeClr val="tx1"/>
                </a:solidFill>
              </a:rPr>
              <a:t>Ejercicio</a:t>
            </a:r>
            <a:r>
              <a:rPr lang="en-US" sz="2800" b="1" dirty="0">
                <a:solidFill>
                  <a:schemeClr val="tx1"/>
                </a:solidFill>
              </a:rPr>
              <a:t> 6.3.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Indica </a:t>
            </a:r>
            <a:r>
              <a:rPr lang="en-US" sz="2800" dirty="0" err="1">
                <a:solidFill>
                  <a:schemeClr val="tx1"/>
                </a:solidFill>
              </a:rPr>
              <a:t>en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los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siguientes</a:t>
            </a:r>
            <a:r>
              <a:rPr lang="en-US" sz="2800" dirty="0">
                <a:solidFill>
                  <a:schemeClr val="tx1"/>
                </a:solidFill>
              </a:rPr>
              <a:t> pares de </a:t>
            </a:r>
            <a:r>
              <a:rPr lang="en-US" sz="2800" dirty="0" err="1">
                <a:solidFill>
                  <a:schemeClr val="tx1"/>
                </a:solidFill>
              </a:rPr>
              <a:t>ejemplos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si</a:t>
            </a:r>
            <a:r>
              <a:rPr lang="en-US" sz="2800" dirty="0">
                <a:solidFill>
                  <a:schemeClr val="tx1"/>
                </a:solidFill>
              </a:rPr>
              <a:t> las palabras </a:t>
            </a:r>
            <a:r>
              <a:rPr lang="en-US" sz="2800" dirty="0" err="1">
                <a:solidFill>
                  <a:schemeClr val="tx1"/>
                </a:solidFill>
              </a:rPr>
              <a:t>subrayadas</a:t>
            </a:r>
            <a:r>
              <a:rPr lang="en-US" sz="2800" dirty="0">
                <a:solidFill>
                  <a:schemeClr val="tx1"/>
                </a:solidFill>
              </a:rPr>
              <a:t> son a) </a:t>
            </a:r>
            <a:r>
              <a:rPr lang="en-US" sz="2800" dirty="0" err="1">
                <a:solidFill>
                  <a:schemeClr val="tx1"/>
                </a:solidFill>
              </a:rPr>
              <a:t>homófonas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b) </a:t>
            </a:r>
            <a:r>
              <a:rPr lang="en-US" sz="2800" dirty="0" err="1">
                <a:solidFill>
                  <a:schemeClr val="tx1"/>
                </a:solidFill>
              </a:rPr>
              <a:t>homónimas</a:t>
            </a:r>
            <a:r>
              <a:rPr lang="en-US" sz="2800" dirty="0">
                <a:solidFill>
                  <a:schemeClr val="tx1"/>
                </a:solidFill>
              </a:rPr>
              <a:t> o </a:t>
            </a:r>
            <a:r>
              <a:rPr lang="en-US" sz="2800" dirty="0" err="1">
                <a:solidFill>
                  <a:schemeClr val="tx1"/>
                </a:solidFill>
              </a:rPr>
              <a:t>polisémicas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c) </a:t>
            </a:r>
            <a:r>
              <a:rPr lang="en-US" sz="2800" dirty="0" err="1">
                <a:solidFill>
                  <a:schemeClr val="tx1"/>
                </a:solidFill>
              </a:rPr>
              <a:t>sinónimas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d) </a:t>
            </a:r>
            <a:r>
              <a:rPr lang="en-US" sz="2800" dirty="0" err="1">
                <a:solidFill>
                  <a:schemeClr val="tx1"/>
                </a:solidFill>
              </a:rPr>
              <a:t>antónimas</a:t>
            </a:r>
            <a:r>
              <a:rPr lang="en-US" sz="2800" dirty="0">
                <a:solidFill>
                  <a:schemeClr val="tx1"/>
                </a:solidFill>
              </a:rPr>
              <a:t> o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e) </a:t>
            </a:r>
            <a:r>
              <a:rPr lang="en-US" sz="2800" dirty="0" err="1">
                <a:solidFill>
                  <a:schemeClr val="tx1"/>
                </a:solidFill>
              </a:rPr>
              <a:t>hipónima</a:t>
            </a:r>
            <a:r>
              <a:rPr lang="en-US" sz="2800" dirty="0">
                <a:solidFill>
                  <a:schemeClr val="tx1"/>
                </a:solidFill>
              </a:rPr>
              <a:t> / </a:t>
            </a:r>
            <a:r>
              <a:rPr lang="en-US" sz="2800" dirty="0" err="1">
                <a:solidFill>
                  <a:schemeClr val="tx1"/>
                </a:solidFill>
              </a:rPr>
              <a:t>hiperónima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DCEED6C-D39C-40AA-B89E-52C3FA5A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id="{8DDCF211-07EA-4497-03C3-261DC1F452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2873460"/>
              </p:ext>
            </p:extLst>
          </p:nvPr>
        </p:nvGraphicFramePr>
        <p:xfrm>
          <a:off x="866646" y="933854"/>
          <a:ext cx="7680385" cy="5041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6393865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1759</TotalTime>
  <Words>2542</Words>
  <Application>Microsoft Macintosh PowerPoint</Application>
  <PresentationFormat>Widescreen</PresentationFormat>
  <Paragraphs>234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Corbel</vt:lpstr>
      <vt:lpstr>Wingdings 2</vt:lpstr>
      <vt:lpstr>Frame</vt:lpstr>
      <vt:lpstr>Capítulo 6 Semántica y pragmática</vt:lpstr>
      <vt:lpstr>Objetivos</vt:lpstr>
      <vt:lpstr>Semántica y  pragmática</vt:lpstr>
      <vt:lpstr>Denotación y connotación</vt:lpstr>
      <vt:lpstr>Ejercicio 6.1. Decide si estas características constituyen connotación o denotación de una palabra</vt:lpstr>
      <vt:lpstr>Semas, campos semánticos  y campos léxicos</vt:lpstr>
      <vt:lpstr>Ejercicio 6.2. Indica si las siguientes listas corresponden a series de semas, campos léxicos o campos semánticos:</vt:lpstr>
      <vt:lpstr>Las relaciones semánticas</vt:lpstr>
      <vt:lpstr>Ejercicio 6.3. Indica en los siguientes pares de ejemplos si las palabras subrayadas son a) homófonas,  b) homónimas o polisémicas,  c) sinónimas,  d) antónimas o  e) hipónima / hiperónima</vt:lpstr>
      <vt:lpstr>La extension semántica: significado literal y significado figurado</vt:lpstr>
      <vt:lpstr>Ejercicio 6.4. Indica si en las siguientes secuencias domina el significado literal o el significado figurado y explica por qué</vt:lpstr>
      <vt:lpstr>La creación de vocabulario a lo largo del tiempo:  palabras patrimoniales, cultismos, arcaísmos, préstamos, neologismos y cognados</vt:lpstr>
      <vt:lpstr>Ejercicio 6.5. Indica si las siguientes palabras son ejemplos de palabras patrimoniales, cultismos o dobletes etimológicos</vt:lpstr>
      <vt:lpstr>Ejercicio 6.6.  Indica si los siguientes términos deben considerarse ejemplos de arcaísmos, préstamos, neologismos o cognados</vt:lpstr>
      <vt:lpstr>La identidad en el vocabulario: jerga y argot</vt:lpstr>
      <vt:lpstr>Léxico, semántica y contacto lingüístico</vt:lpstr>
      <vt:lpstr>Ejercicio 6.8. Decide si los siguientes ejemplos son préstamos, extensiones semánticas, calcos o alternancias de código:</vt:lpstr>
      <vt:lpstr>Pragmática</vt:lpstr>
      <vt:lpstr>Definición y alcance</vt:lpstr>
      <vt:lpstr>Formas de tratamiento y cortesía</vt:lpstr>
      <vt:lpstr>Ejercicio 6.9. Indica si las siguientes secuencias transmiten algún significado de cortesía en  español</vt:lpstr>
      <vt:lpstr>Estilos y registros</vt:lpstr>
      <vt:lpstr>Ejercicio 6.10. Decide si los ejemplos siguientes pertenecen a uno de estos grupos de registros:  a) formal,  b) neutro y coloquial,  c) vulgar</vt:lpstr>
      <vt:lpstr>Deíxis y discurso</vt:lpstr>
      <vt:lpstr>Ejercicio 6.11. Identifica los tipos de deíxis que expresan los siguientes términos en español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Español 341 Introducción a la lingüística hispánica Capítulo 5. Sintaxis</dc:title>
  <dc:creator>Gabriel Rei-Doval</dc:creator>
  <cp:lastModifiedBy>Lauren Ashley Burns</cp:lastModifiedBy>
  <cp:revision>21</cp:revision>
  <dcterms:created xsi:type="dcterms:W3CDTF">2020-11-23T15:28:14Z</dcterms:created>
  <dcterms:modified xsi:type="dcterms:W3CDTF">2025-01-17T17:51:02Z</dcterms:modified>
</cp:coreProperties>
</file>