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39"/>
  </p:notesMasterIdLst>
  <p:sldIdLst>
    <p:sldId id="256" r:id="rId2"/>
    <p:sldId id="295" r:id="rId3"/>
    <p:sldId id="257" r:id="rId4"/>
    <p:sldId id="307" r:id="rId5"/>
    <p:sldId id="262" r:id="rId6"/>
    <p:sldId id="304" r:id="rId7"/>
    <p:sldId id="263" r:id="rId8"/>
    <p:sldId id="294" r:id="rId9"/>
    <p:sldId id="296" r:id="rId10"/>
    <p:sldId id="305" r:id="rId11"/>
    <p:sldId id="264" r:id="rId12"/>
    <p:sldId id="298" r:id="rId13"/>
    <p:sldId id="267" r:id="rId14"/>
    <p:sldId id="299" r:id="rId15"/>
    <p:sldId id="271" r:id="rId16"/>
    <p:sldId id="272" r:id="rId17"/>
    <p:sldId id="300" r:id="rId18"/>
    <p:sldId id="274" r:id="rId19"/>
    <p:sldId id="275" r:id="rId20"/>
    <p:sldId id="265" r:id="rId21"/>
    <p:sldId id="266" r:id="rId22"/>
    <p:sldId id="306" r:id="rId23"/>
    <p:sldId id="280" r:id="rId24"/>
    <p:sldId id="281" r:id="rId25"/>
    <p:sldId id="282" r:id="rId26"/>
    <p:sldId id="283" r:id="rId27"/>
    <p:sldId id="303" r:id="rId28"/>
    <p:sldId id="287" r:id="rId29"/>
    <p:sldId id="301" r:id="rId30"/>
    <p:sldId id="284" r:id="rId31"/>
    <p:sldId id="302" r:id="rId32"/>
    <p:sldId id="285" r:id="rId33"/>
    <p:sldId id="286" r:id="rId34"/>
    <p:sldId id="288" r:id="rId35"/>
    <p:sldId id="289" r:id="rId36"/>
    <p:sldId id="290" r:id="rId37"/>
    <p:sldId id="291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05FD6A-D43D-0C08-D76B-B58D5412ABA1}" name="Gabriel Rei-Doval" initials="" userId="S::reidoval@uwm.edu::d254cb93-40bb-4ec1-99c7-bff404823ca1" providerId="AD"/>
  <p188:author id="{D3DA54F7-8DCB-6EA9-76EB-68FE6797682B}" name="Jose Javier Rivas Rodriguez" initials="JR" userId="S::rivasrod@colorado.edu::2dd0ca6e-430d-422f-b496-a88bf3ae4f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09245A-9BFD-244D-A7A8-FFB96123D2C5}" v="120" dt="2024-06-18T19:43:51.9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55"/>
    <p:restoredTop sz="94654"/>
  </p:normalViewPr>
  <p:slideViewPr>
    <p:cSldViewPr snapToGrid="0" snapToObjects="1">
      <p:cViewPr varScale="1">
        <p:scale>
          <a:sx n="126" d="100"/>
          <a:sy n="126" d="100"/>
        </p:scale>
        <p:origin x="216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A377B2-2AC1-413A-BC05-7F4BC4F1F32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171A05C-9DE2-4FB8-8520-0F117E675C8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a) </a:t>
          </a:r>
          <a:r>
            <a:rPr lang="en-US" dirty="0" err="1">
              <a:solidFill>
                <a:schemeClr val="tx1"/>
              </a:solidFill>
            </a:rPr>
            <a:t>Aislar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morfemas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utilizando</a:t>
          </a:r>
          <a:r>
            <a:rPr lang="en-US" dirty="0">
              <a:solidFill>
                <a:schemeClr val="tx1"/>
              </a:solidFill>
            </a:rPr>
            <a:t> los </a:t>
          </a:r>
          <a:r>
            <a:rPr lang="en-US" dirty="0" err="1">
              <a:solidFill>
                <a:schemeClr val="tx1"/>
              </a:solidFill>
            </a:rPr>
            <a:t>procesos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segmentación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conmutación y, mediante estos procesos, distinguir entre morfemas y otros segmentos (no morfemáticos) que aparecen dentro de la palabra</a:t>
          </a:r>
          <a:endParaRPr lang="en-US" dirty="0">
            <a:solidFill>
              <a:schemeClr val="tx1"/>
            </a:solidFill>
          </a:endParaRPr>
        </a:p>
      </dgm:t>
    </dgm:pt>
    <dgm:pt modelId="{66C8B9D5-6010-4A52-B8D3-2202013A14A7}" type="parTrans" cxnId="{609AAB09-F4C2-4B79-9681-657EAF1F0E9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A80A1DF-4336-4068-8950-700A89F18FA0}" type="sibTrans" cxnId="{609AAB09-F4C2-4B79-9681-657EAF1F0E9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23AA284-5A2F-4D3D-85F5-F528ABAC84A8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b) </a:t>
          </a:r>
          <a:r>
            <a:rPr lang="en-US" dirty="0" err="1">
              <a:solidFill>
                <a:schemeClr val="tx1"/>
              </a:solidFill>
            </a:rPr>
            <a:t>Identificar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diferentes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tipos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morfemas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teniendo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cuenta</a:t>
          </a:r>
          <a:r>
            <a:rPr lang="en-US" dirty="0">
              <a:solidFill>
                <a:schemeClr val="tx1"/>
              </a:solidFill>
            </a:rPr>
            <a:t> los </a:t>
          </a:r>
          <a:r>
            <a:rPr lang="en-US" dirty="0" err="1">
              <a:solidFill>
                <a:schemeClr val="tx1"/>
              </a:solidFill>
            </a:rPr>
            <a:t>alomorfos, la posición que ocupan en el interior de la palabra y los significados que transmiten</a:t>
          </a:r>
          <a:endParaRPr lang="en-US" dirty="0">
            <a:solidFill>
              <a:schemeClr val="tx1"/>
            </a:solidFill>
          </a:endParaRPr>
        </a:p>
      </dgm:t>
    </dgm:pt>
    <dgm:pt modelId="{70796B6E-3817-4BD6-BA80-500C37F1ED10}" type="parTrans" cxnId="{D98A872A-C5B0-4BF7-946E-252EB26F8F6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F9E8FF5-59BA-46AE-BBBA-0E9A4F60A7DC}" type="sibTrans" cxnId="{D98A872A-C5B0-4BF7-946E-252EB26F8F6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CF57336-075E-4A84-9264-AF8431752BD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c) </a:t>
          </a:r>
          <a:r>
            <a:rPr lang="en-US" dirty="0" err="1">
              <a:solidFill>
                <a:schemeClr val="tx1"/>
              </a:solidFill>
            </a:rPr>
            <a:t>Analizar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morfológicamente</a:t>
          </a:r>
          <a:r>
            <a:rPr lang="en-US" dirty="0">
              <a:solidFill>
                <a:schemeClr val="tx1"/>
              </a:solidFill>
            </a:rPr>
            <a:t> las palabras y los </a:t>
          </a:r>
          <a:r>
            <a:rPr lang="en-US" dirty="0" err="1">
              <a:solidFill>
                <a:schemeClr val="tx1"/>
              </a:solidFill>
            </a:rPr>
            <a:t>morfemas</a:t>
          </a:r>
          <a:r>
            <a:rPr lang="en-US" dirty="0">
              <a:solidFill>
                <a:schemeClr val="tx1"/>
              </a:solidFill>
            </a:rPr>
            <a:t> que las </a:t>
          </a:r>
          <a:r>
            <a:rPr lang="en-US" dirty="0" err="1">
              <a:solidFill>
                <a:schemeClr val="tx1"/>
              </a:solidFill>
            </a:rPr>
            <a:t>componen, sus tipos y el proceso de concatenación de morfemas a través del que se crean las palabras</a:t>
          </a:r>
          <a:endParaRPr lang="en-US" dirty="0">
            <a:solidFill>
              <a:schemeClr val="tx1"/>
            </a:solidFill>
          </a:endParaRPr>
        </a:p>
      </dgm:t>
    </dgm:pt>
    <dgm:pt modelId="{0DC790C9-A23B-4EFA-8EB1-9BE1947FCC49}" type="parTrans" cxnId="{0E98C1A8-7FDA-4E9D-914E-652AD035FEF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F34A935-7E66-47EF-9840-3472B797B92C}" type="sibTrans" cxnId="{0E98C1A8-7FDA-4E9D-914E-652AD035FEF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D76FAB-B503-4AD2-8A27-04631ACF8F20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d) </a:t>
          </a:r>
          <a:r>
            <a:rPr lang="en-US" dirty="0" err="1">
              <a:solidFill>
                <a:schemeClr val="tx1"/>
              </a:solidFill>
            </a:rPr>
            <a:t>Distinguir</a:t>
          </a:r>
          <a:r>
            <a:rPr lang="en-US" dirty="0">
              <a:solidFill>
                <a:schemeClr val="tx1"/>
              </a:solidFill>
            </a:rPr>
            <a:t> los </a:t>
          </a:r>
          <a:r>
            <a:rPr lang="en-US" dirty="0" err="1">
              <a:solidFill>
                <a:schemeClr val="tx1"/>
              </a:solidFill>
            </a:rPr>
            <a:t>principales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procesos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formación</a:t>
          </a:r>
          <a:r>
            <a:rPr lang="en-US" dirty="0">
              <a:solidFill>
                <a:schemeClr val="tx1"/>
              </a:solidFill>
            </a:rPr>
            <a:t> de palabras del </a:t>
          </a:r>
          <a:r>
            <a:rPr lang="en-US" dirty="0" err="1">
              <a:solidFill>
                <a:schemeClr val="tx1"/>
              </a:solidFill>
            </a:rPr>
            <a:t>español teniendo en cuenta los tipos de morfemas que las constituyen</a:t>
          </a:r>
          <a:endParaRPr lang="en-US" dirty="0">
            <a:solidFill>
              <a:schemeClr val="tx1"/>
            </a:solidFill>
          </a:endParaRPr>
        </a:p>
      </dgm:t>
    </dgm:pt>
    <dgm:pt modelId="{267FA09D-A755-4D09-8C2B-7383539C7934}" type="parTrans" cxnId="{F40BBF25-8061-4948-84FE-3A8708A07B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E8A1396-6D35-4BEE-88B6-D70C6B4F7B1A}" type="sibTrans" cxnId="{F40BBF25-8061-4948-84FE-3A8708A07B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A029437-3C6E-4C9D-8469-E1826BD94BE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e) </a:t>
          </a:r>
          <a:r>
            <a:rPr lang="en-US" dirty="0" err="1">
              <a:solidFill>
                <a:schemeClr val="tx1"/>
              </a:solidFill>
            </a:rPr>
            <a:t>Identificar</a:t>
          </a:r>
          <a:r>
            <a:rPr lang="en-US" dirty="0">
              <a:solidFill>
                <a:schemeClr val="tx1"/>
              </a:solidFill>
            </a:rPr>
            <a:t> las </a:t>
          </a:r>
          <a:r>
            <a:rPr lang="en-US" dirty="0" err="1">
              <a:solidFill>
                <a:schemeClr val="tx1"/>
              </a:solidFill>
            </a:rPr>
            <a:t>diferentes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clases</a:t>
          </a:r>
          <a:r>
            <a:rPr lang="en-US" dirty="0">
              <a:solidFill>
                <a:schemeClr val="tx1"/>
              </a:solidFill>
            </a:rPr>
            <a:t> de palabras, </a:t>
          </a:r>
          <a:r>
            <a:rPr lang="en-US" dirty="0" err="1">
              <a:solidFill>
                <a:schemeClr val="tx1"/>
              </a:solidFill>
            </a:rPr>
            <a:t>considerando</a:t>
          </a:r>
          <a:r>
            <a:rPr lang="en-US" dirty="0">
              <a:solidFill>
                <a:schemeClr val="tx1"/>
              </a:solidFill>
            </a:rPr>
            <a:t> las </a:t>
          </a:r>
          <a:r>
            <a:rPr lang="en-US" dirty="0" err="1">
              <a:solidFill>
                <a:schemeClr val="tx1"/>
              </a:solidFill>
            </a:rPr>
            <a:t>características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morfológicas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sintácticas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semánticas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cada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clase</a:t>
          </a:r>
          <a:endParaRPr lang="en-US" dirty="0">
            <a:solidFill>
              <a:schemeClr val="tx1"/>
            </a:solidFill>
          </a:endParaRPr>
        </a:p>
      </dgm:t>
    </dgm:pt>
    <dgm:pt modelId="{87C958D3-C1EF-4B17-99D7-1E3315695B61}" type="parTrans" cxnId="{1A267BB1-C230-4C6B-9D29-4329E152D9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9D626B1-6088-445B-B49D-F57478FE7B8C}" type="sibTrans" cxnId="{1A267BB1-C230-4C6B-9D29-4329E152D9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1F919E8-FAEA-954A-85D4-24074FB12561}" type="pres">
      <dgm:prSet presAssocID="{08A377B2-2AC1-413A-BC05-7F4BC4F1F32A}" presName="linear" presStyleCnt="0">
        <dgm:presLayoutVars>
          <dgm:animLvl val="lvl"/>
          <dgm:resizeHandles val="exact"/>
        </dgm:presLayoutVars>
      </dgm:prSet>
      <dgm:spPr/>
    </dgm:pt>
    <dgm:pt modelId="{AFBAD1AF-CD3A-7643-BEF9-1014D0E0609C}" type="pres">
      <dgm:prSet presAssocID="{7171A05C-9DE2-4FB8-8520-0F117E675C8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BD945F85-8B04-D044-8708-F5525CC03397}" type="pres">
      <dgm:prSet presAssocID="{DA80A1DF-4336-4068-8950-700A89F18FA0}" presName="spacer" presStyleCnt="0"/>
      <dgm:spPr/>
    </dgm:pt>
    <dgm:pt modelId="{09C14BAF-880F-4248-A17A-5BADF917C824}" type="pres">
      <dgm:prSet presAssocID="{723AA284-5A2F-4D3D-85F5-F528ABAC84A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310297D-061D-4F40-ADFD-6F2115BBA2D4}" type="pres">
      <dgm:prSet presAssocID="{CF9E8FF5-59BA-46AE-BBBA-0E9A4F60A7DC}" presName="spacer" presStyleCnt="0"/>
      <dgm:spPr/>
    </dgm:pt>
    <dgm:pt modelId="{C501F131-38C8-8A4D-9E3F-9E3A514C8036}" type="pres">
      <dgm:prSet presAssocID="{8CF57336-075E-4A84-9264-AF8431752BD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90F2DCA-231A-0445-912F-75D52F9419F2}" type="pres">
      <dgm:prSet presAssocID="{DF34A935-7E66-47EF-9840-3472B797B92C}" presName="spacer" presStyleCnt="0"/>
      <dgm:spPr/>
    </dgm:pt>
    <dgm:pt modelId="{41F5C95E-5EA4-404B-8254-6C5B2F66E432}" type="pres">
      <dgm:prSet presAssocID="{AFD76FAB-B503-4AD2-8A27-04631ACF8F2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2EF8841-E6C8-AB46-AE1E-54B71F28B797}" type="pres">
      <dgm:prSet presAssocID="{BE8A1396-6D35-4BEE-88B6-D70C6B4F7B1A}" presName="spacer" presStyleCnt="0"/>
      <dgm:spPr/>
    </dgm:pt>
    <dgm:pt modelId="{4B78DBA1-BD7F-9243-8636-50C239B0974F}" type="pres">
      <dgm:prSet presAssocID="{4A029437-3C6E-4C9D-8469-E1826BD94BE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609AAB09-F4C2-4B79-9681-657EAF1F0E9C}" srcId="{08A377B2-2AC1-413A-BC05-7F4BC4F1F32A}" destId="{7171A05C-9DE2-4FB8-8520-0F117E675C8C}" srcOrd="0" destOrd="0" parTransId="{66C8B9D5-6010-4A52-B8D3-2202013A14A7}" sibTransId="{DA80A1DF-4336-4068-8950-700A89F18FA0}"/>
    <dgm:cxn modelId="{A615F60D-9357-0846-A1A8-6CD4899A660E}" type="presOf" srcId="{08A377B2-2AC1-413A-BC05-7F4BC4F1F32A}" destId="{81F919E8-FAEA-954A-85D4-24074FB12561}" srcOrd="0" destOrd="0" presId="urn:microsoft.com/office/officeart/2005/8/layout/vList2"/>
    <dgm:cxn modelId="{3FD55614-925B-7D44-9A8E-C3A6F013AD45}" type="presOf" srcId="{4A029437-3C6E-4C9D-8469-E1826BD94BE9}" destId="{4B78DBA1-BD7F-9243-8636-50C239B0974F}" srcOrd="0" destOrd="0" presId="urn:microsoft.com/office/officeart/2005/8/layout/vList2"/>
    <dgm:cxn modelId="{F40BBF25-8061-4948-84FE-3A8708A07BD9}" srcId="{08A377B2-2AC1-413A-BC05-7F4BC4F1F32A}" destId="{AFD76FAB-B503-4AD2-8A27-04631ACF8F20}" srcOrd="3" destOrd="0" parTransId="{267FA09D-A755-4D09-8C2B-7383539C7934}" sibTransId="{BE8A1396-6D35-4BEE-88B6-D70C6B4F7B1A}"/>
    <dgm:cxn modelId="{D98A872A-C5B0-4BF7-946E-252EB26F8F61}" srcId="{08A377B2-2AC1-413A-BC05-7F4BC4F1F32A}" destId="{723AA284-5A2F-4D3D-85F5-F528ABAC84A8}" srcOrd="1" destOrd="0" parTransId="{70796B6E-3817-4BD6-BA80-500C37F1ED10}" sibTransId="{CF9E8FF5-59BA-46AE-BBBA-0E9A4F60A7DC}"/>
    <dgm:cxn modelId="{38B85735-49F3-EB48-B92A-C4C34111F3CA}" type="presOf" srcId="{8CF57336-075E-4A84-9264-AF8431752BDA}" destId="{C501F131-38C8-8A4D-9E3F-9E3A514C8036}" srcOrd="0" destOrd="0" presId="urn:microsoft.com/office/officeart/2005/8/layout/vList2"/>
    <dgm:cxn modelId="{AEF8AB3F-4083-164A-B68C-D02717DCEBD0}" type="presOf" srcId="{AFD76FAB-B503-4AD2-8A27-04631ACF8F20}" destId="{41F5C95E-5EA4-404B-8254-6C5B2F66E432}" srcOrd="0" destOrd="0" presId="urn:microsoft.com/office/officeart/2005/8/layout/vList2"/>
    <dgm:cxn modelId="{2BF2CA66-F9C8-874E-878E-D18BCC78F367}" type="presOf" srcId="{7171A05C-9DE2-4FB8-8520-0F117E675C8C}" destId="{AFBAD1AF-CD3A-7643-BEF9-1014D0E0609C}" srcOrd="0" destOrd="0" presId="urn:microsoft.com/office/officeart/2005/8/layout/vList2"/>
    <dgm:cxn modelId="{88487278-7B6F-5646-B674-1B6811A8D872}" type="presOf" srcId="{723AA284-5A2F-4D3D-85F5-F528ABAC84A8}" destId="{09C14BAF-880F-4248-A17A-5BADF917C824}" srcOrd="0" destOrd="0" presId="urn:microsoft.com/office/officeart/2005/8/layout/vList2"/>
    <dgm:cxn modelId="{0E98C1A8-7FDA-4E9D-914E-652AD035FEF1}" srcId="{08A377B2-2AC1-413A-BC05-7F4BC4F1F32A}" destId="{8CF57336-075E-4A84-9264-AF8431752BDA}" srcOrd="2" destOrd="0" parTransId="{0DC790C9-A23B-4EFA-8EB1-9BE1947FCC49}" sibTransId="{DF34A935-7E66-47EF-9840-3472B797B92C}"/>
    <dgm:cxn modelId="{1A267BB1-C230-4C6B-9D29-4329E152D940}" srcId="{08A377B2-2AC1-413A-BC05-7F4BC4F1F32A}" destId="{4A029437-3C6E-4C9D-8469-E1826BD94BE9}" srcOrd="4" destOrd="0" parTransId="{87C958D3-C1EF-4B17-99D7-1E3315695B61}" sibTransId="{C9D626B1-6088-445B-B49D-F57478FE7B8C}"/>
    <dgm:cxn modelId="{5DBBC6C2-162A-4348-8423-136A8BA04C11}" type="presParOf" srcId="{81F919E8-FAEA-954A-85D4-24074FB12561}" destId="{AFBAD1AF-CD3A-7643-BEF9-1014D0E0609C}" srcOrd="0" destOrd="0" presId="urn:microsoft.com/office/officeart/2005/8/layout/vList2"/>
    <dgm:cxn modelId="{D23D0C1D-C607-F343-80B8-CB6226A4510A}" type="presParOf" srcId="{81F919E8-FAEA-954A-85D4-24074FB12561}" destId="{BD945F85-8B04-D044-8708-F5525CC03397}" srcOrd="1" destOrd="0" presId="urn:microsoft.com/office/officeart/2005/8/layout/vList2"/>
    <dgm:cxn modelId="{A4A5570F-8456-504D-9661-4E3A9BBCA2C9}" type="presParOf" srcId="{81F919E8-FAEA-954A-85D4-24074FB12561}" destId="{09C14BAF-880F-4248-A17A-5BADF917C824}" srcOrd="2" destOrd="0" presId="urn:microsoft.com/office/officeart/2005/8/layout/vList2"/>
    <dgm:cxn modelId="{D210016A-8749-F84F-BF75-6BC5542D55EF}" type="presParOf" srcId="{81F919E8-FAEA-954A-85D4-24074FB12561}" destId="{1310297D-061D-4F40-ADFD-6F2115BBA2D4}" srcOrd="3" destOrd="0" presId="urn:microsoft.com/office/officeart/2005/8/layout/vList2"/>
    <dgm:cxn modelId="{1D4C8DBF-A434-2E4C-93F2-928BD76D16BA}" type="presParOf" srcId="{81F919E8-FAEA-954A-85D4-24074FB12561}" destId="{C501F131-38C8-8A4D-9E3F-9E3A514C8036}" srcOrd="4" destOrd="0" presId="urn:microsoft.com/office/officeart/2005/8/layout/vList2"/>
    <dgm:cxn modelId="{08C0FF89-B6A7-8E48-9E0F-DD134DB52F0B}" type="presParOf" srcId="{81F919E8-FAEA-954A-85D4-24074FB12561}" destId="{B90F2DCA-231A-0445-912F-75D52F9419F2}" srcOrd="5" destOrd="0" presId="urn:microsoft.com/office/officeart/2005/8/layout/vList2"/>
    <dgm:cxn modelId="{416FD2D8-9706-CB4D-8B2D-EEFA271F1005}" type="presParOf" srcId="{81F919E8-FAEA-954A-85D4-24074FB12561}" destId="{41F5C95E-5EA4-404B-8254-6C5B2F66E432}" srcOrd="6" destOrd="0" presId="urn:microsoft.com/office/officeart/2005/8/layout/vList2"/>
    <dgm:cxn modelId="{E16EA1BB-28FC-7044-9658-9EE7B94C97A9}" type="presParOf" srcId="{81F919E8-FAEA-954A-85D4-24074FB12561}" destId="{F2EF8841-E6C8-AB46-AE1E-54B71F28B797}" srcOrd="7" destOrd="0" presId="urn:microsoft.com/office/officeart/2005/8/layout/vList2"/>
    <dgm:cxn modelId="{E440D49A-044F-6D47-AD29-6F28EAB1B0F2}" type="presParOf" srcId="{81F919E8-FAEA-954A-85D4-24074FB12561}" destId="{4B78DBA1-BD7F-9243-8636-50C239B0974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502D721-1D55-47C2-845D-890198F25BF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814F20E-8C9E-4A99-ADDC-37596D8E7770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Los morfermas flexivos en español se expresan mediante sufijos</a:t>
          </a:r>
        </a:p>
      </dgm:t>
    </dgm:pt>
    <dgm:pt modelId="{815603CA-C23A-4636-98B7-C2F2E82946B2}" type="parTrans" cxnId="{45D91E5F-69E2-44A5-8F52-2129552BCD44}">
      <dgm:prSet/>
      <dgm:spPr/>
      <dgm:t>
        <a:bodyPr/>
        <a:lstStyle/>
        <a:p>
          <a:endParaRPr lang="en-US"/>
        </a:p>
      </dgm:t>
    </dgm:pt>
    <dgm:pt modelId="{7DD6D2F5-6785-416D-B582-1A3FDF9F3019}" type="sibTrans" cxnId="{45D91E5F-69E2-44A5-8F52-2129552BCD44}">
      <dgm:prSet/>
      <dgm:spPr/>
      <dgm:t>
        <a:bodyPr/>
        <a:lstStyle/>
        <a:p>
          <a:endParaRPr lang="en-US"/>
        </a:p>
      </dgm:t>
    </dgm:pt>
    <dgm:pt modelId="{966C6888-6202-40C2-884B-8BFE69CAF602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Los circunfijos y los prefijos nunca son morfemas flexivos</a:t>
          </a:r>
        </a:p>
      </dgm:t>
    </dgm:pt>
    <dgm:pt modelId="{EAB7A2B4-49C9-4169-BA0B-F19D0E0139BC}" type="parTrans" cxnId="{EFC09573-CAE1-4F12-BC52-F9F073610E02}">
      <dgm:prSet/>
      <dgm:spPr/>
      <dgm:t>
        <a:bodyPr/>
        <a:lstStyle/>
        <a:p>
          <a:endParaRPr lang="en-US"/>
        </a:p>
      </dgm:t>
    </dgm:pt>
    <dgm:pt modelId="{DB81B9D8-890C-4B46-AB47-74A06DB204D2}" type="sibTrans" cxnId="{EFC09573-CAE1-4F12-BC52-F9F073610E02}">
      <dgm:prSet/>
      <dgm:spPr/>
      <dgm:t>
        <a:bodyPr/>
        <a:lstStyle/>
        <a:p>
          <a:endParaRPr lang="en-US"/>
        </a:p>
      </dgm:t>
    </dgm:pt>
    <dgm:pt modelId="{E2D0EF24-1210-4D6B-A860-D00C957F830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Los morfemas flexivos se pueden expresar por procedimientos no morfológicos</a:t>
          </a:r>
        </a:p>
      </dgm:t>
    </dgm:pt>
    <dgm:pt modelId="{0BDB7368-78AE-48C6-BA59-BA085ED85F81}" type="parTrans" cxnId="{1128D686-0035-4FD8-AAE6-081E7E35CD18}">
      <dgm:prSet/>
      <dgm:spPr/>
      <dgm:t>
        <a:bodyPr/>
        <a:lstStyle/>
        <a:p>
          <a:endParaRPr lang="en-US"/>
        </a:p>
      </dgm:t>
    </dgm:pt>
    <dgm:pt modelId="{D782D676-685E-4F51-8B03-E8D162176500}" type="sibTrans" cxnId="{1128D686-0035-4FD8-AAE6-081E7E35CD18}">
      <dgm:prSet/>
      <dgm:spPr/>
      <dgm:t>
        <a:bodyPr/>
        <a:lstStyle/>
        <a:p>
          <a:endParaRPr lang="en-US"/>
        </a:p>
      </dgm:t>
    </dgm:pt>
    <dgm:pt modelId="{41DA4204-926B-4565-8284-70725400239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La </a:t>
          </a:r>
          <a:r>
            <a:rPr lang="en-US" dirty="0" err="1">
              <a:solidFill>
                <a:schemeClr val="tx1"/>
              </a:solidFill>
            </a:rPr>
            <a:t>flexión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supera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nivel</a:t>
          </a:r>
          <a:r>
            <a:rPr lang="en-US" dirty="0">
              <a:solidFill>
                <a:schemeClr val="tx1"/>
              </a:solidFill>
            </a:rPr>
            <a:t> de la palabra: la </a:t>
          </a:r>
          <a:r>
            <a:rPr lang="en-US" dirty="0" err="1">
              <a:solidFill>
                <a:schemeClr val="tx1"/>
              </a:solidFill>
            </a:rPr>
            <a:t>concordancia</a:t>
          </a:r>
          <a:endParaRPr lang="en-US" dirty="0">
            <a:solidFill>
              <a:schemeClr val="tx1"/>
            </a:solidFill>
          </a:endParaRPr>
        </a:p>
      </dgm:t>
    </dgm:pt>
    <dgm:pt modelId="{BA09F878-78AB-42C6-8265-45D0A27A45C8}" type="parTrans" cxnId="{B2369155-98F7-4E92-97B2-69010A22D91C}">
      <dgm:prSet/>
      <dgm:spPr/>
      <dgm:t>
        <a:bodyPr/>
        <a:lstStyle/>
        <a:p>
          <a:endParaRPr lang="en-US"/>
        </a:p>
      </dgm:t>
    </dgm:pt>
    <dgm:pt modelId="{0503D668-8E86-46BE-AFBD-C6E6076D95C2}" type="sibTrans" cxnId="{B2369155-98F7-4E92-97B2-69010A22D91C}">
      <dgm:prSet/>
      <dgm:spPr/>
      <dgm:t>
        <a:bodyPr/>
        <a:lstStyle/>
        <a:p>
          <a:endParaRPr lang="en-US"/>
        </a:p>
      </dgm:t>
    </dgm:pt>
    <dgm:pt modelId="{B6B00A49-6988-45D7-99EA-2875EB45ED13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El morfema de número aparece amalgamado con el morfema de persona: vende</a:t>
          </a:r>
          <a:r>
            <a:rPr lang="en-US" u="sng">
              <a:solidFill>
                <a:schemeClr val="tx1"/>
              </a:solidFill>
            </a:rPr>
            <a:t>mos</a:t>
          </a:r>
          <a:endParaRPr lang="en-US">
            <a:solidFill>
              <a:schemeClr val="tx1"/>
            </a:solidFill>
          </a:endParaRPr>
        </a:p>
      </dgm:t>
    </dgm:pt>
    <dgm:pt modelId="{0CAE7F55-50DF-4DDD-8D36-8507FEF0CEEA}" type="parTrans" cxnId="{A2A664FD-B03F-4596-8D67-6414A77285F0}">
      <dgm:prSet/>
      <dgm:spPr/>
      <dgm:t>
        <a:bodyPr/>
        <a:lstStyle/>
        <a:p>
          <a:endParaRPr lang="en-US"/>
        </a:p>
      </dgm:t>
    </dgm:pt>
    <dgm:pt modelId="{A51D0BDC-63E7-4E04-BC65-463388950794}" type="sibTrans" cxnId="{A2A664FD-B03F-4596-8D67-6414A77285F0}">
      <dgm:prSet/>
      <dgm:spPr/>
      <dgm:t>
        <a:bodyPr/>
        <a:lstStyle/>
        <a:p>
          <a:endParaRPr lang="en-US"/>
        </a:p>
      </dgm:t>
    </dgm:pt>
    <dgm:pt modelId="{34890DEF-B1C5-4DD5-A1AE-E703333C670F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Los verbos poseen morfemas flexivos de tiempo, modo y aspecto: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canta</a:t>
          </a:r>
          <a:r>
            <a:rPr lang="en-US" u="sng">
              <a:solidFill>
                <a:schemeClr val="tx1"/>
              </a:solidFill>
            </a:rPr>
            <a:t>ba</a:t>
          </a:r>
          <a:r>
            <a:rPr lang="en-US">
              <a:solidFill>
                <a:schemeClr val="tx1"/>
              </a:solidFill>
            </a:rPr>
            <a:t>n</a:t>
          </a:r>
        </a:p>
      </dgm:t>
    </dgm:pt>
    <dgm:pt modelId="{3F153545-F18E-4F19-A579-2E7424151985}" type="parTrans" cxnId="{78407490-5296-4942-9C8A-4311FBD4B0A3}">
      <dgm:prSet/>
      <dgm:spPr/>
      <dgm:t>
        <a:bodyPr/>
        <a:lstStyle/>
        <a:p>
          <a:endParaRPr lang="en-US"/>
        </a:p>
      </dgm:t>
    </dgm:pt>
    <dgm:pt modelId="{C1193601-9954-4D89-A77D-B762C7178E71}" type="sibTrans" cxnId="{78407490-5296-4942-9C8A-4311FBD4B0A3}">
      <dgm:prSet/>
      <dgm:spPr/>
      <dgm:t>
        <a:bodyPr/>
        <a:lstStyle/>
        <a:p>
          <a:endParaRPr lang="en-US"/>
        </a:p>
      </dgm:t>
    </dgm:pt>
    <dgm:pt modelId="{60A3789D-B616-DD4F-8EA2-1679EF764A44}" type="pres">
      <dgm:prSet presAssocID="{9502D721-1D55-47C2-845D-890198F25BF9}" presName="linear" presStyleCnt="0">
        <dgm:presLayoutVars>
          <dgm:animLvl val="lvl"/>
          <dgm:resizeHandles val="exact"/>
        </dgm:presLayoutVars>
      </dgm:prSet>
      <dgm:spPr/>
    </dgm:pt>
    <dgm:pt modelId="{9C5EBDEB-D20B-D442-9065-820D72520711}" type="pres">
      <dgm:prSet presAssocID="{7814F20E-8C9E-4A99-ADDC-37596D8E7770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DE7AEF03-F602-BE48-A195-F1D7154A4357}" type="pres">
      <dgm:prSet presAssocID="{7DD6D2F5-6785-416D-B582-1A3FDF9F3019}" presName="spacer" presStyleCnt="0"/>
      <dgm:spPr/>
    </dgm:pt>
    <dgm:pt modelId="{72B654B1-3686-3E45-B844-A074CCE4235D}" type="pres">
      <dgm:prSet presAssocID="{966C6888-6202-40C2-884B-8BFE69CAF60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9F6D9596-E031-294F-A824-27F94F1CABB4}" type="pres">
      <dgm:prSet presAssocID="{DB81B9D8-890C-4B46-AB47-74A06DB204D2}" presName="spacer" presStyleCnt="0"/>
      <dgm:spPr/>
    </dgm:pt>
    <dgm:pt modelId="{04A482CB-CFD5-4747-BC99-7089966558E2}" type="pres">
      <dgm:prSet presAssocID="{E2D0EF24-1210-4D6B-A860-D00C957F830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C7207C1-E5A5-CE4D-9AA9-52A38D5D0452}" type="pres">
      <dgm:prSet presAssocID="{D782D676-685E-4F51-8B03-E8D162176500}" presName="spacer" presStyleCnt="0"/>
      <dgm:spPr/>
    </dgm:pt>
    <dgm:pt modelId="{2AFB6319-4639-7743-9BBD-76A2680414D3}" type="pres">
      <dgm:prSet presAssocID="{41DA4204-926B-4565-8284-70725400239D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14C44E39-C2E1-0F40-885B-E039C7DF8796}" type="pres">
      <dgm:prSet presAssocID="{0503D668-8E86-46BE-AFBD-C6E6076D95C2}" presName="spacer" presStyleCnt="0"/>
      <dgm:spPr/>
    </dgm:pt>
    <dgm:pt modelId="{7684427F-8812-8C4C-85E1-0147F70D5DFE}" type="pres">
      <dgm:prSet presAssocID="{B6B00A49-6988-45D7-99EA-2875EB45ED1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8096BCE-8CAF-0049-AEC1-5E0904FC97BA}" type="pres">
      <dgm:prSet presAssocID="{A51D0BDC-63E7-4E04-BC65-463388950794}" presName="spacer" presStyleCnt="0"/>
      <dgm:spPr/>
    </dgm:pt>
    <dgm:pt modelId="{CE3D0511-8F6A-B246-8ED4-544820FDB865}" type="pres">
      <dgm:prSet presAssocID="{34890DEF-B1C5-4DD5-A1AE-E703333C670F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9DF6C1A-37D2-714D-A951-15621DDDA7E9}" type="presOf" srcId="{41DA4204-926B-4565-8284-70725400239D}" destId="{2AFB6319-4639-7743-9BBD-76A2680414D3}" srcOrd="0" destOrd="0" presId="urn:microsoft.com/office/officeart/2005/8/layout/vList2"/>
    <dgm:cxn modelId="{E4319D25-F950-5742-B528-1BD0842269E5}" type="presOf" srcId="{7814F20E-8C9E-4A99-ADDC-37596D8E7770}" destId="{9C5EBDEB-D20B-D442-9065-820D72520711}" srcOrd="0" destOrd="0" presId="urn:microsoft.com/office/officeart/2005/8/layout/vList2"/>
    <dgm:cxn modelId="{22234B32-00F5-C649-AA35-7BA185834EEF}" type="presOf" srcId="{B6B00A49-6988-45D7-99EA-2875EB45ED13}" destId="{7684427F-8812-8C4C-85E1-0147F70D5DFE}" srcOrd="0" destOrd="0" presId="urn:microsoft.com/office/officeart/2005/8/layout/vList2"/>
    <dgm:cxn modelId="{B9F1E73C-FAF4-B14F-B3FA-464B87E66042}" type="presOf" srcId="{966C6888-6202-40C2-884B-8BFE69CAF602}" destId="{72B654B1-3686-3E45-B844-A074CCE4235D}" srcOrd="0" destOrd="0" presId="urn:microsoft.com/office/officeart/2005/8/layout/vList2"/>
    <dgm:cxn modelId="{8F4CB93D-FFFA-854D-9F23-70B0C4AEBE00}" type="presOf" srcId="{9502D721-1D55-47C2-845D-890198F25BF9}" destId="{60A3789D-B616-DD4F-8EA2-1679EF764A44}" srcOrd="0" destOrd="0" presId="urn:microsoft.com/office/officeart/2005/8/layout/vList2"/>
    <dgm:cxn modelId="{B2369155-98F7-4E92-97B2-69010A22D91C}" srcId="{9502D721-1D55-47C2-845D-890198F25BF9}" destId="{41DA4204-926B-4565-8284-70725400239D}" srcOrd="3" destOrd="0" parTransId="{BA09F878-78AB-42C6-8265-45D0A27A45C8}" sibTransId="{0503D668-8E86-46BE-AFBD-C6E6076D95C2}"/>
    <dgm:cxn modelId="{45D91E5F-69E2-44A5-8F52-2129552BCD44}" srcId="{9502D721-1D55-47C2-845D-890198F25BF9}" destId="{7814F20E-8C9E-4A99-ADDC-37596D8E7770}" srcOrd="0" destOrd="0" parTransId="{815603CA-C23A-4636-98B7-C2F2E82946B2}" sibTransId="{7DD6D2F5-6785-416D-B582-1A3FDF9F3019}"/>
    <dgm:cxn modelId="{EFC09573-CAE1-4F12-BC52-F9F073610E02}" srcId="{9502D721-1D55-47C2-845D-890198F25BF9}" destId="{966C6888-6202-40C2-884B-8BFE69CAF602}" srcOrd="1" destOrd="0" parTransId="{EAB7A2B4-49C9-4169-BA0B-F19D0E0139BC}" sibTransId="{DB81B9D8-890C-4B46-AB47-74A06DB204D2}"/>
    <dgm:cxn modelId="{1128D686-0035-4FD8-AAE6-081E7E35CD18}" srcId="{9502D721-1D55-47C2-845D-890198F25BF9}" destId="{E2D0EF24-1210-4D6B-A860-D00C957F8304}" srcOrd="2" destOrd="0" parTransId="{0BDB7368-78AE-48C6-BA59-BA085ED85F81}" sibTransId="{D782D676-685E-4F51-8B03-E8D162176500}"/>
    <dgm:cxn modelId="{2AB48889-ACA2-4D4F-B7C1-563DC4E18A4A}" type="presOf" srcId="{34890DEF-B1C5-4DD5-A1AE-E703333C670F}" destId="{CE3D0511-8F6A-B246-8ED4-544820FDB865}" srcOrd="0" destOrd="0" presId="urn:microsoft.com/office/officeart/2005/8/layout/vList2"/>
    <dgm:cxn modelId="{78407490-5296-4942-9C8A-4311FBD4B0A3}" srcId="{9502D721-1D55-47C2-845D-890198F25BF9}" destId="{34890DEF-B1C5-4DD5-A1AE-E703333C670F}" srcOrd="5" destOrd="0" parTransId="{3F153545-F18E-4F19-A579-2E7424151985}" sibTransId="{C1193601-9954-4D89-A77D-B762C7178E71}"/>
    <dgm:cxn modelId="{553EB4DA-954D-4441-A19E-6FF46B2DBF9A}" type="presOf" srcId="{E2D0EF24-1210-4D6B-A860-D00C957F8304}" destId="{04A482CB-CFD5-4747-BC99-7089966558E2}" srcOrd="0" destOrd="0" presId="urn:microsoft.com/office/officeart/2005/8/layout/vList2"/>
    <dgm:cxn modelId="{A2A664FD-B03F-4596-8D67-6414A77285F0}" srcId="{9502D721-1D55-47C2-845D-890198F25BF9}" destId="{B6B00A49-6988-45D7-99EA-2875EB45ED13}" srcOrd="4" destOrd="0" parTransId="{0CAE7F55-50DF-4DDD-8D36-8507FEF0CEEA}" sibTransId="{A51D0BDC-63E7-4E04-BC65-463388950794}"/>
    <dgm:cxn modelId="{CF1A9D8C-C15B-6C46-AB67-0F680F958F55}" type="presParOf" srcId="{60A3789D-B616-DD4F-8EA2-1679EF764A44}" destId="{9C5EBDEB-D20B-D442-9065-820D72520711}" srcOrd="0" destOrd="0" presId="urn:microsoft.com/office/officeart/2005/8/layout/vList2"/>
    <dgm:cxn modelId="{F0C71885-0D80-FD46-B9BE-C37959A5DC31}" type="presParOf" srcId="{60A3789D-B616-DD4F-8EA2-1679EF764A44}" destId="{DE7AEF03-F602-BE48-A195-F1D7154A4357}" srcOrd="1" destOrd="0" presId="urn:microsoft.com/office/officeart/2005/8/layout/vList2"/>
    <dgm:cxn modelId="{07CDB129-1ADF-A44B-B1A4-A6F41B58317A}" type="presParOf" srcId="{60A3789D-B616-DD4F-8EA2-1679EF764A44}" destId="{72B654B1-3686-3E45-B844-A074CCE4235D}" srcOrd="2" destOrd="0" presId="urn:microsoft.com/office/officeart/2005/8/layout/vList2"/>
    <dgm:cxn modelId="{5F7F841C-5C38-9A42-AA30-8172E8526A53}" type="presParOf" srcId="{60A3789D-B616-DD4F-8EA2-1679EF764A44}" destId="{9F6D9596-E031-294F-A824-27F94F1CABB4}" srcOrd="3" destOrd="0" presId="urn:microsoft.com/office/officeart/2005/8/layout/vList2"/>
    <dgm:cxn modelId="{4537B60B-7310-DA4D-B4D5-5E6B20ABE9D0}" type="presParOf" srcId="{60A3789D-B616-DD4F-8EA2-1679EF764A44}" destId="{04A482CB-CFD5-4747-BC99-7089966558E2}" srcOrd="4" destOrd="0" presId="urn:microsoft.com/office/officeart/2005/8/layout/vList2"/>
    <dgm:cxn modelId="{B3EEFE31-8493-9647-855F-8914E0C7085D}" type="presParOf" srcId="{60A3789D-B616-DD4F-8EA2-1679EF764A44}" destId="{DC7207C1-E5A5-CE4D-9AA9-52A38D5D0452}" srcOrd="5" destOrd="0" presId="urn:microsoft.com/office/officeart/2005/8/layout/vList2"/>
    <dgm:cxn modelId="{49EC1423-FB21-834C-92E6-602178D255EC}" type="presParOf" srcId="{60A3789D-B616-DD4F-8EA2-1679EF764A44}" destId="{2AFB6319-4639-7743-9BBD-76A2680414D3}" srcOrd="6" destOrd="0" presId="urn:microsoft.com/office/officeart/2005/8/layout/vList2"/>
    <dgm:cxn modelId="{66956E7D-55FA-D240-A946-6F01AC49E6CF}" type="presParOf" srcId="{60A3789D-B616-DD4F-8EA2-1679EF764A44}" destId="{14C44E39-C2E1-0F40-885B-E039C7DF8796}" srcOrd="7" destOrd="0" presId="urn:microsoft.com/office/officeart/2005/8/layout/vList2"/>
    <dgm:cxn modelId="{CEF6A865-0B6D-0A47-ABC6-38189BBD5A31}" type="presParOf" srcId="{60A3789D-B616-DD4F-8EA2-1679EF764A44}" destId="{7684427F-8812-8C4C-85E1-0147F70D5DFE}" srcOrd="8" destOrd="0" presId="urn:microsoft.com/office/officeart/2005/8/layout/vList2"/>
    <dgm:cxn modelId="{F5617D9C-DC2F-514B-A2BB-777095820450}" type="presParOf" srcId="{60A3789D-B616-DD4F-8EA2-1679EF764A44}" destId="{98096BCE-8CAF-0049-AEC1-5E0904FC97BA}" srcOrd="9" destOrd="0" presId="urn:microsoft.com/office/officeart/2005/8/layout/vList2"/>
    <dgm:cxn modelId="{DE5A8471-763F-0044-A8B8-903D6C5A1F64}" type="presParOf" srcId="{60A3789D-B616-DD4F-8EA2-1679EF764A44}" destId="{CE3D0511-8F6A-B246-8ED4-544820FDB86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D129299-82B2-40BA-87C7-D476D88D4D9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790BBA1-101D-4C48-8A81-4123A784AF9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Las formas personales del verbo presentan otra estructura, que podemos analizar como: R(+VT)+MTA+NP</a:t>
          </a:r>
          <a:endParaRPr lang="en-US" dirty="0">
            <a:solidFill>
              <a:schemeClr val="tx1"/>
            </a:solidFill>
          </a:endParaRPr>
        </a:p>
      </dgm:t>
    </dgm:pt>
    <dgm:pt modelId="{1317B663-1F46-4364-B42E-C65AF01DC7B3}" type="parTrans" cxnId="{C905F3CF-D48A-49D6-84B5-686EAB1973A0}">
      <dgm:prSet/>
      <dgm:spPr/>
      <dgm:t>
        <a:bodyPr/>
        <a:lstStyle/>
        <a:p>
          <a:endParaRPr lang="en-US"/>
        </a:p>
      </dgm:t>
    </dgm:pt>
    <dgm:pt modelId="{11D3CF9F-24EA-4016-B2E3-4AB8D84EBB23}" type="sibTrans" cxnId="{C905F3CF-D48A-49D6-84B5-686EAB1973A0}">
      <dgm:prSet/>
      <dgm:spPr/>
      <dgm:t>
        <a:bodyPr/>
        <a:lstStyle/>
        <a:p>
          <a:endParaRPr lang="en-US"/>
        </a:p>
      </dgm:t>
    </dgm:pt>
    <dgm:pt modelId="{BCF127D2-7588-4C78-8D13-0FD4299DE1EF}">
      <dgm:prSet custT="1"/>
      <dgm:spPr/>
      <dgm:t>
        <a:bodyPr/>
        <a:lstStyle/>
        <a:p>
          <a:r>
            <a:rPr lang="es-ES_tradnl" sz="1600" dirty="0">
              <a:solidFill>
                <a:schemeClr val="tx1"/>
              </a:solidFill>
            </a:rPr>
            <a:t>Raíz + Vocal temática + Morfema de Modo, Tiempo y Aspecto + Morfema de Número y Persona: comerías</a:t>
          </a:r>
          <a:endParaRPr lang="en-US" sz="1600" dirty="0">
            <a:solidFill>
              <a:schemeClr val="tx1"/>
            </a:solidFill>
          </a:endParaRPr>
        </a:p>
      </dgm:t>
    </dgm:pt>
    <dgm:pt modelId="{0049CBFA-48F0-4238-A94C-8D02CFB2541E}" type="parTrans" cxnId="{8CA1A8A4-CEBE-4005-8DCA-408E094FB698}">
      <dgm:prSet/>
      <dgm:spPr/>
      <dgm:t>
        <a:bodyPr/>
        <a:lstStyle/>
        <a:p>
          <a:endParaRPr lang="en-US"/>
        </a:p>
      </dgm:t>
    </dgm:pt>
    <dgm:pt modelId="{93256BB3-C3CA-4B4D-A2F7-11997F81934B}" type="sibTrans" cxnId="{8CA1A8A4-CEBE-4005-8DCA-408E094FB698}">
      <dgm:prSet/>
      <dgm:spPr/>
      <dgm:t>
        <a:bodyPr/>
        <a:lstStyle/>
        <a:p>
          <a:endParaRPr lang="en-US"/>
        </a:p>
      </dgm:t>
    </dgm:pt>
    <dgm:pt modelId="{A3A720FC-FA8E-49A6-A8DE-44E9A474225F}">
      <dgm:prSet custT="1"/>
      <dgm:spPr/>
      <dgm:t>
        <a:bodyPr/>
        <a:lstStyle/>
        <a:p>
          <a:r>
            <a:rPr lang="es-ES_tradnl" sz="1600">
              <a:solidFill>
                <a:schemeClr val="tx1"/>
              </a:solidFill>
            </a:rPr>
            <a:t>Muchas veces la vocal temática es difícil de identificar: no está presente</a:t>
          </a:r>
          <a:endParaRPr lang="en-US" sz="1600">
            <a:solidFill>
              <a:schemeClr val="tx1"/>
            </a:solidFill>
          </a:endParaRPr>
        </a:p>
      </dgm:t>
    </dgm:pt>
    <dgm:pt modelId="{0ECBB379-7E8D-455D-96C8-5AD401F87B9D}" type="parTrans" cxnId="{BF52F938-55A5-4EF9-9A1B-46A1C98AF85F}">
      <dgm:prSet/>
      <dgm:spPr/>
      <dgm:t>
        <a:bodyPr/>
        <a:lstStyle/>
        <a:p>
          <a:endParaRPr lang="en-US"/>
        </a:p>
      </dgm:t>
    </dgm:pt>
    <dgm:pt modelId="{CC4A448F-B8FB-4833-9BA1-0DA471F6C124}" type="sibTrans" cxnId="{BF52F938-55A5-4EF9-9A1B-46A1C98AF85F}">
      <dgm:prSet/>
      <dgm:spPr/>
      <dgm:t>
        <a:bodyPr/>
        <a:lstStyle/>
        <a:p>
          <a:endParaRPr lang="en-US"/>
        </a:p>
      </dgm:t>
    </dgm:pt>
    <dgm:pt modelId="{AB4E18B2-552A-4960-83DC-6A482FFD1C7C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Ejercicio 4.9. </a:t>
          </a:r>
          <a:r>
            <a:rPr lang="es-ES_tradnl" dirty="0">
              <a:solidFill>
                <a:schemeClr val="tx1"/>
              </a:solidFill>
            </a:rPr>
            <a:t>Busca las raíces verbales en: cantamos, amamos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deben, aparecen, temen; abriría,  evadiría, traduciría</a:t>
          </a:r>
          <a:endParaRPr lang="en-US" dirty="0">
            <a:solidFill>
              <a:schemeClr val="tx1"/>
            </a:solidFill>
          </a:endParaRPr>
        </a:p>
      </dgm:t>
    </dgm:pt>
    <dgm:pt modelId="{A760DE16-E61D-4E37-8175-473BB2239252}" type="parTrans" cxnId="{5DF00DFB-8276-45F2-A762-8FDD7E782EBE}">
      <dgm:prSet/>
      <dgm:spPr/>
      <dgm:t>
        <a:bodyPr/>
        <a:lstStyle/>
        <a:p>
          <a:endParaRPr lang="en-US"/>
        </a:p>
      </dgm:t>
    </dgm:pt>
    <dgm:pt modelId="{1E7E8920-8C27-434C-8FB1-F1BDB0B1276F}" type="sibTrans" cxnId="{5DF00DFB-8276-45F2-A762-8FDD7E782EBE}">
      <dgm:prSet/>
      <dgm:spPr/>
      <dgm:t>
        <a:bodyPr/>
        <a:lstStyle/>
        <a:p>
          <a:endParaRPr lang="en-US"/>
        </a:p>
      </dgm:t>
    </dgm:pt>
    <dgm:pt modelId="{88A56A74-E1DE-4990-864B-B198221B7ECB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Ejercicio 4.10. </a:t>
          </a:r>
          <a:r>
            <a:rPr lang="es-ES_tradnl" dirty="0">
              <a:solidFill>
                <a:schemeClr val="tx1"/>
              </a:solidFill>
            </a:rPr>
            <a:t>Identifica los morfemas de MTA en: llegará; nadará;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quemaremos, secaremos; amen,  temen; abandonasen, lloraran</a:t>
          </a:r>
          <a:endParaRPr lang="en-US" dirty="0">
            <a:solidFill>
              <a:schemeClr val="tx1"/>
            </a:solidFill>
          </a:endParaRPr>
        </a:p>
      </dgm:t>
    </dgm:pt>
    <dgm:pt modelId="{DFD41192-D126-4A7D-8395-B02E08F4AC97}" type="parTrans" cxnId="{E2E9829A-1411-4D84-BCAC-84DB937B9DEC}">
      <dgm:prSet/>
      <dgm:spPr/>
      <dgm:t>
        <a:bodyPr/>
        <a:lstStyle/>
        <a:p>
          <a:endParaRPr lang="en-US"/>
        </a:p>
      </dgm:t>
    </dgm:pt>
    <dgm:pt modelId="{3E9A1F02-BABD-441E-A315-BC23FDF6E298}" type="sibTrans" cxnId="{E2E9829A-1411-4D84-BCAC-84DB937B9DEC}">
      <dgm:prSet/>
      <dgm:spPr/>
      <dgm:t>
        <a:bodyPr/>
        <a:lstStyle/>
        <a:p>
          <a:endParaRPr lang="en-US"/>
        </a:p>
      </dgm:t>
    </dgm:pt>
    <dgm:pt modelId="{966A3B57-4B0D-4C62-A3A8-25FCBBE63B61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Ejercicio 4.11. </a:t>
          </a:r>
          <a:r>
            <a:rPr lang="es-ES_tradnl" dirty="0">
              <a:solidFill>
                <a:schemeClr val="tx1"/>
              </a:solidFill>
            </a:rPr>
            <a:t>Destaca los morfemas de NP en: cantamos, tememos;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mirabas, tenías; ofrece, canta; hieren, salen</a:t>
          </a:r>
          <a:endParaRPr lang="en-US" dirty="0">
            <a:solidFill>
              <a:schemeClr val="tx1"/>
            </a:solidFill>
          </a:endParaRPr>
        </a:p>
      </dgm:t>
    </dgm:pt>
    <dgm:pt modelId="{C4381F21-CA08-45E3-B3B4-BC33F4F6ECC7}" type="parTrans" cxnId="{7EAD3B4C-1299-4672-9AEF-6D25E94F4ACC}">
      <dgm:prSet/>
      <dgm:spPr/>
      <dgm:t>
        <a:bodyPr/>
        <a:lstStyle/>
        <a:p>
          <a:endParaRPr lang="en-US"/>
        </a:p>
      </dgm:t>
    </dgm:pt>
    <dgm:pt modelId="{6941A6D1-FD11-4AD5-9722-717D1344DD7B}" type="sibTrans" cxnId="{7EAD3B4C-1299-4672-9AEF-6D25E94F4ACC}">
      <dgm:prSet/>
      <dgm:spPr/>
      <dgm:t>
        <a:bodyPr/>
        <a:lstStyle/>
        <a:p>
          <a:endParaRPr lang="en-US"/>
        </a:p>
      </dgm:t>
    </dgm:pt>
    <dgm:pt modelId="{BDD33AEB-1C3E-0F45-A08A-0D08A896EEF5}">
      <dgm:prSet custT="1"/>
      <dgm:spPr/>
      <dgm:t>
        <a:bodyPr/>
        <a:lstStyle/>
        <a:p>
          <a:r>
            <a:rPr lang="en-US" sz="1600" dirty="0" err="1">
              <a:solidFill>
                <a:schemeClr val="tx1"/>
              </a:solidFill>
            </a:rPr>
            <a:t>Pueden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existir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alomorfos</a:t>
          </a:r>
          <a:r>
            <a:rPr lang="en-US" sz="1600" dirty="0">
              <a:solidFill>
                <a:schemeClr val="tx1"/>
              </a:solidFill>
            </a:rPr>
            <a:t> de la </a:t>
          </a:r>
          <a:r>
            <a:rPr lang="en-US" sz="1600" dirty="0" err="1">
              <a:solidFill>
                <a:schemeClr val="tx1"/>
              </a:solidFill>
            </a:rPr>
            <a:t>raíz</a:t>
          </a:r>
          <a:r>
            <a:rPr lang="en-US" sz="1600" dirty="0">
              <a:solidFill>
                <a:schemeClr val="tx1"/>
              </a:solidFill>
            </a:rPr>
            <a:t> y de </a:t>
          </a:r>
          <a:r>
            <a:rPr lang="en-US" sz="1600" dirty="0" err="1">
              <a:solidFill>
                <a:schemeClr val="tx1"/>
              </a:solidFill>
            </a:rPr>
            <a:t>los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morfemas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flexivos</a:t>
          </a:r>
          <a:endParaRPr lang="en-US" sz="1600" dirty="0">
            <a:solidFill>
              <a:schemeClr val="tx1"/>
            </a:solidFill>
          </a:endParaRPr>
        </a:p>
      </dgm:t>
    </dgm:pt>
    <dgm:pt modelId="{95C844F8-13AB-C14D-B53C-76ABDA982B3C}" type="parTrans" cxnId="{1BBB1129-54A6-7140-9E82-237E2E147B07}">
      <dgm:prSet/>
      <dgm:spPr/>
      <dgm:t>
        <a:bodyPr/>
        <a:lstStyle/>
        <a:p>
          <a:endParaRPr lang="en-US"/>
        </a:p>
      </dgm:t>
    </dgm:pt>
    <dgm:pt modelId="{6F5FA3D4-D02C-5649-AD4B-E555CB5A68B4}" type="sibTrans" cxnId="{1BBB1129-54A6-7140-9E82-237E2E147B07}">
      <dgm:prSet/>
      <dgm:spPr/>
      <dgm:t>
        <a:bodyPr/>
        <a:lstStyle/>
        <a:p>
          <a:endParaRPr lang="en-US"/>
        </a:p>
      </dgm:t>
    </dgm:pt>
    <dgm:pt modelId="{38A6A1A9-890C-AF4D-A644-7356D2BE69B6}">
      <dgm:prSet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Un </a:t>
          </a:r>
          <a:r>
            <a:rPr lang="en-US" sz="1600" dirty="0" err="1">
              <a:solidFill>
                <a:schemeClr val="tx1"/>
              </a:solidFill>
            </a:rPr>
            <a:t>mismo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morfema</a:t>
          </a:r>
          <a:r>
            <a:rPr lang="en-US" sz="1600" dirty="0">
              <a:solidFill>
                <a:schemeClr val="tx1"/>
              </a:solidFill>
            </a:rPr>
            <a:t> verbal </a:t>
          </a:r>
          <a:r>
            <a:rPr lang="en-US" sz="1600" dirty="0" err="1">
              <a:solidFill>
                <a:schemeClr val="tx1"/>
              </a:solidFill>
            </a:rPr>
            <a:t>puede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expresar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más</a:t>
          </a:r>
          <a:r>
            <a:rPr lang="en-US" sz="1600" dirty="0">
              <a:solidFill>
                <a:schemeClr val="tx1"/>
              </a:solidFill>
            </a:rPr>
            <a:t> de un </a:t>
          </a:r>
          <a:r>
            <a:rPr lang="en-US" sz="1600" dirty="0" err="1">
              <a:solidFill>
                <a:schemeClr val="tx1"/>
              </a:solidFill>
            </a:rPr>
            <a:t>significado</a:t>
          </a:r>
          <a:endParaRPr lang="en-US" sz="1600" dirty="0">
            <a:solidFill>
              <a:schemeClr val="tx1"/>
            </a:solidFill>
          </a:endParaRPr>
        </a:p>
      </dgm:t>
    </dgm:pt>
    <dgm:pt modelId="{6D5A89B5-F782-5F41-A0CF-F1D2D88F4005}" type="parTrans" cxnId="{71EB44CF-E4DE-C240-B1A9-6EA47576341E}">
      <dgm:prSet/>
      <dgm:spPr/>
      <dgm:t>
        <a:bodyPr/>
        <a:lstStyle/>
        <a:p>
          <a:endParaRPr lang="en-US"/>
        </a:p>
      </dgm:t>
    </dgm:pt>
    <dgm:pt modelId="{36AAC5B5-B0A5-C642-AE26-CDE1568B8020}" type="sibTrans" cxnId="{71EB44CF-E4DE-C240-B1A9-6EA47576341E}">
      <dgm:prSet/>
      <dgm:spPr/>
      <dgm:t>
        <a:bodyPr/>
        <a:lstStyle/>
        <a:p>
          <a:endParaRPr lang="en-US"/>
        </a:p>
      </dgm:t>
    </dgm:pt>
    <dgm:pt modelId="{192242B0-9DB2-6E4D-8AF7-1A4B576BC8DE}">
      <dgm:prSet custT="1"/>
      <dgm:spPr/>
      <dgm:t>
        <a:bodyPr/>
        <a:lstStyle/>
        <a:p>
          <a:r>
            <a:rPr lang="en-US" sz="1600">
              <a:solidFill>
                <a:schemeClr val="tx1"/>
              </a:solidFill>
            </a:rPr>
            <a:t>Diferentes conjugaciones tienen diferentes paradigmas</a:t>
          </a:r>
        </a:p>
      </dgm:t>
    </dgm:pt>
    <dgm:pt modelId="{83445002-7526-8743-8B9A-9ECD7E14431C}" type="parTrans" cxnId="{296310EF-2E72-D043-9840-F7EA4509A8B5}">
      <dgm:prSet/>
      <dgm:spPr/>
      <dgm:t>
        <a:bodyPr/>
        <a:lstStyle/>
        <a:p>
          <a:endParaRPr lang="en-US"/>
        </a:p>
      </dgm:t>
    </dgm:pt>
    <dgm:pt modelId="{3C353F0C-3BA6-D14A-A7A2-F7F4CEC062E8}" type="sibTrans" cxnId="{296310EF-2E72-D043-9840-F7EA4509A8B5}">
      <dgm:prSet/>
      <dgm:spPr/>
      <dgm:t>
        <a:bodyPr/>
        <a:lstStyle/>
        <a:p>
          <a:endParaRPr lang="en-US"/>
        </a:p>
      </dgm:t>
    </dgm:pt>
    <dgm:pt modelId="{38FB2D11-420F-FC46-806C-FFBB77FAFCE2}">
      <dgm:prSet custT="1"/>
      <dgm:spPr/>
      <dgm:t>
        <a:bodyPr/>
        <a:lstStyle/>
        <a:p>
          <a:r>
            <a:rPr lang="en-US" sz="1600" dirty="0" err="1">
              <a:solidFill>
                <a:schemeClr val="tx1"/>
              </a:solidFill>
            </a:rPr>
            <a:t>Existen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formas</a:t>
          </a:r>
          <a:r>
            <a:rPr lang="en-US" sz="1600" dirty="0">
              <a:solidFill>
                <a:schemeClr val="tx1"/>
              </a:solidFill>
            </a:rPr>
            <a:t> y </a:t>
          </a:r>
          <a:r>
            <a:rPr lang="en-US" sz="1600" dirty="0" err="1">
              <a:solidFill>
                <a:schemeClr val="tx1"/>
              </a:solidFill>
            </a:rPr>
            <a:t>verbos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irregulares</a:t>
          </a:r>
          <a:endParaRPr lang="en-US" sz="1600" dirty="0">
            <a:solidFill>
              <a:schemeClr val="tx1"/>
            </a:solidFill>
          </a:endParaRPr>
        </a:p>
      </dgm:t>
    </dgm:pt>
    <dgm:pt modelId="{A11CC6D8-4D6E-DD40-9AE8-81CEFA9AA762}" type="parTrans" cxnId="{83AC145E-F570-BA49-A199-5BF4D5CB6BB7}">
      <dgm:prSet/>
      <dgm:spPr/>
      <dgm:t>
        <a:bodyPr/>
        <a:lstStyle/>
        <a:p>
          <a:endParaRPr lang="en-US"/>
        </a:p>
      </dgm:t>
    </dgm:pt>
    <dgm:pt modelId="{2B119AA2-2E07-1448-9DE7-D6556E49CF6A}" type="sibTrans" cxnId="{83AC145E-F570-BA49-A199-5BF4D5CB6BB7}">
      <dgm:prSet/>
      <dgm:spPr/>
      <dgm:t>
        <a:bodyPr/>
        <a:lstStyle/>
        <a:p>
          <a:endParaRPr lang="en-US"/>
        </a:p>
      </dgm:t>
    </dgm:pt>
    <dgm:pt modelId="{6CDCDB51-B636-974C-B1AC-943E46166D6A}" type="pres">
      <dgm:prSet presAssocID="{DD129299-82B2-40BA-87C7-D476D88D4D9C}" presName="linear" presStyleCnt="0">
        <dgm:presLayoutVars>
          <dgm:animLvl val="lvl"/>
          <dgm:resizeHandles val="exact"/>
        </dgm:presLayoutVars>
      </dgm:prSet>
      <dgm:spPr/>
    </dgm:pt>
    <dgm:pt modelId="{EE3C9009-2561-CF4D-A814-DC1C6C09E164}" type="pres">
      <dgm:prSet presAssocID="{D790BBA1-101D-4C48-8A81-4123A784AF9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1826480-A68A-9E43-9445-B836DAAD4FA9}" type="pres">
      <dgm:prSet presAssocID="{D790BBA1-101D-4C48-8A81-4123A784AF9F}" presName="childText" presStyleLbl="revTx" presStyleIdx="0" presStyleCnt="1">
        <dgm:presLayoutVars>
          <dgm:bulletEnabled val="1"/>
        </dgm:presLayoutVars>
      </dgm:prSet>
      <dgm:spPr/>
    </dgm:pt>
    <dgm:pt modelId="{B5B657B8-8011-AD4B-BC59-9507FE6E8913}" type="pres">
      <dgm:prSet presAssocID="{AB4E18B2-552A-4960-83DC-6A482FFD1C7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7BE5EB5-5DB9-FC45-BD1C-5A3594787264}" type="pres">
      <dgm:prSet presAssocID="{1E7E8920-8C27-434C-8FB1-F1BDB0B1276F}" presName="spacer" presStyleCnt="0"/>
      <dgm:spPr/>
    </dgm:pt>
    <dgm:pt modelId="{14B96D39-D82C-424E-8181-33DD2468BE20}" type="pres">
      <dgm:prSet presAssocID="{88A56A74-E1DE-4990-864B-B198221B7EC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A5AE4E2-8811-5B4C-B100-4BF68F4FB266}" type="pres">
      <dgm:prSet presAssocID="{3E9A1F02-BABD-441E-A315-BC23FDF6E298}" presName="spacer" presStyleCnt="0"/>
      <dgm:spPr/>
    </dgm:pt>
    <dgm:pt modelId="{62E948A3-5A02-BC46-B249-63D5CA68E556}" type="pres">
      <dgm:prSet presAssocID="{966A3B57-4B0D-4C62-A3A8-25FCBBE63B6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86831119-667A-584E-9FEA-7E74BE4DB4CF}" type="presOf" srcId="{BDD33AEB-1C3E-0F45-A08A-0D08A896EEF5}" destId="{A1826480-A68A-9E43-9445-B836DAAD4FA9}" srcOrd="0" destOrd="2" presId="urn:microsoft.com/office/officeart/2005/8/layout/vList2"/>
    <dgm:cxn modelId="{449CDA1E-9D10-4741-9A77-BF56B6F4EF6E}" type="presOf" srcId="{BCF127D2-7588-4C78-8D13-0FD4299DE1EF}" destId="{A1826480-A68A-9E43-9445-B836DAAD4FA9}" srcOrd="0" destOrd="0" presId="urn:microsoft.com/office/officeart/2005/8/layout/vList2"/>
    <dgm:cxn modelId="{A46CB328-2021-D64C-9D64-602030837CB5}" type="presOf" srcId="{DD129299-82B2-40BA-87C7-D476D88D4D9C}" destId="{6CDCDB51-B636-974C-B1AC-943E46166D6A}" srcOrd="0" destOrd="0" presId="urn:microsoft.com/office/officeart/2005/8/layout/vList2"/>
    <dgm:cxn modelId="{1BBB1129-54A6-7140-9E82-237E2E147B07}" srcId="{D790BBA1-101D-4C48-8A81-4123A784AF9F}" destId="{BDD33AEB-1C3E-0F45-A08A-0D08A896EEF5}" srcOrd="2" destOrd="0" parTransId="{95C844F8-13AB-C14D-B53C-76ABDA982B3C}" sibTransId="{6F5FA3D4-D02C-5649-AD4B-E555CB5A68B4}"/>
    <dgm:cxn modelId="{18C0252D-A6C2-DB4F-ACAD-DBA0637072BE}" type="presOf" srcId="{38A6A1A9-890C-AF4D-A644-7356D2BE69B6}" destId="{A1826480-A68A-9E43-9445-B836DAAD4FA9}" srcOrd="0" destOrd="3" presId="urn:microsoft.com/office/officeart/2005/8/layout/vList2"/>
    <dgm:cxn modelId="{0E860437-832D-184F-A7EC-9F7E97295C27}" type="presOf" srcId="{38FB2D11-420F-FC46-806C-FFBB77FAFCE2}" destId="{A1826480-A68A-9E43-9445-B836DAAD4FA9}" srcOrd="0" destOrd="5" presId="urn:microsoft.com/office/officeart/2005/8/layout/vList2"/>
    <dgm:cxn modelId="{BF52F938-55A5-4EF9-9A1B-46A1C98AF85F}" srcId="{D790BBA1-101D-4C48-8A81-4123A784AF9F}" destId="{A3A720FC-FA8E-49A6-A8DE-44E9A474225F}" srcOrd="1" destOrd="0" parTransId="{0ECBB379-7E8D-455D-96C8-5AD401F87B9D}" sibTransId="{CC4A448F-B8FB-4833-9BA1-0DA471F6C124}"/>
    <dgm:cxn modelId="{7EAD3B4C-1299-4672-9AEF-6D25E94F4ACC}" srcId="{DD129299-82B2-40BA-87C7-D476D88D4D9C}" destId="{966A3B57-4B0D-4C62-A3A8-25FCBBE63B61}" srcOrd="3" destOrd="0" parTransId="{C4381F21-CA08-45E3-B3B4-BC33F4F6ECC7}" sibTransId="{6941A6D1-FD11-4AD5-9722-717D1344DD7B}"/>
    <dgm:cxn modelId="{83AC145E-F570-BA49-A199-5BF4D5CB6BB7}" srcId="{D790BBA1-101D-4C48-8A81-4123A784AF9F}" destId="{38FB2D11-420F-FC46-806C-FFBB77FAFCE2}" srcOrd="5" destOrd="0" parTransId="{A11CC6D8-4D6E-DD40-9AE8-81CEFA9AA762}" sibTransId="{2B119AA2-2E07-1448-9DE7-D6556E49CF6A}"/>
    <dgm:cxn modelId="{2EC6AB66-3DF4-9F41-B34E-E09273865F4C}" type="presOf" srcId="{A3A720FC-FA8E-49A6-A8DE-44E9A474225F}" destId="{A1826480-A68A-9E43-9445-B836DAAD4FA9}" srcOrd="0" destOrd="1" presId="urn:microsoft.com/office/officeart/2005/8/layout/vList2"/>
    <dgm:cxn modelId="{9A06927B-87D7-284C-BD5A-24DBAB8DDEC2}" type="presOf" srcId="{88A56A74-E1DE-4990-864B-B198221B7ECB}" destId="{14B96D39-D82C-424E-8181-33DD2468BE20}" srcOrd="0" destOrd="0" presId="urn:microsoft.com/office/officeart/2005/8/layout/vList2"/>
    <dgm:cxn modelId="{E2E9829A-1411-4D84-BCAC-84DB937B9DEC}" srcId="{DD129299-82B2-40BA-87C7-D476D88D4D9C}" destId="{88A56A74-E1DE-4990-864B-B198221B7ECB}" srcOrd="2" destOrd="0" parTransId="{DFD41192-D126-4A7D-8395-B02E08F4AC97}" sibTransId="{3E9A1F02-BABD-441E-A315-BC23FDF6E298}"/>
    <dgm:cxn modelId="{8CA1A8A4-CEBE-4005-8DCA-408E094FB698}" srcId="{D790BBA1-101D-4C48-8A81-4123A784AF9F}" destId="{BCF127D2-7588-4C78-8D13-0FD4299DE1EF}" srcOrd="0" destOrd="0" parTransId="{0049CBFA-48F0-4238-A94C-8D02CFB2541E}" sibTransId="{93256BB3-C3CA-4B4D-A2F7-11997F81934B}"/>
    <dgm:cxn modelId="{8D6EBFBB-0CD9-A04B-9722-C382E1475811}" type="presOf" srcId="{966A3B57-4B0D-4C62-A3A8-25FCBBE63B61}" destId="{62E948A3-5A02-BC46-B249-63D5CA68E556}" srcOrd="0" destOrd="0" presId="urn:microsoft.com/office/officeart/2005/8/layout/vList2"/>
    <dgm:cxn modelId="{2D6424BC-BA9F-D345-914B-73A42BAA5C55}" type="presOf" srcId="{AB4E18B2-552A-4960-83DC-6A482FFD1C7C}" destId="{B5B657B8-8011-AD4B-BC59-9507FE6E8913}" srcOrd="0" destOrd="0" presId="urn:microsoft.com/office/officeart/2005/8/layout/vList2"/>
    <dgm:cxn modelId="{71EB44CF-E4DE-C240-B1A9-6EA47576341E}" srcId="{D790BBA1-101D-4C48-8A81-4123A784AF9F}" destId="{38A6A1A9-890C-AF4D-A644-7356D2BE69B6}" srcOrd="3" destOrd="0" parTransId="{6D5A89B5-F782-5F41-A0CF-F1D2D88F4005}" sibTransId="{36AAC5B5-B0A5-C642-AE26-CDE1568B8020}"/>
    <dgm:cxn modelId="{C905F3CF-D48A-49D6-84B5-686EAB1973A0}" srcId="{DD129299-82B2-40BA-87C7-D476D88D4D9C}" destId="{D790BBA1-101D-4C48-8A81-4123A784AF9F}" srcOrd="0" destOrd="0" parTransId="{1317B663-1F46-4364-B42E-C65AF01DC7B3}" sibTransId="{11D3CF9F-24EA-4016-B2E3-4AB8D84EBB23}"/>
    <dgm:cxn modelId="{D197BCD2-5238-1B4F-A118-1628042323C7}" type="presOf" srcId="{D790BBA1-101D-4C48-8A81-4123A784AF9F}" destId="{EE3C9009-2561-CF4D-A814-DC1C6C09E164}" srcOrd="0" destOrd="0" presId="urn:microsoft.com/office/officeart/2005/8/layout/vList2"/>
    <dgm:cxn modelId="{80FF3AE2-7922-EA44-8D4B-4D0025AF74D9}" type="presOf" srcId="{192242B0-9DB2-6E4D-8AF7-1A4B576BC8DE}" destId="{A1826480-A68A-9E43-9445-B836DAAD4FA9}" srcOrd="0" destOrd="4" presId="urn:microsoft.com/office/officeart/2005/8/layout/vList2"/>
    <dgm:cxn modelId="{296310EF-2E72-D043-9840-F7EA4509A8B5}" srcId="{D790BBA1-101D-4C48-8A81-4123A784AF9F}" destId="{192242B0-9DB2-6E4D-8AF7-1A4B576BC8DE}" srcOrd="4" destOrd="0" parTransId="{83445002-7526-8743-8B9A-9ECD7E14431C}" sibTransId="{3C353F0C-3BA6-D14A-A7A2-F7F4CEC062E8}"/>
    <dgm:cxn modelId="{5DF00DFB-8276-45F2-A762-8FDD7E782EBE}" srcId="{DD129299-82B2-40BA-87C7-D476D88D4D9C}" destId="{AB4E18B2-552A-4960-83DC-6A482FFD1C7C}" srcOrd="1" destOrd="0" parTransId="{A760DE16-E61D-4E37-8175-473BB2239252}" sibTransId="{1E7E8920-8C27-434C-8FB1-F1BDB0B1276F}"/>
    <dgm:cxn modelId="{F78A67D3-C682-AE40-92DA-663FBD61FFC9}" type="presParOf" srcId="{6CDCDB51-B636-974C-B1AC-943E46166D6A}" destId="{EE3C9009-2561-CF4D-A814-DC1C6C09E164}" srcOrd="0" destOrd="0" presId="urn:microsoft.com/office/officeart/2005/8/layout/vList2"/>
    <dgm:cxn modelId="{C45DB1A0-E688-DD4D-B1E0-318812269F07}" type="presParOf" srcId="{6CDCDB51-B636-974C-B1AC-943E46166D6A}" destId="{A1826480-A68A-9E43-9445-B836DAAD4FA9}" srcOrd="1" destOrd="0" presId="urn:microsoft.com/office/officeart/2005/8/layout/vList2"/>
    <dgm:cxn modelId="{6D97F860-5A13-F24F-A4D8-54D36639A3D9}" type="presParOf" srcId="{6CDCDB51-B636-974C-B1AC-943E46166D6A}" destId="{B5B657B8-8011-AD4B-BC59-9507FE6E8913}" srcOrd="2" destOrd="0" presId="urn:microsoft.com/office/officeart/2005/8/layout/vList2"/>
    <dgm:cxn modelId="{627F9514-7285-114F-B686-240E8A7939FB}" type="presParOf" srcId="{6CDCDB51-B636-974C-B1AC-943E46166D6A}" destId="{37BE5EB5-5DB9-FC45-BD1C-5A3594787264}" srcOrd="3" destOrd="0" presId="urn:microsoft.com/office/officeart/2005/8/layout/vList2"/>
    <dgm:cxn modelId="{0EDF61B7-2496-FD41-97C3-D6D46C7909E8}" type="presParOf" srcId="{6CDCDB51-B636-974C-B1AC-943E46166D6A}" destId="{14B96D39-D82C-424E-8181-33DD2468BE20}" srcOrd="4" destOrd="0" presId="urn:microsoft.com/office/officeart/2005/8/layout/vList2"/>
    <dgm:cxn modelId="{F60BDF15-932B-DB49-8C8F-2CDA7D4306C2}" type="presParOf" srcId="{6CDCDB51-B636-974C-B1AC-943E46166D6A}" destId="{FA5AE4E2-8811-5B4C-B100-4BF68F4FB266}" srcOrd="5" destOrd="0" presId="urn:microsoft.com/office/officeart/2005/8/layout/vList2"/>
    <dgm:cxn modelId="{9A079EAB-1038-944D-BE2B-714F069B2A25}" type="presParOf" srcId="{6CDCDB51-B636-974C-B1AC-943E46166D6A}" destId="{62E948A3-5A02-BC46-B249-63D5CA68E55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0BEB641-AF1D-44DA-9A2F-1DB259C60CE1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91C94A01-C493-45A5-B837-B55D9F45C539}">
      <dgm:prSet custT="1"/>
      <dgm:spPr/>
      <dgm:t>
        <a:bodyPr/>
        <a:lstStyle/>
        <a:p>
          <a:r>
            <a:rPr lang="en-US" sz="3200" dirty="0" err="1"/>
            <a:t>comerás</a:t>
          </a:r>
          <a:r>
            <a:rPr lang="en-US" sz="3200" dirty="0"/>
            <a:t> </a:t>
          </a:r>
        </a:p>
      </dgm:t>
    </dgm:pt>
    <dgm:pt modelId="{3DC6623F-1052-4CAA-9710-034A5341634B}" type="parTrans" cxnId="{5F30F2B1-9A96-49AB-8073-61DF0082D5A7}">
      <dgm:prSet/>
      <dgm:spPr/>
      <dgm:t>
        <a:bodyPr/>
        <a:lstStyle/>
        <a:p>
          <a:endParaRPr lang="en-US"/>
        </a:p>
      </dgm:t>
    </dgm:pt>
    <dgm:pt modelId="{FEFEF638-AAC8-43F3-A86B-63357F43044C}" type="sibTrans" cxnId="{5F30F2B1-9A96-49AB-8073-61DF0082D5A7}">
      <dgm:prSet/>
      <dgm:spPr/>
      <dgm:t>
        <a:bodyPr/>
        <a:lstStyle/>
        <a:p>
          <a:endParaRPr lang="en-US"/>
        </a:p>
      </dgm:t>
    </dgm:pt>
    <dgm:pt modelId="{573CD7D3-4400-419C-910B-1D3888D2DDE6}">
      <dgm:prSet custT="1"/>
      <dgm:spPr/>
      <dgm:t>
        <a:bodyPr/>
        <a:lstStyle/>
        <a:p>
          <a:r>
            <a:rPr lang="en-US" sz="3200" dirty="0" err="1"/>
            <a:t>buscasen</a:t>
          </a:r>
          <a:r>
            <a:rPr lang="en-US" sz="3200" dirty="0"/>
            <a:t> </a:t>
          </a:r>
        </a:p>
      </dgm:t>
    </dgm:pt>
    <dgm:pt modelId="{E0123314-38D6-41FA-A680-303967F14381}" type="parTrans" cxnId="{32ECA1E7-08C4-4BD7-9EB4-83BC04EC7DCD}">
      <dgm:prSet/>
      <dgm:spPr/>
      <dgm:t>
        <a:bodyPr/>
        <a:lstStyle/>
        <a:p>
          <a:endParaRPr lang="en-US"/>
        </a:p>
      </dgm:t>
    </dgm:pt>
    <dgm:pt modelId="{FE483824-1127-4B0E-A2E2-CFC30DD705F9}" type="sibTrans" cxnId="{32ECA1E7-08C4-4BD7-9EB4-83BC04EC7DCD}">
      <dgm:prSet/>
      <dgm:spPr/>
      <dgm:t>
        <a:bodyPr/>
        <a:lstStyle/>
        <a:p>
          <a:endParaRPr lang="en-US"/>
        </a:p>
      </dgm:t>
    </dgm:pt>
    <dgm:pt modelId="{F5152E51-FDB6-4620-9A54-E9DBF59C5D5F}">
      <dgm:prSet custT="1"/>
      <dgm:spPr/>
      <dgm:t>
        <a:bodyPr/>
        <a:lstStyle/>
        <a:p>
          <a:r>
            <a:rPr lang="en-US" sz="3200" dirty="0" err="1"/>
            <a:t>partiríamos</a:t>
          </a:r>
          <a:r>
            <a:rPr lang="en-US" sz="3200" dirty="0"/>
            <a:t> </a:t>
          </a:r>
        </a:p>
      </dgm:t>
    </dgm:pt>
    <dgm:pt modelId="{AB029581-30CE-4703-9648-48E9A040EABE}" type="parTrans" cxnId="{2ED0513C-15C0-46CC-9AAD-B10B19312EC7}">
      <dgm:prSet/>
      <dgm:spPr/>
      <dgm:t>
        <a:bodyPr/>
        <a:lstStyle/>
        <a:p>
          <a:endParaRPr lang="en-US"/>
        </a:p>
      </dgm:t>
    </dgm:pt>
    <dgm:pt modelId="{938D22FC-FCF0-4C92-A775-D8D40B9DB4BA}" type="sibTrans" cxnId="{2ED0513C-15C0-46CC-9AAD-B10B19312EC7}">
      <dgm:prSet/>
      <dgm:spPr/>
      <dgm:t>
        <a:bodyPr/>
        <a:lstStyle/>
        <a:p>
          <a:endParaRPr lang="en-US"/>
        </a:p>
      </dgm:t>
    </dgm:pt>
    <dgm:pt modelId="{2426E2D0-F70B-471C-B74C-C99F60218272}">
      <dgm:prSet custT="1"/>
      <dgm:spPr/>
      <dgm:t>
        <a:bodyPr/>
        <a:lstStyle/>
        <a:p>
          <a:r>
            <a:rPr lang="en-US" sz="3200" dirty="0" err="1"/>
            <a:t>modernicemos</a:t>
          </a:r>
          <a:r>
            <a:rPr lang="en-US" sz="3200" dirty="0"/>
            <a:t> </a:t>
          </a:r>
        </a:p>
      </dgm:t>
    </dgm:pt>
    <dgm:pt modelId="{1D38012C-5CBA-4A7D-A211-95BC78864B36}" type="parTrans" cxnId="{ADA58ACA-2597-4A83-A7E9-3D9ED3545E7A}">
      <dgm:prSet/>
      <dgm:spPr/>
      <dgm:t>
        <a:bodyPr/>
        <a:lstStyle/>
        <a:p>
          <a:endParaRPr lang="en-US"/>
        </a:p>
      </dgm:t>
    </dgm:pt>
    <dgm:pt modelId="{3EA9F953-7EEB-4A15-B234-453EC264003B}" type="sibTrans" cxnId="{ADA58ACA-2597-4A83-A7E9-3D9ED3545E7A}">
      <dgm:prSet/>
      <dgm:spPr/>
      <dgm:t>
        <a:bodyPr/>
        <a:lstStyle/>
        <a:p>
          <a:endParaRPr lang="en-US"/>
        </a:p>
      </dgm:t>
    </dgm:pt>
    <dgm:pt modelId="{F5B5E7B0-2187-4226-81E8-34B3EB634E67}">
      <dgm:prSet custT="1"/>
      <dgm:spPr/>
      <dgm:t>
        <a:bodyPr/>
        <a:lstStyle/>
        <a:p>
          <a:r>
            <a:rPr lang="en-US" sz="3200" dirty="0" err="1"/>
            <a:t>admitamos</a:t>
          </a:r>
          <a:r>
            <a:rPr lang="en-US" sz="3200" dirty="0"/>
            <a:t> </a:t>
          </a:r>
        </a:p>
      </dgm:t>
    </dgm:pt>
    <dgm:pt modelId="{AF7F33CD-CA3D-41E3-8DDC-E2D343A7FA5B}" type="parTrans" cxnId="{2B588EC7-CFE2-4FAD-93E5-315DC1056AC9}">
      <dgm:prSet/>
      <dgm:spPr/>
      <dgm:t>
        <a:bodyPr/>
        <a:lstStyle/>
        <a:p>
          <a:endParaRPr lang="en-US"/>
        </a:p>
      </dgm:t>
    </dgm:pt>
    <dgm:pt modelId="{C2E62F54-4453-4EF2-9E71-668DFE3C9182}" type="sibTrans" cxnId="{2B588EC7-CFE2-4FAD-93E5-315DC1056AC9}">
      <dgm:prSet/>
      <dgm:spPr/>
      <dgm:t>
        <a:bodyPr/>
        <a:lstStyle/>
        <a:p>
          <a:endParaRPr lang="en-US"/>
        </a:p>
      </dgm:t>
    </dgm:pt>
    <dgm:pt modelId="{D45FD4BD-1C4B-48EF-9E04-269584E5CCDF}">
      <dgm:prSet custT="1"/>
      <dgm:spPr/>
      <dgm:t>
        <a:bodyPr/>
        <a:lstStyle/>
        <a:p>
          <a:r>
            <a:rPr lang="en-US" sz="3200" dirty="0" err="1"/>
            <a:t>navegaban</a:t>
          </a:r>
          <a:r>
            <a:rPr lang="en-US" sz="3200" dirty="0"/>
            <a:t> </a:t>
          </a:r>
        </a:p>
      </dgm:t>
    </dgm:pt>
    <dgm:pt modelId="{ACDA8DC7-B5BA-4A4E-9158-2755C94250EA}" type="parTrans" cxnId="{B45A873A-8F9F-455B-82AD-6472E6040342}">
      <dgm:prSet/>
      <dgm:spPr/>
      <dgm:t>
        <a:bodyPr/>
        <a:lstStyle/>
        <a:p>
          <a:endParaRPr lang="en-US"/>
        </a:p>
      </dgm:t>
    </dgm:pt>
    <dgm:pt modelId="{630855CA-0580-4F5A-B039-1EF5D1ABE477}" type="sibTrans" cxnId="{B45A873A-8F9F-455B-82AD-6472E6040342}">
      <dgm:prSet/>
      <dgm:spPr/>
      <dgm:t>
        <a:bodyPr/>
        <a:lstStyle/>
        <a:p>
          <a:endParaRPr lang="en-US"/>
        </a:p>
      </dgm:t>
    </dgm:pt>
    <dgm:pt modelId="{A3BDF1DB-7006-3947-B3DC-0078306AF654}" type="pres">
      <dgm:prSet presAssocID="{F0BEB641-AF1D-44DA-9A2F-1DB259C60CE1}" presName="vert0" presStyleCnt="0">
        <dgm:presLayoutVars>
          <dgm:dir/>
          <dgm:animOne val="branch"/>
          <dgm:animLvl val="lvl"/>
        </dgm:presLayoutVars>
      </dgm:prSet>
      <dgm:spPr/>
    </dgm:pt>
    <dgm:pt modelId="{8CE0A0C7-A35E-C84B-847D-6E90BA876ECD}" type="pres">
      <dgm:prSet presAssocID="{91C94A01-C493-45A5-B837-B55D9F45C539}" presName="thickLine" presStyleLbl="alignNode1" presStyleIdx="0" presStyleCnt="6"/>
      <dgm:spPr/>
    </dgm:pt>
    <dgm:pt modelId="{C267301A-61D3-764D-AE14-070999E3FEFD}" type="pres">
      <dgm:prSet presAssocID="{91C94A01-C493-45A5-B837-B55D9F45C539}" presName="horz1" presStyleCnt="0"/>
      <dgm:spPr/>
    </dgm:pt>
    <dgm:pt modelId="{1ECF235B-24DD-5F43-9923-0BB499D02D6A}" type="pres">
      <dgm:prSet presAssocID="{91C94A01-C493-45A5-B837-B55D9F45C539}" presName="tx1" presStyleLbl="revTx" presStyleIdx="0" presStyleCnt="6"/>
      <dgm:spPr/>
    </dgm:pt>
    <dgm:pt modelId="{301470F5-AC91-DB4A-843B-25439B74016E}" type="pres">
      <dgm:prSet presAssocID="{91C94A01-C493-45A5-B837-B55D9F45C539}" presName="vert1" presStyleCnt="0"/>
      <dgm:spPr/>
    </dgm:pt>
    <dgm:pt modelId="{6A667564-27E9-564B-BF3E-4E5CFD9CFD6D}" type="pres">
      <dgm:prSet presAssocID="{573CD7D3-4400-419C-910B-1D3888D2DDE6}" presName="thickLine" presStyleLbl="alignNode1" presStyleIdx="1" presStyleCnt="6"/>
      <dgm:spPr/>
    </dgm:pt>
    <dgm:pt modelId="{16E2F109-6F84-2445-8A34-A80D27830B2D}" type="pres">
      <dgm:prSet presAssocID="{573CD7D3-4400-419C-910B-1D3888D2DDE6}" presName="horz1" presStyleCnt="0"/>
      <dgm:spPr/>
    </dgm:pt>
    <dgm:pt modelId="{0A4DD422-5319-834E-BE3B-3A5C7A748034}" type="pres">
      <dgm:prSet presAssocID="{573CD7D3-4400-419C-910B-1D3888D2DDE6}" presName="tx1" presStyleLbl="revTx" presStyleIdx="1" presStyleCnt="6"/>
      <dgm:spPr/>
    </dgm:pt>
    <dgm:pt modelId="{062C741E-A7EC-EC43-83ED-D79D22CC1D1A}" type="pres">
      <dgm:prSet presAssocID="{573CD7D3-4400-419C-910B-1D3888D2DDE6}" presName="vert1" presStyleCnt="0"/>
      <dgm:spPr/>
    </dgm:pt>
    <dgm:pt modelId="{7C7249CA-6CC8-A24D-BEBA-98918DDC0E03}" type="pres">
      <dgm:prSet presAssocID="{F5152E51-FDB6-4620-9A54-E9DBF59C5D5F}" presName="thickLine" presStyleLbl="alignNode1" presStyleIdx="2" presStyleCnt="6"/>
      <dgm:spPr/>
    </dgm:pt>
    <dgm:pt modelId="{225163B5-30E5-264B-BBE5-E178583D0A28}" type="pres">
      <dgm:prSet presAssocID="{F5152E51-FDB6-4620-9A54-E9DBF59C5D5F}" presName="horz1" presStyleCnt="0"/>
      <dgm:spPr/>
    </dgm:pt>
    <dgm:pt modelId="{3B463D57-7981-3B40-B66D-98D35C7729CA}" type="pres">
      <dgm:prSet presAssocID="{F5152E51-FDB6-4620-9A54-E9DBF59C5D5F}" presName="tx1" presStyleLbl="revTx" presStyleIdx="2" presStyleCnt="6"/>
      <dgm:spPr/>
    </dgm:pt>
    <dgm:pt modelId="{2B505040-9C49-A94C-97B8-783FEF1FB312}" type="pres">
      <dgm:prSet presAssocID="{F5152E51-FDB6-4620-9A54-E9DBF59C5D5F}" presName="vert1" presStyleCnt="0"/>
      <dgm:spPr/>
    </dgm:pt>
    <dgm:pt modelId="{89DCBAAE-8996-C846-B9F2-9D68782FDDF5}" type="pres">
      <dgm:prSet presAssocID="{2426E2D0-F70B-471C-B74C-C99F60218272}" presName="thickLine" presStyleLbl="alignNode1" presStyleIdx="3" presStyleCnt="6"/>
      <dgm:spPr/>
    </dgm:pt>
    <dgm:pt modelId="{CD0CAAFB-2D46-DD43-9C2A-48EA502FEED4}" type="pres">
      <dgm:prSet presAssocID="{2426E2D0-F70B-471C-B74C-C99F60218272}" presName="horz1" presStyleCnt="0"/>
      <dgm:spPr/>
    </dgm:pt>
    <dgm:pt modelId="{BCCA5EFE-B363-A648-8287-710D27E6F02B}" type="pres">
      <dgm:prSet presAssocID="{2426E2D0-F70B-471C-B74C-C99F60218272}" presName="tx1" presStyleLbl="revTx" presStyleIdx="3" presStyleCnt="6"/>
      <dgm:spPr/>
    </dgm:pt>
    <dgm:pt modelId="{44D62378-2003-7C40-969D-4CC5E0307F04}" type="pres">
      <dgm:prSet presAssocID="{2426E2D0-F70B-471C-B74C-C99F60218272}" presName="vert1" presStyleCnt="0"/>
      <dgm:spPr/>
    </dgm:pt>
    <dgm:pt modelId="{0BDB5E1E-FB75-A64C-A5AE-44B0E411DB8B}" type="pres">
      <dgm:prSet presAssocID="{F5B5E7B0-2187-4226-81E8-34B3EB634E67}" presName="thickLine" presStyleLbl="alignNode1" presStyleIdx="4" presStyleCnt="6"/>
      <dgm:spPr/>
    </dgm:pt>
    <dgm:pt modelId="{2B65FE63-CFA0-5C4F-8811-0269B600A116}" type="pres">
      <dgm:prSet presAssocID="{F5B5E7B0-2187-4226-81E8-34B3EB634E67}" presName="horz1" presStyleCnt="0"/>
      <dgm:spPr/>
    </dgm:pt>
    <dgm:pt modelId="{652F3A99-ECE7-DC48-909F-F23C6BD1F6DA}" type="pres">
      <dgm:prSet presAssocID="{F5B5E7B0-2187-4226-81E8-34B3EB634E67}" presName="tx1" presStyleLbl="revTx" presStyleIdx="4" presStyleCnt="6"/>
      <dgm:spPr/>
    </dgm:pt>
    <dgm:pt modelId="{A61086A8-D746-B84E-9508-583857D18491}" type="pres">
      <dgm:prSet presAssocID="{F5B5E7B0-2187-4226-81E8-34B3EB634E67}" presName="vert1" presStyleCnt="0"/>
      <dgm:spPr/>
    </dgm:pt>
    <dgm:pt modelId="{F02A8124-71F1-5E44-A10B-15CAB8D2E846}" type="pres">
      <dgm:prSet presAssocID="{D45FD4BD-1C4B-48EF-9E04-269584E5CCDF}" presName="thickLine" presStyleLbl="alignNode1" presStyleIdx="5" presStyleCnt="6"/>
      <dgm:spPr/>
    </dgm:pt>
    <dgm:pt modelId="{45EAEE54-0CE5-5140-B8BA-B34171CEA90A}" type="pres">
      <dgm:prSet presAssocID="{D45FD4BD-1C4B-48EF-9E04-269584E5CCDF}" presName="horz1" presStyleCnt="0"/>
      <dgm:spPr/>
    </dgm:pt>
    <dgm:pt modelId="{DE8B9216-DFF7-354C-9317-A1492DAB1DF2}" type="pres">
      <dgm:prSet presAssocID="{D45FD4BD-1C4B-48EF-9E04-269584E5CCDF}" presName="tx1" presStyleLbl="revTx" presStyleIdx="5" presStyleCnt="6"/>
      <dgm:spPr/>
    </dgm:pt>
    <dgm:pt modelId="{089C1FCF-6D5D-4840-9A93-E1D8D63ED044}" type="pres">
      <dgm:prSet presAssocID="{D45FD4BD-1C4B-48EF-9E04-269584E5CCDF}" presName="vert1" presStyleCnt="0"/>
      <dgm:spPr/>
    </dgm:pt>
  </dgm:ptLst>
  <dgm:cxnLst>
    <dgm:cxn modelId="{B45A873A-8F9F-455B-82AD-6472E6040342}" srcId="{F0BEB641-AF1D-44DA-9A2F-1DB259C60CE1}" destId="{D45FD4BD-1C4B-48EF-9E04-269584E5CCDF}" srcOrd="5" destOrd="0" parTransId="{ACDA8DC7-B5BA-4A4E-9158-2755C94250EA}" sibTransId="{630855CA-0580-4F5A-B039-1EF5D1ABE477}"/>
    <dgm:cxn modelId="{2ED0513C-15C0-46CC-9AAD-B10B19312EC7}" srcId="{F0BEB641-AF1D-44DA-9A2F-1DB259C60CE1}" destId="{F5152E51-FDB6-4620-9A54-E9DBF59C5D5F}" srcOrd="2" destOrd="0" parTransId="{AB029581-30CE-4703-9648-48E9A040EABE}" sibTransId="{938D22FC-FCF0-4C92-A775-D8D40B9DB4BA}"/>
    <dgm:cxn modelId="{1F816C6B-7067-8640-B125-BBC59730A979}" type="presOf" srcId="{F5B5E7B0-2187-4226-81E8-34B3EB634E67}" destId="{652F3A99-ECE7-DC48-909F-F23C6BD1F6DA}" srcOrd="0" destOrd="0" presId="urn:microsoft.com/office/officeart/2008/layout/LinedList"/>
    <dgm:cxn modelId="{CDD64671-A269-4242-A571-9A5365AE20C4}" type="presOf" srcId="{91C94A01-C493-45A5-B837-B55D9F45C539}" destId="{1ECF235B-24DD-5F43-9923-0BB499D02D6A}" srcOrd="0" destOrd="0" presId="urn:microsoft.com/office/officeart/2008/layout/LinedList"/>
    <dgm:cxn modelId="{5F30F2B1-9A96-49AB-8073-61DF0082D5A7}" srcId="{F0BEB641-AF1D-44DA-9A2F-1DB259C60CE1}" destId="{91C94A01-C493-45A5-B837-B55D9F45C539}" srcOrd="0" destOrd="0" parTransId="{3DC6623F-1052-4CAA-9710-034A5341634B}" sibTransId="{FEFEF638-AAC8-43F3-A86B-63357F43044C}"/>
    <dgm:cxn modelId="{FBC922B6-ED04-264A-9030-9D80645BC0CC}" type="presOf" srcId="{573CD7D3-4400-419C-910B-1D3888D2DDE6}" destId="{0A4DD422-5319-834E-BE3B-3A5C7A748034}" srcOrd="0" destOrd="0" presId="urn:microsoft.com/office/officeart/2008/layout/LinedList"/>
    <dgm:cxn modelId="{C94D81C4-2D29-DB4A-A522-90D21AA325D9}" type="presOf" srcId="{F5152E51-FDB6-4620-9A54-E9DBF59C5D5F}" destId="{3B463D57-7981-3B40-B66D-98D35C7729CA}" srcOrd="0" destOrd="0" presId="urn:microsoft.com/office/officeart/2008/layout/LinedList"/>
    <dgm:cxn modelId="{2B588EC7-CFE2-4FAD-93E5-315DC1056AC9}" srcId="{F0BEB641-AF1D-44DA-9A2F-1DB259C60CE1}" destId="{F5B5E7B0-2187-4226-81E8-34B3EB634E67}" srcOrd="4" destOrd="0" parTransId="{AF7F33CD-CA3D-41E3-8DDC-E2D343A7FA5B}" sibTransId="{C2E62F54-4453-4EF2-9E71-668DFE3C9182}"/>
    <dgm:cxn modelId="{ADA58ACA-2597-4A83-A7E9-3D9ED3545E7A}" srcId="{F0BEB641-AF1D-44DA-9A2F-1DB259C60CE1}" destId="{2426E2D0-F70B-471C-B74C-C99F60218272}" srcOrd="3" destOrd="0" parTransId="{1D38012C-5CBA-4A7D-A211-95BC78864B36}" sibTransId="{3EA9F953-7EEB-4A15-B234-453EC264003B}"/>
    <dgm:cxn modelId="{A47D68E3-F0B2-8540-B1B7-77F770C1D6BA}" type="presOf" srcId="{D45FD4BD-1C4B-48EF-9E04-269584E5CCDF}" destId="{DE8B9216-DFF7-354C-9317-A1492DAB1DF2}" srcOrd="0" destOrd="0" presId="urn:microsoft.com/office/officeart/2008/layout/LinedList"/>
    <dgm:cxn modelId="{32ECA1E7-08C4-4BD7-9EB4-83BC04EC7DCD}" srcId="{F0BEB641-AF1D-44DA-9A2F-1DB259C60CE1}" destId="{573CD7D3-4400-419C-910B-1D3888D2DDE6}" srcOrd="1" destOrd="0" parTransId="{E0123314-38D6-41FA-A680-303967F14381}" sibTransId="{FE483824-1127-4B0E-A2E2-CFC30DD705F9}"/>
    <dgm:cxn modelId="{CFC026E8-9B98-6F4D-B725-FFB859875166}" type="presOf" srcId="{2426E2D0-F70B-471C-B74C-C99F60218272}" destId="{BCCA5EFE-B363-A648-8287-710D27E6F02B}" srcOrd="0" destOrd="0" presId="urn:microsoft.com/office/officeart/2008/layout/LinedList"/>
    <dgm:cxn modelId="{932B76F9-8508-A140-B653-6A0141E41ACA}" type="presOf" srcId="{F0BEB641-AF1D-44DA-9A2F-1DB259C60CE1}" destId="{A3BDF1DB-7006-3947-B3DC-0078306AF654}" srcOrd="0" destOrd="0" presId="urn:microsoft.com/office/officeart/2008/layout/LinedList"/>
    <dgm:cxn modelId="{E4286A3D-5CD0-4740-B9BA-EF33EEB74A9A}" type="presParOf" srcId="{A3BDF1DB-7006-3947-B3DC-0078306AF654}" destId="{8CE0A0C7-A35E-C84B-847D-6E90BA876ECD}" srcOrd="0" destOrd="0" presId="urn:microsoft.com/office/officeart/2008/layout/LinedList"/>
    <dgm:cxn modelId="{7CFBFAFB-49CF-0C47-834A-1AAEB822C744}" type="presParOf" srcId="{A3BDF1DB-7006-3947-B3DC-0078306AF654}" destId="{C267301A-61D3-764D-AE14-070999E3FEFD}" srcOrd="1" destOrd="0" presId="urn:microsoft.com/office/officeart/2008/layout/LinedList"/>
    <dgm:cxn modelId="{CB5C1A07-2867-334E-84DA-F1772C061C26}" type="presParOf" srcId="{C267301A-61D3-764D-AE14-070999E3FEFD}" destId="{1ECF235B-24DD-5F43-9923-0BB499D02D6A}" srcOrd="0" destOrd="0" presId="urn:microsoft.com/office/officeart/2008/layout/LinedList"/>
    <dgm:cxn modelId="{FDB7284F-C4CA-D640-980F-A526AB0DCBEF}" type="presParOf" srcId="{C267301A-61D3-764D-AE14-070999E3FEFD}" destId="{301470F5-AC91-DB4A-843B-25439B74016E}" srcOrd="1" destOrd="0" presId="urn:microsoft.com/office/officeart/2008/layout/LinedList"/>
    <dgm:cxn modelId="{EE42B461-1133-7C42-9DFB-F2D90EA352AA}" type="presParOf" srcId="{A3BDF1DB-7006-3947-B3DC-0078306AF654}" destId="{6A667564-27E9-564B-BF3E-4E5CFD9CFD6D}" srcOrd="2" destOrd="0" presId="urn:microsoft.com/office/officeart/2008/layout/LinedList"/>
    <dgm:cxn modelId="{5F1B3A5E-2E5C-284B-802F-DDA67F1188BC}" type="presParOf" srcId="{A3BDF1DB-7006-3947-B3DC-0078306AF654}" destId="{16E2F109-6F84-2445-8A34-A80D27830B2D}" srcOrd="3" destOrd="0" presId="urn:microsoft.com/office/officeart/2008/layout/LinedList"/>
    <dgm:cxn modelId="{F1345C4B-BA4C-7A45-A4C9-503153FE3FAB}" type="presParOf" srcId="{16E2F109-6F84-2445-8A34-A80D27830B2D}" destId="{0A4DD422-5319-834E-BE3B-3A5C7A748034}" srcOrd="0" destOrd="0" presId="urn:microsoft.com/office/officeart/2008/layout/LinedList"/>
    <dgm:cxn modelId="{D225C3A4-1553-BF40-AE23-5B5406A539F3}" type="presParOf" srcId="{16E2F109-6F84-2445-8A34-A80D27830B2D}" destId="{062C741E-A7EC-EC43-83ED-D79D22CC1D1A}" srcOrd="1" destOrd="0" presId="urn:microsoft.com/office/officeart/2008/layout/LinedList"/>
    <dgm:cxn modelId="{229994A1-40EC-B845-9A9A-B9AD48591CDF}" type="presParOf" srcId="{A3BDF1DB-7006-3947-B3DC-0078306AF654}" destId="{7C7249CA-6CC8-A24D-BEBA-98918DDC0E03}" srcOrd="4" destOrd="0" presId="urn:microsoft.com/office/officeart/2008/layout/LinedList"/>
    <dgm:cxn modelId="{3ED7BC72-B5A2-5645-AB19-ED1FCEB9726E}" type="presParOf" srcId="{A3BDF1DB-7006-3947-B3DC-0078306AF654}" destId="{225163B5-30E5-264B-BBE5-E178583D0A28}" srcOrd="5" destOrd="0" presId="urn:microsoft.com/office/officeart/2008/layout/LinedList"/>
    <dgm:cxn modelId="{0C1DDB3B-DEC6-8542-AA94-4CC0C7F334B8}" type="presParOf" srcId="{225163B5-30E5-264B-BBE5-E178583D0A28}" destId="{3B463D57-7981-3B40-B66D-98D35C7729CA}" srcOrd="0" destOrd="0" presId="urn:microsoft.com/office/officeart/2008/layout/LinedList"/>
    <dgm:cxn modelId="{550EFC4B-228C-EE47-B32C-4E8A19CECD67}" type="presParOf" srcId="{225163B5-30E5-264B-BBE5-E178583D0A28}" destId="{2B505040-9C49-A94C-97B8-783FEF1FB312}" srcOrd="1" destOrd="0" presId="urn:microsoft.com/office/officeart/2008/layout/LinedList"/>
    <dgm:cxn modelId="{1E67B9A1-3D19-6D4E-B2A1-97A6FCC3D694}" type="presParOf" srcId="{A3BDF1DB-7006-3947-B3DC-0078306AF654}" destId="{89DCBAAE-8996-C846-B9F2-9D68782FDDF5}" srcOrd="6" destOrd="0" presId="urn:microsoft.com/office/officeart/2008/layout/LinedList"/>
    <dgm:cxn modelId="{62B6294A-D9AA-7342-B02A-FB2C0C288BED}" type="presParOf" srcId="{A3BDF1DB-7006-3947-B3DC-0078306AF654}" destId="{CD0CAAFB-2D46-DD43-9C2A-48EA502FEED4}" srcOrd="7" destOrd="0" presId="urn:microsoft.com/office/officeart/2008/layout/LinedList"/>
    <dgm:cxn modelId="{0DD955FE-1155-FC47-AA99-983903B3CD76}" type="presParOf" srcId="{CD0CAAFB-2D46-DD43-9C2A-48EA502FEED4}" destId="{BCCA5EFE-B363-A648-8287-710D27E6F02B}" srcOrd="0" destOrd="0" presId="urn:microsoft.com/office/officeart/2008/layout/LinedList"/>
    <dgm:cxn modelId="{0261B233-E578-8345-B7E7-6D9796909BB0}" type="presParOf" srcId="{CD0CAAFB-2D46-DD43-9C2A-48EA502FEED4}" destId="{44D62378-2003-7C40-969D-4CC5E0307F04}" srcOrd="1" destOrd="0" presId="urn:microsoft.com/office/officeart/2008/layout/LinedList"/>
    <dgm:cxn modelId="{A5B91E51-9B0B-7D4F-B9E2-8C7B5C5048F2}" type="presParOf" srcId="{A3BDF1DB-7006-3947-B3DC-0078306AF654}" destId="{0BDB5E1E-FB75-A64C-A5AE-44B0E411DB8B}" srcOrd="8" destOrd="0" presId="urn:microsoft.com/office/officeart/2008/layout/LinedList"/>
    <dgm:cxn modelId="{B53C9129-3666-A342-BEF3-CD77FAE1A7B3}" type="presParOf" srcId="{A3BDF1DB-7006-3947-B3DC-0078306AF654}" destId="{2B65FE63-CFA0-5C4F-8811-0269B600A116}" srcOrd="9" destOrd="0" presId="urn:microsoft.com/office/officeart/2008/layout/LinedList"/>
    <dgm:cxn modelId="{33DBF94C-1ABD-A343-BFE3-D40F54C7D4C2}" type="presParOf" srcId="{2B65FE63-CFA0-5C4F-8811-0269B600A116}" destId="{652F3A99-ECE7-DC48-909F-F23C6BD1F6DA}" srcOrd="0" destOrd="0" presId="urn:microsoft.com/office/officeart/2008/layout/LinedList"/>
    <dgm:cxn modelId="{FF04BDCA-36E9-C84E-9351-B5887946049F}" type="presParOf" srcId="{2B65FE63-CFA0-5C4F-8811-0269B600A116}" destId="{A61086A8-D746-B84E-9508-583857D18491}" srcOrd="1" destOrd="0" presId="urn:microsoft.com/office/officeart/2008/layout/LinedList"/>
    <dgm:cxn modelId="{1F68D030-E1A8-2644-B628-3341AF1BFB70}" type="presParOf" srcId="{A3BDF1DB-7006-3947-B3DC-0078306AF654}" destId="{F02A8124-71F1-5E44-A10B-15CAB8D2E846}" srcOrd="10" destOrd="0" presId="urn:microsoft.com/office/officeart/2008/layout/LinedList"/>
    <dgm:cxn modelId="{8791C389-1922-E84A-8143-B183ACA23F30}" type="presParOf" srcId="{A3BDF1DB-7006-3947-B3DC-0078306AF654}" destId="{45EAEE54-0CE5-5140-B8BA-B34171CEA90A}" srcOrd="11" destOrd="0" presId="urn:microsoft.com/office/officeart/2008/layout/LinedList"/>
    <dgm:cxn modelId="{EA912F36-1FD8-EA47-AE4A-C5DD5EB7AFC8}" type="presParOf" srcId="{45EAEE54-0CE5-5140-B8BA-B34171CEA90A}" destId="{DE8B9216-DFF7-354C-9317-A1492DAB1DF2}" srcOrd="0" destOrd="0" presId="urn:microsoft.com/office/officeart/2008/layout/LinedList"/>
    <dgm:cxn modelId="{6A2B5DA9-87E2-4A4F-9B1C-CADF41401D6A}" type="presParOf" srcId="{45EAEE54-0CE5-5140-B8BA-B34171CEA90A}" destId="{089C1FCF-6D5D-4840-9A93-E1D8D63ED04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8ABB99C-75D5-41E8-88D0-538E93C4928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B0EE955-486D-4B0F-B4C8-EC452A4DD3EE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Tiempo real y tiempo gramatical: diferencias</a:t>
          </a:r>
          <a:endParaRPr lang="en-US">
            <a:solidFill>
              <a:schemeClr val="tx1"/>
            </a:solidFill>
          </a:endParaRPr>
        </a:p>
      </dgm:t>
    </dgm:pt>
    <dgm:pt modelId="{8192816D-277D-4380-B51F-7B303B2D9A6A}" type="parTrans" cxnId="{3AA2E9B9-6B3B-4BCF-AA88-951BC7E2D3FC}">
      <dgm:prSet/>
      <dgm:spPr/>
      <dgm:t>
        <a:bodyPr/>
        <a:lstStyle/>
        <a:p>
          <a:endParaRPr lang="en-US"/>
        </a:p>
      </dgm:t>
    </dgm:pt>
    <dgm:pt modelId="{8EB1C9FC-1171-44EE-B654-51CF731FAF03}" type="sibTrans" cxnId="{3AA2E9B9-6B3B-4BCF-AA88-951BC7E2D3FC}">
      <dgm:prSet/>
      <dgm:spPr/>
      <dgm:t>
        <a:bodyPr/>
        <a:lstStyle/>
        <a:p>
          <a:endParaRPr lang="en-US"/>
        </a:p>
      </dgm:t>
    </dgm:pt>
    <dgm:pt modelId="{AE94BEAB-7C68-429F-9D0C-B957CB2E4675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Salgo mañana para Nueva York</a:t>
          </a:r>
          <a:endParaRPr lang="en-US">
            <a:solidFill>
              <a:schemeClr val="tx1"/>
            </a:solidFill>
          </a:endParaRPr>
        </a:p>
      </dgm:t>
    </dgm:pt>
    <dgm:pt modelId="{196561AF-B1C1-420C-B0EA-A81D03472CF0}" type="parTrans" cxnId="{F27F9943-E937-4817-8A40-17C2DD5CBFCE}">
      <dgm:prSet/>
      <dgm:spPr/>
      <dgm:t>
        <a:bodyPr/>
        <a:lstStyle/>
        <a:p>
          <a:endParaRPr lang="en-US"/>
        </a:p>
      </dgm:t>
    </dgm:pt>
    <dgm:pt modelId="{896E91C2-5E61-4707-A56E-14883101A9B1}" type="sibTrans" cxnId="{F27F9943-E937-4817-8A40-17C2DD5CBFCE}">
      <dgm:prSet/>
      <dgm:spPr/>
      <dgm:t>
        <a:bodyPr/>
        <a:lstStyle/>
        <a:p>
          <a:endParaRPr lang="en-US"/>
        </a:p>
      </dgm:t>
    </dgm:pt>
    <dgm:pt modelId="{95CAAD60-6743-4B54-AE02-06D9A9880009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Tres principales categorías: presente, pasado y futuro</a:t>
          </a:r>
          <a:br>
            <a:rPr lang="es-ES_tradnl">
              <a:solidFill>
                <a:schemeClr val="tx1"/>
              </a:solidFill>
            </a:rPr>
          </a:br>
          <a:r>
            <a:rPr lang="es-ES_tradnl">
              <a:solidFill>
                <a:schemeClr val="tx1"/>
              </a:solidFill>
            </a:rPr>
            <a:t>Tiempo gramatical: anterioridad, simultaneidad, posterioridad</a:t>
          </a:r>
          <a:endParaRPr lang="en-US">
            <a:solidFill>
              <a:schemeClr val="tx1"/>
            </a:solidFill>
          </a:endParaRPr>
        </a:p>
      </dgm:t>
    </dgm:pt>
    <dgm:pt modelId="{A2E62B6C-EADE-4388-8F67-8F1C2E8C4E0D}" type="parTrans" cxnId="{7FE0DC0C-986A-4F1E-9C6A-9AF5295DE60A}">
      <dgm:prSet/>
      <dgm:spPr/>
      <dgm:t>
        <a:bodyPr/>
        <a:lstStyle/>
        <a:p>
          <a:endParaRPr lang="en-US"/>
        </a:p>
      </dgm:t>
    </dgm:pt>
    <dgm:pt modelId="{C36930BE-ED13-413F-AF17-C7792D50848E}" type="sibTrans" cxnId="{7FE0DC0C-986A-4F1E-9C6A-9AF5295DE60A}">
      <dgm:prSet/>
      <dgm:spPr/>
      <dgm:t>
        <a:bodyPr/>
        <a:lstStyle/>
        <a:p>
          <a:endParaRPr lang="en-US"/>
        </a:p>
      </dgm:t>
    </dgm:pt>
    <dgm:pt modelId="{A22F6D37-B663-4074-AA5A-43BC0082A519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Tiempos simples (presente, imperfecto, pretérito, futuro, condicional)  y tiempos compuestos (presente perfecto, pluscuamperfecto, futuro perfecto, condicional perfecto)</a:t>
          </a:r>
          <a:endParaRPr lang="en-US">
            <a:solidFill>
              <a:schemeClr val="tx1"/>
            </a:solidFill>
          </a:endParaRPr>
        </a:p>
      </dgm:t>
    </dgm:pt>
    <dgm:pt modelId="{C94432B5-6C6D-4CC7-9492-4D649AEEFCA5}" type="parTrans" cxnId="{6B7016CD-17ED-4B11-B689-842453F55809}">
      <dgm:prSet/>
      <dgm:spPr/>
      <dgm:t>
        <a:bodyPr/>
        <a:lstStyle/>
        <a:p>
          <a:endParaRPr lang="en-US"/>
        </a:p>
      </dgm:t>
    </dgm:pt>
    <dgm:pt modelId="{214B89DF-467A-4B47-AEF2-67AAD27C40DC}" type="sibTrans" cxnId="{6B7016CD-17ED-4B11-B689-842453F55809}">
      <dgm:prSet/>
      <dgm:spPr/>
      <dgm:t>
        <a:bodyPr/>
        <a:lstStyle/>
        <a:p>
          <a:endParaRPr lang="en-US"/>
        </a:p>
      </dgm:t>
    </dgm:pt>
    <dgm:pt modelId="{15973F5B-658F-4B0F-A613-D49AAFD4F221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Ejercicio 4.13. Describe el valor temporal de las formas verbales subrayadas en las siguientes oraciones</a:t>
          </a:r>
          <a:endParaRPr lang="en-US" dirty="0">
            <a:solidFill>
              <a:schemeClr val="tx1"/>
            </a:solidFill>
          </a:endParaRPr>
        </a:p>
      </dgm:t>
    </dgm:pt>
    <dgm:pt modelId="{506A0595-DC3C-4753-8E82-01150A89A7E4}" type="parTrans" cxnId="{04695ED4-139A-47E3-8D4B-A0387C818F26}">
      <dgm:prSet/>
      <dgm:spPr/>
      <dgm:t>
        <a:bodyPr/>
        <a:lstStyle/>
        <a:p>
          <a:endParaRPr lang="en-US"/>
        </a:p>
      </dgm:t>
    </dgm:pt>
    <dgm:pt modelId="{5688531A-2D2A-4C34-A2BF-64E765480E50}" type="sibTrans" cxnId="{04695ED4-139A-47E3-8D4B-A0387C818F26}">
      <dgm:prSet/>
      <dgm:spPr/>
      <dgm:t>
        <a:bodyPr/>
        <a:lstStyle/>
        <a:p>
          <a:endParaRPr lang="en-US"/>
        </a:p>
      </dgm:t>
    </dgm:pt>
    <dgm:pt modelId="{84FBE27B-6DE3-42D2-84DF-E966FE62E5BF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1.	Hoy</a:t>
          </a:r>
          <a:r>
            <a:rPr lang="es-ES_tradnl" u="none">
              <a:solidFill>
                <a:schemeClr val="tx1"/>
              </a:solidFill>
            </a:rPr>
            <a:t> </a:t>
          </a:r>
          <a:r>
            <a:rPr lang="es-ES_tradnl" u="sng">
              <a:solidFill>
                <a:schemeClr val="tx1"/>
              </a:solidFill>
            </a:rPr>
            <a:t>se celebran</a:t>
          </a:r>
          <a:r>
            <a:rPr lang="es-ES_tradnl" u="none">
              <a:solidFill>
                <a:schemeClr val="tx1"/>
              </a:solidFill>
            </a:rPr>
            <a:t> </a:t>
          </a:r>
          <a:r>
            <a:rPr lang="es-ES_tradnl">
              <a:solidFill>
                <a:schemeClr val="tx1"/>
              </a:solidFill>
            </a:rPr>
            <a:t>las elecciones generales.</a:t>
          </a:r>
          <a:endParaRPr lang="en-US">
            <a:solidFill>
              <a:schemeClr val="tx1"/>
            </a:solidFill>
          </a:endParaRPr>
        </a:p>
      </dgm:t>
    </dgm:pt>
    <dgm:pt modelId="{A0CC3226-2C99-4BCF-9393-49EB870EE0EE}" type="parTrans" cxnId="{724B61D1-6B7E-4BEB-BADB-89BCF4CE066F}">
      <dgm:prSet/>
      <dgm:spPr/>
      <dgm:t>
        <a:bodyPr/>
        <a:lstStyle/>
        <a:p>
          <a:endParaRPr lang="en-US"/>
        </a:p>
      </dgm:t>
    </dgm:pt>
    <dgm:pt modelId="{7619AE79-52C6-43BD-994A-78097738B8F0}" type="sibTrans" cxnId="{724B61D1-6B7E-4BEB-BADB-89BCF4CE066F}">
      <dgm:prSet/>
      <dgm:spPr/>
      <dgm:t>
        <a:bodyPr/>
        <a:lstStyle/>
        <a:p>
          <a:endParaRPr lang="en-US"/>
        </a:p>
      </dgm:t>
    </dgm:pt>
    <dgm:pt modelId="{76B91291-3C02-4791-9775-258219CD159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2.	Mañana </a:t>
          </a:r>
          <a:r>
            <a:rPr lang="es-ES_tradnl" u="sng" dirty="0">
              <a:solidFill>
                <a:schemeClr val="tx1"/>
              </a:solidFill>
            </a:rPr>
            <a:t>acabaremos</a:t>
          </a:r>
          <a:r>
            <a:rPr lang="es-ES_tradnl" dirty="0">
              <a:solidFill>
                <a:schemeClr val="tx1"/>
              </a:solidFill>
            </a:rPr>
            <a:t> el tema 6 del libro</a:t>
          </a:r>
          <a:endParaRPr lang="en-US" dirty="0">
            <a:solidFill>
              <a:schemeClr val="tx1"/>
            </a:solidFill>
          </a:endParaRPr>
        </a:p>
      </dgm:t>
    </dgm:pt>
    <dgm:pt modelId="{D9FFFACC-EB4E-4929-9B0F-744931B082B0}" type="parTrans" cxnId="{952A6EE6-FF0B-4DF5-B0D2-39D3ECB852DF}">
      <dgm:prSet/>
      <dgm:spPr/>
      <dgm:t>
        <a:bodyPr/>
        <a:lstStyle/>
        <a:p>
          <a:endParaRPr lang="en-US"/>
        </a:p>
      </dgm:t>
    </dgm:pt>
    <dgm:pt modelId="{55026753-2585-44AB-9592-5A0687CB412D}" type="sibTrans" cxnId="{952A6EE6-FF0B-4DF5-B0D2-39D3ECB852DF}">
      <dgm:prSet/>
      <dgm:spPr/>
      <dgm:t>
        <a:bodyPr/>
        <a:lstStyle/>
        <a:p>
          <a:endParaRPr lang="en-US"/>
        </a:p>
      </dgm:t>
    </dgm:pt>
    <dgm:pt modelId="{64E089EC-645D-487B-8714-6F321F74A227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3.	Me informó de que ya </a:t>
          </a:r>
          <a:r>
            <a:rPr lang="es-ES_tradnl" u="sng">
              <a:solidFill>
                <a:schemeClr val="tx1"/>
              </a:solidFill>
            </a:rPr>
            <a:t>habían solucionado</a:t>
          </a:r>
          <a:r>
            <a:rPr lang="es-ES_tradnl">
              <a:solidFill>
                <a:schemeClr val="tx1"/>
              </a:solidFill>
            </a:rPr>
            <a:t> el asunto hacía tiempo</a:t>
          </a:r>
          <a:endParaRPr lang="en-US">
            <a:solidFill>
              <a:schemeClr val="tx1"/>
            </a:solidFill>
          </a:endParaRPr>
        </a:p>
      </dgm:t>
    </dgm:pt>
    <dgm:pt modelId="{4E70DAEF-A34D-4CC7-A818-AA1463465D26}" type="parTrans" cxnId="{574D273C-5EAC-4B2C-8448-E33FC1C426AA}">
      <dgm:prSet/>
      <dgm:spPr/>
      <dgm:t>
        <a:bodyPr/>
        <a:lstStyle/>
        <a:p>
          <a:endParaRPr lang="en-US"/>
        </a:p>
      </dgm:t>
    </dgm:pt>
    <dgm:pt modelId="{9BE5841A-A5FB-4026-9E12-327EE46F4B40}" type="sibTrans" cxnId="{574D273C-5EAC-4B2C-8448-E33FC1C426AA}">
      <dgm:prSet/>
      <dgm:spPr/>
      <dgm:t>
        <a:bodyPr/>
        <a:lstStyle/>
        <a:p>
          <a:endParaRPr lang="en-US"/>
        </a:p>
      </dgm:t>
    </dgm:pt>
    <dgm:pt modelId="{56FF48E7-CC26-1449-B3F9-AD0CC6A8D8A9}" type="pres">
      <dgm:prSet presAssocID="{98ABB99C-75D5-41E8-88D0-538E93C49281}" presName="linear" presStyleCnt="0">
        <dgm:presLayoutVars>
          <dgm:animLvl val="lvl"/>
          <dgm:resizeHandles val="exact"/>
        </dgm:presLayoutVars>
      </dgm:prSet>
      <dgm:spPr/>
    </dgm:pt>
    <dgm:pt modelId="{D511E5C0-715B-5B46-AFDD-08228A34B550}" type="pres">
      <dgm:prSet presAssocID="{8B0EE955-486D-4B0F-B4C8-EC452A4DD3E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63417E9-C2BB-6C4D-A990-1F4A87280CFA}" type="pres">
      <dgm:prSet presAssocID="{8B0EE955-486D-4B0F-B4C8-EC452A4DD3EE}" presName="childText" presStyleLbl="revTx" presStyleIdx="0" presStyleCnt="2">
        <dgm:presLayoutVars>
          <dgm:bulletEnabled val="1"/>
        </dgm:presLayoutVars>
      </dgm:prSet>
      <dgm:spPr/>
    </dgm:pt>
    <dgm:pt modelId="{0E6EA829-8FE7-0543-B252-FE22EB06065A}" type="pres">
      <dgm:prSet presAssocID="{95CAAD60-6743-4B54-AE02-06D9A988000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225F267-8761-1645-AB42-402F318C0D91}" type="pres">
      <dgm:prSet presAssocID="{C36930BE-ED13-413F-AF17-C7792D50848E}" presName="spacer" presStyleCnt="0"/>
      <dgm:spPr/>
    </dgm:pt>
    <dgm:pt modelId="{0AB764A7-F296-F44E-91FF-1D850116C742}" type="pres">
      <dgm:prSet presAssocID="{A22F6D37-B663-4074-AA5A-43BC0082A51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7ACA6A4-945A-B342-9D41-874ACA0A249F}" type="pres">
      <dgm:prSet presAssocID="{214B89DF-467A-4B47-AEF2-67AAD27C40DC}" presName="spacer" presStyleCnt="0"/>
      <dgm:spPr/>
    </dgm:pt>
    <dgm:pt modelId="{876D4C6E-17B7-4C4A-B12B-10496CA807FD}" type="pres">
      <dgm:prSet presAssocID="{15973F5B-658F-4B0F-A613-D49AAFD4F22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28BBD9E-336A-2949-A171-C099242C2118}" type="pres">
      <dgm:prSet presAssocID="{15973F5B-658F-4B0F-A613-D49AAFD4F221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FE0DC0C-986A-4F1E-9C6A-9AF5295DE60A}" srcId="{98ABB99C-75D5-41E8-88D0-538E93C49281}" destId="{95CAAD60-6743-4B54-AE02-06D9A9880009}" srcOrd="1" destOrd="0" parTransId="{A2E62B6C-EADE-4388-8F67-8F1C2E8C4E0D}" sibTransId="{C36930BE-ED13-413F-AF17-C7792D50848E}"/>
    <dgm:cxn modelId="{7B789416-64B9-0E41-AFEB-4376217FC550}" type="presOf" srcId="{84FBE27B-6DE3-42D2-84DF-E966FE62E5BF}" destId="{D28BBD9E-336A-2949-A171-C099242C2118}" srcOrd="0" destOrd="0" presId="urn:microsoft.com/office/officeart/2005/8/layout/vList2"/>
    <dgm:cxn modelId="{B25E4A2D-2580-9E41-9987-6E7502231C1C}" type="presOf" srcId="{64E089EC-645D-487B-8714-6F321F74A227}" destId="{D28BBD9E-336A-2949-A171-C099242C2118}" srcOrd="0" destOrd="2" presId="urn:microsoft.com/office/officeart/2005/8/layout/vList2"/>
    <dgm:cxn modelId="{44E05B2E-521D-A74E-9A51-B7F6FBA8FE08}" type="presOf" srcId="{8B0EE955-486D-4B0F-B4C8-EC452A4DD3EE}" destId="{D511E5C0-715B-5B46-AFDD-08228A34B550}" srcOrd="0" destOrd="0" presId="urn:microsoft.com/office/officeart/2005/8/layout/vList2"/>
    <dgm:cxn modelId="{574D273C-5EAC-4B2C-8448-E33FC1C426AA}" srcId="{15973F5B-658F-4B0F-A613-D49AAFD4F221}" destId="{64E089EC-645D-487B-8714-6F321F74A227}" srcOrd="2" destOrd="0" parTransId="{4E70DAEF-A34D-4CC7-A818-AA1463465D26}" sibTransId="{9BE5841A-A5FB-4026-9E12-327EE46F4B40}"/>
    <dgm:cxn modelId="{7166CC3F-F9E7-6942-8F0B-10EEF1C58F30}" type="presOf" srcId="{AE94BEAB-7C68-429F-9D0C-B957CB2E4675}" destId="{463417E9-C2BB-6C4D-A990-1F4A87280CFA}" srcOrd="0" destOrd="0" presId="urn:microsoft.com/office/officeart/2005/8/layout/vList2"/>
    <dgm:cxn modelId="{F27F9943-E937-4817-8A40-17C2DD5CBFCE}" srcId="{8B0EE955-486D-4B0F-B4C8-EC452A4DD3EE}" destId="{AE94BEAB-7C68-429F-9D0C-B957CB2E4675}" srcOrd="0" destOrd="0" parTransId="{196561AF-B1C1-420C-B0EA-A81D03472CF0}" sibTransId="{896E91C2-5E61-4707-A56E-14883101A9B1}"/>
    <dgm:cxn modelId="{D63A3C5D-471B-7546-A395-05E38827D0F2}" type="presOf" srcId="{A22F6D37-B663-4074-AA5A-43BC0082A519}" destId="{0AB764A7-F296-F44E-91FF-1D850116C742}" srcOrd="0" destOrd="0" presId="urn:microsoft.com/office/officeart/2005/8/layout/vList2"/>
    <dgm:cxn modelId="{CB09AF7E-1771-FF40-9438-EFC0DC5ED336}" type="presOf" srcId="{98ABB99C-75D5-41E8-88D0-538E93C49281}" destId="{56FF48E7-CC26-1449-B3F9-AD0CC6A8D8A9}" srcOrd="0" destOrd="0" presId="urn:microsoft.com/office/officeart/2005/8/layout/vList2"/>
    <dgm:cxn modelId="{6DD6D4A2-9608-524D-8F91-9FFB6B09C723}" type="presOf" srcId="{15973F5B-658F-4B0F-A613-D49AAFD4F221}" destId="{876D4C6E-17B7-4C4A-B12B-10496CA807FD}" srcOrd="0" destOrd="0" presId="urn:microsoft.com/office/officeart/2005/8/layout/vList2"/>
    <dgm:cxn modelId="{3AA2E9B9-6B3B-4BCF-AA88-951BC7E2D3FC}" srcId="{98ABB99C-75D5-41E8-88D0-538E93C49281}" destId="{8B0EE955-486D-4B0F-B4C8-EC452A4DD3EE}" srcOrd="0" destOrd="0" parTransId="{8192816D-277D-4380-B51F-7B303B2D9A6A}" sibTransId="{8EB1C9FC-1171-44EE-B654-51CF731FAF03}"/>
    <dgm:cxn modelId="{9A241ABE-8BDC-7846-876E-52FA42C28B80}" type="presOf" srcId="{76B91291-3C02-4791-9775-258219CD159A}" destId="{D28BBD9E-336A-2949-A171-C099242C2118}" srcOrd="0" destOrd="1" presId="urn:microsoft.com/office/officeart/2005/8/layout/vList2"/>
    <dgm:cxn modelId="{561F56C4-7D1E-D14C-B0E6-E1B3442F5F98}" type="presOf" srcId="{95CAAD60-6743-4B54-AE02-06D9A9880009}" destId="{0E6EA829-8FE7-0543-B252-FE22EB06065A}" srcOrd="0" destOrd="0" presId="urn:microsoft.com/office/officeart/2005/8/layout/vList2"/>
    <dgm:cxn modelId="{6B7016CD-17ED-4B11-B689-842453F55809}" srcId="{98ABB99C-75D5-41E8-88D0-538E93C49281}" destId="{A22F6D37-B663-4074-AA5A-43BC0082A519}" srcOrd="2" destOrd="0" parTransId="{C94432B5-6C6D-4CC7-9492-4D649AEEFCA5}" sibTransId="{214B89DF-467A-4B47-AEF2-67AAD27C40DC}"/>
    <dgm:cxn modelId="{724B61D1-6B7E-4BEB-BADB-89BCF4CE066F}" srcId="{15973F5B-658F-4B0F-A613-D49AAFD4F221}" destId="{84FBE27B-6DE3-42D2-84DF-E966FE62E5BF}" srcOrd="0" destOrd="0" parTransId="{A0CC3226-2C99-4BCF-9393-49EB870EE0EE}" sibTransId="{7619AE79-52C6-43BD-994A-78097738B8F0}"/>
    <dgm:cxn modelId="{04695ED4-139A-47E3-8D4B-A0387C818F26}" srcId="{98ABB99C-75D5-41E8-88D0-538E93C49281}" destId="{15973F5B-658F-4B0F-A613-D49AAFD4F221}" srcOrd="3" destOrd="0" parTransId="{506A0595-DC3C-4753-8E82-01150A89A7E4}" sibTransId="{5688531A-2D2A-4C34-A2BF-64E765480E50}"/>
    <dgm:cxn modelId="{952A6EE6-FF0B-4DF5-B0D2-39D3ECB852DF}" srcId="{15973F5B-658F-4B0F-A613-D49AAFD4F221}" destId="{76B91291-3C02-4791-9775-258219CD159A}" srcOrd="1" destOrd="0" parTransId="{D9FFFACC-EB4E-4929-9B0F-744931B082B0}" sibTransId="{55026753-2585-44AB-9592-5A0687CB412D}"/>
    <dgm:cxn modelId="{B0FA4AB2-38D0-C34A-95F8-5FB638D49393}" type="presParOf" srcId="{56FF48E7-CC26-1449-B3F9-AD0CC6A8D8A9}" destId="{D511E5C0-715B-5B46-AFDD-08228A34B550}" srcOrd="0" destOrd="0" presId="urn:microsoft.com/office/officeart/2005/8/layout/vList2"/>
    <dgm:cxn modelId="{804B3EB3-09DD-4D48-8153-94CAE4E3C0EC}" type="presParOf" srcId="{56FF48E7-CC26-1449-B3F9-AD0CC6A8D8A9}" destId="{463417E9-C2BB-6C4D-A990-1F4A87280CFA}" srcOrd="1" destOrd="0" presId="urn:microsoft.com/office/officeart/2005/8/layout/vList2"/>
    <dgm:cxn modelId="{A1A3E6C5-EDF6-E54D-AE29-E2F3D2E0D652}" type="presParOf" srcId="{56FF48E7-CC26-1449-B3F9-AD0CC6A8D8A9}" destId="{0E6EA829-8FE7-0543-B252-FE22EB06065A}" srcOrd="2" destOrd="0" presId="urn:microsoft.com/office/officeart/2005/8/layout/vList2"/>
    <dgm:cxn modelId="{CA581062-6189-9344-8D64-7C9E96CBC7EA}" type="presParOf" srcId="{56FF48E7-CC26-1449-B3F9-AD0CC6A8D8A9}" destId="{5225F267-8761-1645-AB42-402F318C0D91}" srcOrd="3" destOrd="0" presId="urn:microsoft.com/office/officeart/2005/8/layout/vList2"/>
    <dgm:cxn modelId="{821C4DA9-B3E3-0D47-BE2C-64C615119C0C}" type="presParOf" srcId="{56FF48E7-CC26-1449-B3F9-AD0CC6A8D8A9}" destId="{0AB764A7-F296-F44E-91FF-1D850116C742}" srcOrd="4" destOrd="0" presId="urn:microsoft.com/office/officeart/2005/8/layout/vList2"/>
    <dgm:cxn modelId="{5136AA30-F573-9046-BCC2-B397F056FE40}" type="presParOf" srcId="{56FF48E7-CC26-1449-B3F9-AD0CC6A8D8A9}" destId="{97ACA6A4-945A-B342-9D41-874ACA0A249F}" srcOrd="5" destOrd="0" presId="urn:microsoft.com/office/officeart/2005/8/layout/vList2"/>
    <dgm:cxn modelId="{02C348E5-117A-964B-BAE9-4BF0A35D6B14}" type="presParOf" srcId="{56FF48E7-CC26-1449-B3F9-AD0CC6A8D8A9}" destId="{876D4C6E-17B7-4C4A-B12B-10496CA807FD}" srcOrd="6" destOrd="0" presId="urn:microsoft.com/office/officeart/2005/8/layout/vList2"/>
    <dgm:cxn modelId="{BDCE7405-9E85-7949-80D5-F52BE0858921}" type="presParOf" srcId="{56FF48E7-CC26-1449-B3F9-AD0CC6A8D8A9}" destId="{D28BBD9E-336A-2949-A171-C099242C2118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4890D8F-23C3-495B-83A4-56B299F81B2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10B261-AA89-4645-B707-FCE68DB694D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El modo sirve para expresar la actitud del hablante con el mensaje</a:t>
          </a:r>
          <a:endParaRPr lang="en-US">
            <a:solidFill>
              <a:schemeClr val="tx1"/>
            </a:solidFill>
          </a:endParaRPr>
        </a:p>
      </dgm:t>
    </dgm:pt>
    <dgm:pt modelId="{E19FA9D8-D69B-49A1-ABF6-82DE6E0FA5B2}" type="parTrans" cxnId="{8457F091-EAF6-4BBC-AE9C-6E7C697358AC}">
      <dgm:prSet/>
      <dgm:spPr/>
      <dgm:t>
        <a:bodyPr/>
        <a:lstStyle/>
        <a:p>
          <a:endParaRPr lang="en-US"/>
        </a:p>
      </dgm:t>
    </dgm:pt>
    <dgm:pt modelId="{1B4E9DA7-EACB-4D78-8EAC-AF41F806985D}" type="sibTrans" cxnId="{8457F091-EAF6-4BBC-AE9C-6E7C697358AC}">
      <dgm:prSet/>
      <dgm:spPr/>
      <dgm:t>
        <a:bodyPr/>
        <a:lstStyle/>
        <a:p>
          <a:endParaRPr lang="en-US"/>
        </a:p>
      </dgm:t>
    </dgm:pt>
    <dgm:pt modelId="{22904614-29E1-4971-9E11-74CA1B82F03C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El modo verbal presenta</a:t>
          </a:r>
          <a:endParaRPr lang="en-US">
            <a:solidFill>
              <a:schemeClr val="tx1"/>
            </a:solidFill>
          </a:endParaRPr>
        </a:p>
      </dgm:t>
    </dgm:pt>
    <dgm:pt modelId="{0A502BDA-6B46-47A1-BD45-E2C1E4DA655D}" type="parTrans" cxnId="{10ECE0DC-9431-453A-ACE6-4C4A068BF8A3}">
      <dgm:prSet/>
      <dgm:spPr/>
      <dgm:t>
        <a:bodyPr/>
        <a:lstStyle/>
        <a:p>
          <a:endParaRPr lang="en-US"/>
        </a:p>
      </dgm:t>
    </dgm:pt>
    <dgm:pt modelId="{17DCC6C6-9F17-4B38-8B6A-B5996CDD71B9}" type="sibTrans" cxnId="{10ECE0DC-9431-453A-ACE6-4C4A068BF8A3}">
      <dgm:prSet/>
      <dgm:spPr/>
      <dgm:t>
        <a:bodyPr/>
        <a:lstStyle/>
        <a:p>
          <a:endParaRPr lang="en-US"/>
        </a:p>
      </dgm:t>
    </dgm:pt>
    <dgm:pt modelId="{0064FAD4-00E2-46E9-ABE3-4B9E5B98E1E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 indicativo. Los libros </a:t>
          </a:r>
          <a:r>
            <a:rPr lang="es-ES_tradnl" u="sng" dirty="0">
              <a:solidFill>
                <a:schemeClr val="tx1"/>
              </a:solidFill>
            </a:rPr>
            <a:t>están</a:t>
          </a:r>
          <a:r>
            <a:rPr lang="es-ES_tradnl" dirty="0">
              <a:solidFill>
                <a:schemeClr val="tx1"/>
              </a:solidFill>
            </a:rPr>
            <a:t> encima de la mesa: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→ se declara algo</a:t>
          </a:r>
          <a:endParaRPr lang="en-US" dirty="0">
            <a:solidFill>
              <a:schemeClr val="tx1"/>
            </a:solidFill>
          </a:endParaRPr>
        </a:p>
      </dgm:t>
    </dgm:pt>
    <dgm:pt modelId="{4759F875-09D8-4867-8EEA-2F12E9B0E5FB}" type="parTrans" cxnId="{F72706A5-D56E-4543-8228-4BF5A15732CF}">
      <dgm:prSet/>
      <dgm:spPr/>
      <dgm:t>
        <a:bodyPr/>
        <a:lstStyle/>
        <a:p>
          <a:endParaRPr lang="en-US"/>
        </a:p>
      </dgm:t>
    </dgm:pt>
    <dgm:pt modelId="{5287D817-4C14-4213-8505-4901EAF596E7}" type="sibTrans" cxnId="{F72706A5-D56E-4543-8228-4BF5A15732CF}">
      <dgm:prSet/>
      <dgm:spPr/>
      <dgm:t>
        <a:bodyPr/>
        <a:lstStyle/>
        <a:p>
          <a:endParaRPr lang="en-US"/>
        </a:p>
      </dgm:t>
    </dgm:pt>
    <dgm:pt modelId="{BE4A4A6B-7686-4F97-ADF0-B69E14133499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b) subjuntivo. Dudo que los libros </a:t>
          </a:r>
          <a:r>
            <a:rPr lang="es-ES_tradnl" u="sng" dirty="0">
              <a:solidFill>
                <a:schemeClr val="tx1"/>
              </a:solidFill>
            </a:rPr>
            <a:t>estén</a:t>
          </a:r>
          <a:r>
            <a:rPr lang="es-ES_tradnl" dirty="0">
              <a:solidFill>
                <a:schemeClr val="tx1"/>
              </a:solidFill>
            </a:rPr>
            <a:t> encima de la mesa: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→ se delibera sobre la realidad</a:t>
          </a:r>
          <a:endParaRPr lang="en-US" dirty="0">
            <a:solidFill>
              <a:schemeClr val="tx1"/>
            </a:solidFill>
          </a:endParaRPr>
        </a:p>
      </dgm:t>
    </dgm:pt>
    <dgm:pt modelId="{93EEF57E-E6A8-4DD5-A857-8DBBE6F24F35}" type="parTrans" cxnId="{4C02DAD6-687A-4093-A4B4-51FD09F21988}">
      <dgm:prSet/>
      <dgm:spPr/>
      <dgm:t>
        <a:bodyPr/>
        <a:lstStyle/>
        <a:p>
          <a:endParaRPr lang="en-US"/>
        </a:p>
      </dgm:t>
    </dgm:pt>
    <dgm:pt modelId="{95EC457B-7BA0-4753-8D72-01B24A6D74D4}" type="sibTrans" cxnId="{4C02DAD6-687A-4093-A4B4-51FD09F21988}">
      <dgm:prSet/>
      <dgm:spPr/>
      <dgm:t>
        <a:bodyPr/>
        <a:lstStyle/>
        <a:p>
          <a:endParaRPr lang="en-US"/>
        </a:p>
      </dgm:t>
    </dgm:pt>
    <dgm:pt modelId="{9D6683F6-9055-464E-9639-BBC24E0CB449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c) imperativo. </a:t>
          </a:r>
          <a:r>
            <a:rPr lang="es-ES_tradnl" u="sng" dirty="0">
              <a:solidFill>
                <a:schemeClr val="tx1"/>
              </a:solidFill>
            </a:rPr>
            <a:t>Pon</a:t>
          </a:r>
          <a:r>
            <a:rPr lang="es-ES_tradnl" dirty="0">
              <a:solidFill>
                <a:schemeClr val="tx1"/>
              </a:solidFill>
            </a:rPr>
            <a:t> los libros encima de la mesa: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→ </a:t>
          </a:r>
          <a:r>
            <a:rPr lang="en-US" dirty="0">
              <a:solidFill>
                <a:schemeClr val="tx1"/>
              </a:solidFill>
            </a:rPr>
            <a:t>Se </a:t>
          </a:r>
          <a:r>
            <a:rPr lang="en-US" dirty="0" err="1">
              <a:solidFill>
                <a:schemeClr val="tx1"/>
              </a:solidFill>
            </a:rPr>
            <a:t>quiere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cambiar</a:t>
          </a:r>
          <a:r>
            <a:rPr lang="en-US" dirty="0">
              <a:solidFill>
                <a:schemeClr val="tx1"/>
              </a:solidFill>
            </a:rPr>
            <a:t> la </a:t>
          </a:r>
          <a:r>
            <a:rPr lang="en-US" dirty="0" err="1">
              <a:solidFill>
                <a:schemeClr val="tx1"/>
              </a:solidFill>
            </a:rPr>
            <a:t>realidad</a:t>
          </a:r>
          <a:endParaRPr lang="en-US" dirty="0">
            <a:solidFill>
              <a:schemeClr val="tx1"/>
            </a:solidFill>
          </a:endParaRPr>
        </a:p>
      </dgm:t>
    </dgm:pt>
    <dgm:pt modelId="{817F68F0-B325-428F-8197-45E51BD2748E}" type="parTrans" cxnId="{4985C259-B945-4FAE-85C0-63A12B9BBEBB}">
      <dgm:prSet/>
      <dgm:spPr/>
      <dgm:t>
        <a:bodyPr/>
        <a:lstStyle/>
        <a:p>
          <a:endParaRPr lang="en-US"/>
        </a:p>
      </dgm:t>
    </dgm:pt>
    <dgm:pt modelId="{948C0984-2297-405A-8F30-989E48C83126}" type="sibTrans" cxnId="{4985C259-B945-4FAE-85C0-63A12B9BBEBB}">
      <dgm:prSet/>
      <dgm:spPr/>
      <dgm:t>
        <a:bodyPr/>
        <a:lstStyle/>
        <a:p>
          <a:endParaRPr lang="en-US"/>
        </a:p>
      </dgm:t>
    </dgm:pt>
    <dgm:pt modelId="{D1676113-C6DC-F84C-B26A-0AD58272F070}" type="pres">
      <dgm:prSet presAssocID="{44890D8F-23C3-495B-83A4-56B299F81B27}" presName="linear" presStyleCnt="0">
        <dgm:presLayoutVars>
          <dgm:animLvl val="lvl"/>
          <dgm:resizeHandles val="exact"/>
        </dgm:presLayoutVars>
      </dgm:prSet>
      <dgm:spPr/>
    </dgm:pt>
    <dgm:pt modelId="{6841B3C4-00D0-4043-A7DD-34E87D76E687}" type="pres">
      <dgm:prSet presAssocID="{8C10B261-AA89-4645-B707-FCE68DB694D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E32F52F-9320-864B-B36B-DA993FCED869}" type="pres">
      <dgm:prSet presAssocID="{1B4E9DA7-EACB-4D78-8EAC-AF41F806985D}" presName="spacer" presStyleCnt="0"/>
      <dgm:spPr/>
    </dgm:pt>
    <dgm:pt modelId="{D4A3F538-C005-8B42-85F9-FC3DF218B979}" type="pres">
      <dgm:prSet presAssocID="{22904614-29E1-4971-9E11-74CA1B82F03C}" presName="parentText" presStyleLbl="node1" presStyleIdx="1" presStyleCnt="2" custScaleY="69937">
        <dgm:presLayoutVars>
          <dgm:chMax val="0"/>
          <dgm:bulletEnabled val="1"/>
        </dgm:presLayoutVars>
      </dgm:prSet>
      <dgm:spPr/>
    </dgm:pt>
    <dgm:pt modelId="{9C37F450-6627-7F48-8E40-352DB24C3322}" type="pres">
      <dgm:prSet presAssocID="{22904614-29E1-4971-9E11-74CA1B82F03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0688921-35F0-454B-9853-1FB5C2919568}" type="presOf" srcId="{8C10B261-AA89-4645-B707-FCE68DB694D2}" destId="{6841B3C4-00D0-4043-A7DD-34E87D76E687}" srcOrd="0" destOrd="0" presId="urn:microsoft.com/office/officeart/2005/8/layout/vList2"/>
    <dgm:cxn modelId="{FF2DA83B-B5A3-8B4D-BFE7-DE48E8183052}" type="presOf" srcId="{BE4A4A6B-7686-4F97-ADF0-B69E14133499}" destId="{9C37F450-6627-7F48-8E40-352DB24C3322}" srcOrd="0" destOrd="1" presId="urn:microsoft.com/office/officeart/2005/8/layout/vList2"/>
    <dgm:cxn modelId="{4985C259-B945-4FAE-85C0-63A12B9BBEBB}" srcId="{22904614-29E1-4971-9E11-74CA1B82F03C}" destId="{9D6683F6-9055-464E-9639-BBC24E0CB449}" srcOrd="2" destOrd="0" parTransId="{817F68F0-B325-428F-8197-45E51BD2748E}" sibTransId="{948C0984-2297-405A-8F30-989E48C83126}"/>
    <dgm:cxn modelId="{8EB5DD6F-ABB1-F24D-AE30-1354F2B042AE}" type="presOf" srcId="{22904614-29E1-4971-9E11-74CA1B82F03C}" destId="{D4A3F538-C005-8B42-85F9-FC3DF218B979}" srcOrd="0" destOrd="0" presId="urn:microsoft.com/office/officeart/2005/8/layout/vList2"/>
    <dgm:cxn modelId="{BE858971-4304-C140-A4F0-A0DB697915DA}" type="presOf" srcId="{0064FAD4-00E2-46E9-ABE3-4B9E5B98E1E6}" destId="{9C37F450-6627-7F48-8E40-352DB24C3322}" srcOrd="0" destOrd="0" presId="urn:microsoft.com/office/officeart/2005/8/layout/vList2"/>
    <dgm:cxn modelId="{EF6A0B8A-E499-2643-BF2B-CF5167FF2781}" type="presOf" srcId="{44890D8F-23C3-495B-83A4-56B299F81B27}" destId="{D1676113-C6DC-F84C-B26A-0AD58272F070}" srcOrd="0" destOrd="0" presId="urn:microsoft.com/office/officeart/2005/8/layout/vList2"/>
    <dgm:cxn modelId="{8457F091-EAF6-4BBC-AE9C-6E7C697358AC}" srcId="{44890D8F-23C3-495B-83A4-56B299F81B27}" destId="{8C10B261-AA89-4645-B707-FCE68DB694D2}" srcOrd="0" destOrd="0" parTransId="{E19FA9D8-D69B-49A1-ABF6-82DE6E0FA5B2}" sibTransId="{1B4E9DA7-EACB-4D78-8EAC-AF41F806985D}"/>
    <dgm:cxn modelId="{F72706A5-D56E-4543-8228-4BF5A15732CF}" srcId="{22904614-29E1-4971-9E11-74CA1B82F03C}" destId="{0064FAD4-00E2-46E9-ABE3-4B9E5B98E1E6}" srcOrd="0" destOrd="0" parTransId="{4759F875-09D8-4867-8EEA-2F12E9B0E5FB}" sibTransId="{5287D817-4C14-4213-8505-4901EAF596E7}"/>
    <dgm:cxn modelId="{316B14C8-3E74-D949-A866-C66753CE7510}" type="presOf" srcId="{9D6683F6-9055-464E-9639-BBC24E0CB449}" destId="{9C37F450-6627-7F48-8E40-352DB24C3322}" srcOrd="0" destOrd="2" presId="urn:microsoft.com/office/officeart/2005/8/layout/vList2"/>
    <dgm:cxn modelId="{4C02DAD6-687A-4093-A4B4-51FD09F21988}" srcId="{22904614-29E1-4971-9E11-74CA1B82F03C}" destId="{BE4A4A6B-7686-4F97-ADF0-B69E14133499}" srcOrd="1" destOrd="0" parTransId="{93EEF57E-E6A8-4DD5-A857-8DBBE6F24F35}" sibTransId="{95EC457B-7BA0-4753-8D72-01B24A6D74D4}"/>
    <dgm:cxn modelId="{10ECE0DC-9431-453A-ACE6-4C4A068BF8A3}" srcId="{44890D8F-23C3-495B-83A4-56B299F81B27}" destId="{22904614-29E1-4971-9E11-74CA1B82F03C}" srcOrd="1" destOrd="0" parTransId="{0A502BDA-6B46-47A1-BD45-E2C1E4DA655D}" sibTransId="{17DCC6C6-9F17-4B38-8B6A-B5996CDD71B9}"/>
    <dgm:cxn modelId="{8F575469-9A3C-6044-B27A-A719FA075558}" type="presParOf" srcId="{D1676113-C6DC-F84C-B26A-0AD58272F070}" destId="{6841B3C4-00D0-4043-A7DD-34E87D76E687}" srcOrd="0" destOrd="0" presId="urn:microsoft.com/office/officeart/2005/8/layout/vList2"/>
    <dgm:cxn modelId="{92667480-9EB6-5D45-92A3-CB80D0800A14}" type="presParOf" srcId="{D1676113-C6DC-F84C-B26A-0AD58272F070}" destId="{0E32F52F-9320-864B-B36B-DA993FCED869}" srcOrd="1" destOrd="0" presId="urn:microsoft.com/office/officeart/2005/8/layout/vList2"/>
    <dgm:cxn modelId="{43807F67-2ECC-174C-81A3-B37CB66A7E00}" type="presParOf" srcId="{D1676113-C6DC-F84C-B26A-0AD58272F070}" destId="{D4A3F538-C005-8B42-85F9-FC3DF218B979}" srcOrd="2" destOrd="0" presId="urn:microsoft.com/office/officeart/2005/8/layout/vList2"/>
    <dgm:cxn modelId="{B8AB2B83-486D-2541-AF29-CC147697B70B}" type="presParOf" srcId="{D1676113-C6DC-F84C-B26A-0AD58272F070}" destId="{9C37F450-6627-7F48-8E40-352DB24C332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C4946F4-B873-41AD-A226-B48529DD61A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855FFCB-3965-40D4-9FF1-D4A6B3CC8D44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El aspecto verbal hace referencia al tiempo interno y  presenta oposiciones entre formas terminadas y en desarrollo / reiteradas. Aparece el aspecto en la distinción entre pretérito e imperfecto:</a:t>
          </a:r>
          <a:br>
            <a:rPr lang="es-ES_tradnl">
              <a:solidFill>
                <a:schemeClr val="tx1"/>
              </a:solidFill>
            </a:rPr>
          </a:br>
          <a:r>
            <a:rPr lang="es-ES_tradnl">
              <a:solidFill>
                <a:schemeClr val="tx1"/>
              </a:solidFill>
            </a:rPr>
            <a:t>Cuando tú llegaste ella se </a:t>
          </a:r>
          <a:r>
            <a:rPr lang="es-ES_tradnl" u="sng">
              <a:solidFill>
                <a:schemeClr val="tx1"/>
              </a:solidFill>
            </a:rPr>
            <a:t>fue</a:t>
          </a:r>
          <a:r>
            <a:rPr lang="es-ES_tradnl">
              <a:solidFill>
                <a:schemeClr val="tx1"/>
              </a:solidFill>
            </a:rPr>
            <a:t>	Cuando tú llegaste ella se </a:t>
          </a:r>
          <a:r>
            <a:rPr lang="es-ES_tradnl" u="sng">
              <a:solidFill>
                <a:schemeClr val="tx1"/>
              </a:solidFill>
            </a:rPr>
            <a:t>iba</a:t>
          </a:r>
          <a:endParaRPr lang="en-US">
            <a:solidFill>
              <a:schemeClr val="tx1"/>
            </a:solidFill>
          </a:endParaRPr>
        </a:p>
      </dgm:t>
    </dgm:pt>
    <dgm:pt modelId="{C89540A9-395D-4BD9-90BF-4A9DC021364F}" type="parTrans" cxnId="{EBD8CFEA-094D-49E1-AA28-47292F027138}">
      <dgm:prSet/>
      <dgm:spPr/>
      <dgm:t>
        <a:bodyPr/>
        <a:lstStyle/>
        <a:p>
          <a:endParaRPr lang="en-US"/>
        </a:p>
      </dgm:t>
    </dgm:pt>
    <dgm:pt modelId="{930CAC74-4C4C-4A74-83D2-29CB277F2BFC}" type="sibTrans" cxnId="{EBD8CFEA-094D-49E1-AA28-47292F027138}">
      <dgm:prSet/>
      <dgm:spPr/>
      <dgm:t>
        <a:bodyPr/>
        <a:lstStyle/>
        <a:p>
          <a:endParaRPr lang="en-US"/>
        </a:p>
      </dgm:t>
    </dgm:pt>
    <dgm:pt modelId="{419C8A9A-BD74-41BE-A5A5-5ABCE9BD50D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Pretérito: hablamos del comienzo o fin de una acción: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Ayer arrestaron al asesino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Ayer conocí a Pedro</a:t>
          </a:r>
          <a:endParaRPr lang="en-US" dirty="0">
            <a:solidFill>
              <a:schemeClr val="tx1"/>
            </a:solidFill>
          </a:endParaRPr>
        </a:p>
      </dgm:t>
    </dgm:pt>
    <dgm:pt modelId="{84B59432-EEA1-4153-9749-3E69BE4BF68B}" type="parTrans" cxnId="{DA255188-C45E-486F-B5CD-8821EF64B574}">
      <dgm:prSet/>
      <dgm:spPr/>
      <dgm:t>
        <a:bodyPr/>
        <a:lstStyle/>
        <a:p>
          <a:endParaRPr lang="en-US"/>
        </a:p>
      </dgm:t>
    </dgm:pt>
    <dgm:pt modelId="{8F1B58C0-1901-411D-9038-7FEAC33B5DEF}" type="sibTrans" cxnId="{DA255188-C45E-486F-B5CD-8821EF64B574}">
      <dgm:prSet/>
      <dgm:spPr/>
      <dgm:t>
        <a:bodyPr/>
        <a:lstStyle/>
        <a:p>
          <a:endParaRPr lang="en-US"/>
        </a:p>
      </dgm:t>
    </dgm:pt>
    <dgm:pt modelId="{1495B6D9-E7C4-4BD2-ADD5-BA3615FFA293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Imperfecto:  nos referimos a fases internas de una acción o situación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Julia siempre </a:t>
          </a:r>
          <a:r>
            <a:rPr lang="es-ES_tradnl" u="sng" dirty="0">
              <a:solidFill>
                <a:schemeClr val="tx1"/>
              </a:solidFill>
            </a:rPr>
            <a:t>compraba</a:t>
          </a:r>
          <a:r>
            <a:rPr lang="es-ES_tradnl" dirty="0">
              <a:solidFill>
                <a:schemeClr val="tx1"/>
              </a:solidFill>
            </a:rPr>
            <a:t> tomates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Julia </a:t>
          </a:r>
          <a:r>
            <a:rPr lang="es-ES_tradnl" u="sng" dirty="0">
              <a:solidFill>
                <a:schemeClr val="tx1"/>
              </a:solidFill>
            </a:rPr>
            <a:t>se reía</a:t>
          </a:r>
          <a:r>
            <a:rPr lang="es-ES_tradnl" dirty="0">
              <a:solidFill>
                <a:schemeClr val="tx1"/>
              </a:solidFill>
            </a:rPr>
            <a:t> cuando llegué</a:t>
          </a:r>
        </a:p>
      </dgm:t>
    </dgm:pt>
    <dgm:pt modelId="{2F46DF5C-2724-4768-8FB1-43CEE9589444}" type="parTrans" cxnId="{E85BD9FB-17F9-432A-B902-AF9EF6290D0B}">
      <dgm:prSet/>
      <dgm:spPr/>
      <dgm:t>
        <a:bodyPr/>
        <a:lstStyle/>
        <a:p>
          <a:endParaRPr lang="en-US"/>
        </a:p>
      </dgm:t>
    </dgm:pt>
    <dgm:pt modelId="{79741E0B-FB6C-425F-BC78-774BE6C495DA}" type="sibTrans" cxnId="{E85BD9FB-17F9-432A-B902-AF9EF6290D0B}">
      <dgm:prSet/>
      <dgm:spPr/>
      <dgm:t>
        <a:bodyPr/>
        <a:lstStyle/>
        <a:p>
          <a:endParaRPr lang="en-US"/>
        </a:p>
      </dgm:t>
    </dgm:pt>
    <dgm:pt modelId="{56397FD0-F5DD-3845-AABA-0B0966487A1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Además de la diferencia perfectivo/imperfectivo, en español se expresan otros significados aspectuales a través de las perífrasis: progresivo (estoy escribiendo), habitual (suelo cenar), incoativo (empecé a estudiar), continuativo (seguimos trabajando) y terminativo (dejé de fumar)</a:t>
          </a:r>
        </a:p>
      </dgm:t>
    </dgm:pt>
    <dgm:pt modelId="{C19E1A01-0EE6-F94A-AA2D-545DBF2321F8}" type="parTrans" cxnId="{1EB1489D-3C9B-3145-BA1F-C90D1EF17743}">
      <dgm:prSet/>
      <dgm:spPr/>
    </dgm:pt>
    <dgm:pt modelId="{7A1FBD15-0865-FB48-A912-2C9788D1FE70}" type="sibTrans" cxnId="{1EB1489D-3C9B-3145-BA1F-C90D1EF17743}">
      <dgm:prSet/>
      <dgm:spPr/>
    </dgm:pt>
    <dgm:pt modelId="{DA674381-D6F7-9443-8D71-1EE16A1D43E4}" type="pres">
      <dgm:prSet presAssocID="{6C4946F4-B873-41AD-A226-B48529DD61A3}" presName="linear" presStyleCnt="0">
        <dgm:presLayoutVars>
          <dgm:animLvl val="lvl"/>
          <dgm:resizeHandles val="exact"/>
        </dgm:presLayoutVars>
      </dgm:prSet>
      <dgm:spPr/>
    </dgm:pt>
    <dgm:pt modelId="{E5B34BE8-6329-6747-96F4-633877F61357}" type="pres">
      <dgm:prSet presAssocID="{3855FFCB-3965-40D4-9FF1-D4A6B3CC8D4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28B09F7-27E9-9F4A-ABB0-97F0DF27C77C}" type="pres">
      <dgm:prSet presAssocID="{930CAC74-4C4C-4A74-83D2-29CB277F2BFC}" presName="spacer" presStyleCnt="0"/>
      <dgm:spPr/>
    </dgm:pt>
    <dgm:pt modelId="{ECDEADC2-9222-5C4A-985F-BCF526116036}" type="pres">
      <dgm:prSet presAssocID="{419C8A9A-BD74-41BE-A5A5-5ABCE9BD50D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1342347-9E42-C645-8BD1-11D4F8021A27}" type="pres">
      <dgm:prSet presAssocID="{8F1B58C0-1901-411D-9038-7FEAC33B5DEF}" presName="spacer" presStyleCnt="0"/>
      <dgm:spPr/>
    </dgm:pt>
    <dgm:pt modelId="{3C51ECA5-9752-A149-89DB-C971CD4EDE68}" type="pres">
      <dgm:prSet presAssocID="{1495B6D9-E7C4-4BD2-ADD5-BA3615FFA29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93A10A0-C5C8-3D41-B20F-C108AF666935}" type="pres">
      <dgm:prSet presAssocID="{79741E0B-FB6C-425F-BC78-774BE6C495DA}" presName="spacer" presStyleCnt="0"/>
      <dgm:spPr/>
    </dgm:pt>
    <dgm:pt modelId="{22492B64-3AB4-2D4D-B2AD-E0EA9EA35AF2}" type="pres">
      <dgm:prSet presAssocID="{56397FD0-F5DD-3845-AABA-0B0966487A1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C287A13-A43E-7643-BDB0-A6958F77C48D}" type="presOf" srcId="{56397FD0-F5DD-3845-AABA-0B0966487A12}" destId="{22492B64-3AB4-2D4D-B2AD-E0EA9EA35AF2}" srcOrd="0" destOrd="0" presId="urn:microsoft.com/office/officeart/2005/8/layout/vList2"/>
    <dgm:cxn modelId="{8F0B9213-8865-6140-B063-8E55C0B00934}" type="presOf" srcId="{3855FFCB-3965-40D4-9FF1-D4A6B3CC8D44}" destId="{E5B34BE8-6329-6747-96F4-633877F61357}" srcOrd="0" destOrd="0" presId="urn:microsoft.com/office/officeart/2005/8/layout/vList2"/>
    <dgm:cxn modelId="{B1BF1257-5361-344D-9271-E538521E0D5C}" type="presOf" srcId="{1495B6D9-E7C4-4BD2-ADD5-BA3615FFA293}" destId="{3C51ECA5-9752-A149-89DB-C971CD4EDE68}" srcOrd="0" destOrd="0" presId="urn:microsoft.com/office/officeart/2005/8/layout/vList2"/>
    <dgm:cxn modelId="{DF02405A-B126-0D42-98BB-08BA3FC94A7F}" type="presOf" srcId="{419C8A9A-BD74-41BE-A5A5-5ABCE9BD50DC}" destId="{ECDEADC2-9222-5C4A-985F-BCF526116036}" srcOrd="0" destOrd="0" presId="urn:microsoft.com/office/officeart/2005/8/layout/vList2"/>
    <dgm:cxn modelId="{DA255188-C45E-486F-B5CD-8821EF64B574}" srcId="{6C4946F4-B873-41AD-A226-B48529DD61A3}" destId="{419C8A9A-BD74-41BE-A5A5-5ABCE9BD50DC}" srcOrd="1" destOrd="0" parTransId="{84B59432-EEA1-4153-9749-3E69BE4BF68B}" sibTransId="{8F1B58C0-1901-411D-9038-7FEAC33B5DEF}"/>
    <dgm:cxn modelId="{1EB1489D-3C9B-3145-BA1F-C90D1EF17743}" srcId="{6C4946F4-B873-41AD-A226-B48529DD61A3}" destId="{56397FD0-F5DD-3845-AABA-0B0966487A12}" srcOrd="3" destOrd="0" parTransId="{C19E1A01-0EE6-F94A-AA2D-545DBF2321F8}" sibTransId="{7A1FBD15-0865-FB48-A912-2C9788D1FE70}"/>
    <dgm:cxn modelId="{8FE57DCF-22ED-AB40-AEB5-D9AD74D01E70}" type="presOf" srcId="{6C4946F4-B873-41AD-A226-B48529DD61A3}" destId="{DA674381-D6F7-9443-8D71-1EE16A1D43E4}" srcOrd="0" destOrd="0" presId="urn:microsoft.com/office/officeart/2005/8/layout/vList2"/>
    <dgm:cxn modelId="{EBD8CFEA-094D-49E1-AA28-47292F027138}" srcId="{6C4946F4-B873-41AD-A226-B48529DD61A3}" destId="{3855FFCB-3965-40D4-9FF1-D4A6B3CC8D44}" srcOrd="0" destOrd="0" parTransId="{C89540A9-395D-4BD9-90BF-4A9DC021364F}" sibTransId="{930CAC74-4C4C-4A74-83D2-29CB277F2BFC}"/>
    <dgm:cxn modelId="{E85BD9FB-17F9-432A-B902-AF9EF6290D0B}" srcId="{6C4946F4-B873-41AD-A226-B48529DD61A3}" destId="{1495B6D9-E7C4-4BD2-ADD5-BA3615FFA293}" srcOrd="2" destOrd="0" parTransId="{2F46DF5C-2724-4768-8FB1-43CEE9589444}" sibTransId="{79741E0B-FB6C-425F-BC78-774BE6C495DA}"/>
    <dgm:cxn modelId="{E3541879-58B1-2349-A361-76CAC56251E3}" type="presParOf" srcId="{DA674381-D6F7-9443-8D71-1EE16A1D43E4}" destId="{E5B34BE8-6329-6747-96F4-633877F61357}" srcOrd="0" destOrd="0" presId="urn:microsoft.com/office/officeart/2005/8/layout/vList2"/>
    <dgm:cxn modelId="{57A4A467-04F2-8F4C-8BC3-5E7929F98AC8}" type="presParOf" srcId="{DA674381-D6F7-9443-8D71-1EE16A1D43E4}" destId="{628B09F7-27E9-9F4A-ABB0-97F0DF27C77C}" srcOrd="1" destOrd="0" presId="urn:microsoft.com/office/officeart/2005/8/layout/vList2"/>
    <dgm:cxn modelId="{60D9C8F0-3BF3-6B47-9D8B-305D8E244A9E}" type="presParOf" srcId="{DA674381-D6F7-9443-8D71-1EE16A1D43E4}" destId="{ECDEADC2-9222-5C4A-985F-BCF526116036}" srcOrd="2" destOrd="0" presId="urn:microsoft.com/office/officeart/2005/8/layout/vList2"/>
    <dgm:cxn modelId="{3FB7E456-C3AF-C04E-8FBA-542DFBF216B8}" type="presParOf" srcId="{DA674381-D6F7-9443-8D71-1EE16A1D43E4}" destId="{01342347-9E42-C645-8BD1-11D4F8021A27}" srcOrd="3" destOrd="0" presId="urn:microsoft.com/office/officeart/2005/8/layout/vList2"/>
    <dgm:cxn modelId="{D1353196-4593-5D41-85AA-0378FB0AD331}" type="presParOf" srcId="{DA674381-D6F7-9443-8D71-1EE16A1D43E4}" destId="{3C51ECA5-9752-A149-89DB-C971CD4EDE68}" srcOrd="4" destOrd="0" presId="urn:microsoft.com/office/officeart/2005/8/layout/vList2"/>
    <dgm:cxn modelId="{EE6A0D46-9DAE-324F-A3CD-8686662C74D5}" type="presParOf" srcId="{DA674381-D6F7-9443-8D71-1EE16A1D43E4}" destId="{F93A10A0-C5C8-3D41-B20F-C108AF666935}" srcOrd="5" destOrd="0" presId="urn:microsoft.com/office/officeart/2005/8/layout/vList2"/>
    <dgm:cxn modelId="{F0B4A668-AED5-CE42-9BD4-A47E641A7C1B}" type="presParOf" srcId="{DA674381-D6F7-9443-8D71-1EE16A1D43E4}" destId="{22492B64-3AB4-2D4D-B2AD-E0EA9EA35AF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827408A-A88B-4A51-B540-3AD90E87B4D1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8A14F9C-C4DF-4301-9349-AF61813EEC99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1) Dice que </a:t>
          </a:r>
          <a:r>
            <a:rPr lang="es-ES" u="sng" dirty="0">
              <a:solidFill>
                <a:schemeClr val="tx1"/>
              </a:solidFill>
            </a:rPr>
            <a:t>vienes</a:t>
          </a:r>
          <a:r>
            <a:rPr lang="es-ES" dirty="0">
              <a:solidFill>
                <a:schemeClr val="tx1"/>
              </a:solidFill>
            </a:rPr>
            <a:t> temprano.		Quiere que </a:t>
          </a:r>
          <a:r>
            <a:rPr lang="es-ES" u="sng" dirty="0">
              <a:solidFill>
                <a:schemeClr val="tx1"/>
              </a:solidFill>
            </a:rPr>
            <a:t>vengas</a:t>
          </a:r>
          <a:r>
            <a:rPr lang="es-ES" dirty="0">
              <a:solidFill>
                <a:schemeClr val="tx1"/>
              </a:solidFill>
            </a:rPr>
            <a:t> temprano</a:t>
          </a:r>
          <a:endParaRPr lang="en-US" dirty="0">
            <a:solidFill>
              <a:schemeClr val="tx1"/>
            </a:solidFill>
          </a:endParaRPr>
        </a:p>
      </dgm:t>
    </dgm:pt>
    <dgm:pt modelId="{49A76671-793A-467B-8E62-657E170AF544}" type="parTrans" cxnId="{5DBAA69E-ABBA-427F-B05E-CEEE59FFA7B8}">
      <dgm:prSet/>
      <dgm:spPr/>
      <dgm:t>
        <a:bodyPr/>
        <a:lstStyle/>
        <a:p>
          <a:endParaRPr lang="en-US"/>
        </a:p>
      </dgm:t>
    </dgm:pt>
    <dgm:pt modelId="{DFF01818-79CD-4427-B102-A696D9EC57CC}" type="sibTrans" cxnId="{5DBAA69E-ABBA-427F-B05E-CEEE59FFA7B8}">
      <dgm:prSet/>
      <dgm:spPr/>
      <dgm:t>
        <a:bodyPr/>
        <a:lstStyle/>
        <a:p>
          <a:endParaRPr lang="en-US"/>
        </a:p>
      </dgm:t>
    </dgm:pt>
    <dgm:pt modelId="{A8D6877E-EFD8-46B8-90AD-28FFB2237F23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2) </a:t>
          </a:r>
          <a:r>
            <a:rPr lang="es-ES" u="sng">
              <a:solidFill>
                <a:schemeClr val="tx1"/>
              </a:solidFill>
            </a:rPr>
            <a:t>Comía</a:t>
          </a:r>
          <a:r>
            <a:rPr lang="es-ES">
              <a:solidFill>
                <a:schemeClr val="tx1"/>
              </a:solidFill>
            </a:rPr>
            <a:t> palomitas todos los domingos.	</a:t>
          </a:r>
          <a:r>
            <a:rPr lang="es-ES" u="sng">
              <a:solidFill>
                <a:schemeClr val="tx1"/>
              </a:solidFill>
            </a:rPr>
            <a:t>Comió</a:t>
          </a:r>
          <a:r>
            <a:rPr lang="es-ES">
              <a:solidFill>
                <a:schemeClr val="tx1"/>
              </a:solidFill>
            </a:rPr>
            <a:t> palomitas ayer por la tarde.</a:t>
          </a:r>
          <a:endParaRPr lang="en-US">
            <a:solidFill>
              <a:schemeClr val="tx1"/>
            </a:solidFill>
          </a:endParaRPr>
        </a:p>
      </dgm:t>
    </dgm:pt>
    <dgm:pt modelId="{CE1FE85A-D9ED-4846-AA59-49585E5F26CD}" type="parTrans" cxnId="{FE054A1A-AE49-4B0A-99F0-2C4AF088A7FC}">
      <dgm:prSet/>
      <dgm:spPr/>
      <dgm:t>
        <a:bodyPr/>
        <a:lstStyle/>
        <a:p>
          <a:endParaRPr lang="en-US"/>
        </a:p>
      </dgm:t>
    </dgm:pt>
    <dgm:pt modelId="{6AE240CA-7D69-4A81-B6FB-5A48C8AF88FF}" type="sibTrans" cxnId="{FE054A1A-AE49-4B0A-99F0-2C4AF088A7FC}">
      <dgm:prSet/>
      <dgm:spPr/>
      <dgm:t>
        <a:bodyPr/>
        <a:lstStyle/>
        <a:p>
          <a:endParaRPr lang="en-US"/>
        </a:p>
      </dgm:t>
    </dgm:pt>
    <dgm:pt modelId="{89C8FBAE-4F32-4BE6-8781-03878035829F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3) </a:t>
          </a:r>
          <a:r>
            <a:rPr lang="es-ES" u="sng">
              <a:solidFill>
                <a:schemeClr val="tx1"/>
              </a:solidFill>
            </a:rPr>
            <a:t>Saldré</a:t>
          </a:r>
          <a:r>
            <a:rPr lang="es-ES">
              <a:solidFill>
                <a:schemeClr val="tx1"/>
              </a:solidFill>
            </a:rPr>
            <a:t> cuando llegues.			</a:t>
          </a:r>
          <a:r>
            <a:rPr lang="es-ES" u="sng">
              <a:solidFill>
                <a:schemeClr val="tx1"/>
              </a:solidFill>
            </a:rPr>
            <a:t>Salgo</a:t>
          </a:r>
          <a:r>
            <a:rPr lang="es-ES">
              <a:solidFill>
                <a:schemeClr val="tx1"/>
              </a:solidFill>
            </a:rPr>
            <a:t> ahora mismo.</a:t>
          </a:r>
          <a:endParaRPr lang="en-US">
            <a:solidFill>
              <a:schemeClr val="tx1"/>
            </a:solidFill>
          </a:endParaRPr>
        </a:p>
      </dgm:t>
    </dgm:pt>
    <dgm:pt modelId="{7228C5E8-FA4E-4552-8984-5ED8DF83E73E}" type="parTrans" cxnId="{A9D89769-8D6E-4269-BC12-0D6CA0BE7F52}">
      <dgm:prSet/>
      <dgm:spPr/>
      <dgm:t>
        <a:bodyPr/>
        <a:lstStyle/>
        <a:p>
          <a:endParaRPr lang="en-US"/>
        </a:p>
      </dgm:t>
    </dgm:pt>
    <dgm:pt modelId="{04326CA0-D9DF-4004-874B-FF64E56F4383}" type="sibTrans" cxnId="{A9D89769-8D6E-4269-BC12-0D6CA0BE7F52}">
      <dgm:prSet/>
      <dgm:spPr/>
      <dgm:t>
        <a:bodyPr/>
        <a:lstStyle/>
        <a:p>
          <a:endParaRPr lang="en-US"/>
        </a:p>
      </dgm:t>
    </dgm:pt>
    <dgm:pt modelId="{43F68721-62EE-4E2E-BD80-B06A60478E73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4) Sé que </a:t>
          </a:r>
          <a:r>
            <a:rPr lang="es-ES" u="sng">
              <a:solidFill>
                <a:schemeClr val="tx1"/>
              </a:solidFill>
            </a:rPr>
            <a:t>quieres</a:t>
          </a:r>
          <a:r>
            <a:rPr lang="es-ES">
              <a:solidFill>
                <a:schemeClr val="tx1"/>
              </a:solidFill>
            </a:rPr>
            <a:t> salir.			Espero que </a:t>
          </a:r>
          <a:r>
            <a:rPr lang="es-ES" u="sng">
              <a:solidFill>
                <a:schemeClr val="tx1"/>
              </a:solidFill>
            </a:rPr>
            <a:t>quieras</a:t>
          </a:r>
          <a:r>
            <a:rPr lang="es-ES">
              <a:solidFill>
                <a:schemeClr val="tx1"/>
              </a:solidFill>
            </a:rPr>
            <a:t> salir.</a:t>
          </a:r>
          <a:endParaRPr lang="en-US">
            <a:solidFill>
              <a:schemeClr val="tx1"/>
            </a:solidFill>
          </a:endParaRPr>
        </a:p>
      </dgm:t>
    </dgm:pt>
    <dgm:pt modelId="{13CBB18A-E2BE-45D2-BE23-667528AF58F1}" type="parTrans" cxnId="{AC7F4931-7560-4F7D-91E5-822E37E1075A}">
      <dgm:prSet/>
      <dgm:spPr/>
      <dgm:t>
        <a:bodyPr/>
        <a:lstStyle/>
        <a:p>
          <a:endParaRPr lang="en-US"/>
        </a:p>
      </dgm:t>
    </dgm:pt>
    <dgm:pt modelId="{89F028B3-79BD-45EA-A2BD-797FA3D3FF52}" type="sibTrans" cxnId="{AC7F4931-7560-4F7D-91E5-822E37E1075A}">
      <dgm:prSet/>
      <dgm:spPr/>
      <dgm:t>
        <a:bodyPr/>
        <a:lstStyle/>
        <a:p>
          <a:endParaRPr lang="en-US"/>
        </a:p>
      </dgm:t>
    </dgm:pt>
    <dgm:pt modelId="{B0F2D8CD-8020-44F2-A830-A356BCE36A57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5) </a:t>
          </a:r>
          <a:r>
            <a:rPr lang="es-ES" u="sng">
              <a:solidFill>
                <a:schemeClr val="tx1"/>
              </a:solidFill>
            </a:rPr>
            <a:t>Dormí</a:t>
          </a:r>
          <a:r>
            <a:rPr lang="es-ES">
              <a:solidFill>
                <a:schemeClr val="tx1"/>
              </a:solidFill>
            </a:rPr>
            <a:t> toda la noche de un tirón		</a:t>
          </a:r>
          <a:r>
            <a:rPr lang="es-ES" u="sng">
              <a:solidFill>
                <a:schemeClr val="tx1"/>
              </a:solidFill>
            </a:rPr>
            <a:t>Dormía</a:t>
          </a:r>
          <a:r>
            <a:rPr lang="es-ES">
              <a:solidFill>
                <a:schemeClr val="tx1"/>
              </a:solidFill>
            </a:rPr>
            <a:t> toda la noche cuando era joven</a:t>
          </a:r>
          <a:endParaRPr lang="en-US">
            <a:solidFill>
              <a:schemeClr val="tx1"/>
            </a:solidFill>
          </a:endParaRPr>
        </a:p>
      </dgm:t>
    </dgm:pt>
    <dgm:pt modelId="{78E4CEAA-917D-4061-9998-6D8385926861}" type="parTrans" cxnId="{1C5BB61E-B593-4B43-A170-A28839D8B99F}">
      <dgm:prSet/>
      <dgm:spPr/>
      <dgm:t>
        <a:bodyPr/>
        <a:lstStyle/>
        <a:p>
          <a:endParaRPr lang="en-US"/>
        </a:p>
      </dgm:t>
    </dgm:pt>
    <dgm:pt modelId="{BECDB0D5-DC77-49DA-B5F9-C6280336DCFE}" type="sibTrans" cxnId="{1C5BB61E-B593-4B43-A170-A28839D8B99F}">
      <dgm:prSet/>
      <dgm:spPr/>
      <dgm:t>
        <a:bodyPr/>
        <a:lstStyle/>
        <a:p>
          <a:endParaRPr lang="en-US"/>
        </a:p>
      </dgm:t>
    </dgm:pt>
    <dgm:pt modelId="{E6B8D18F-D5FA-4045-BEE0-642175A19614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6) Cuando te </a:t>
          </a:r>
          <a:r>
            <a:rPr lang="es-ES" u="sng" dirty="0">
              <a:solidFill>
                <a:schemeClr val="tx1"/>
              </a:solidFill>
            </a:rPr>
            <a:t>ibas,</a:t>
          </a:r>
          <a:r>
            <a:rPr lang="es-ES" dirty="0">
              <a:solidFill>
                <a:schemeClr val="tx1"/>
              </a:solidFill>
            </a:rPr>
            <a:t> recordé tu nombre	Cuando te </a:t>
          </a:r>
          <a:r>
            <a:rPr lang="es-ES" u="sng" dirty="0">
              <a:solidFill>
                <a:schemeClr val="tx1"/>
              </a:solidFill>
            </a:rPr>
            <a:t>fuiste,</a:t>
          </a:r>
          <a:r>
            <a:rPr lang="es-ES" dirty="0">
              <a:solidFill>
                <a:schemeClr val="tx1"/>
              </a:solidFill>
            </a:rPr>
            <a:t> recordé tu nombre</a:t>
          </a:r>
          <a:endParaRPr lang="en-US" dirty="0">
            <a:solidFill>
              <a:schemeClr val="tx1"/>
            </a:solidFill>
          </a:endParaRPr>
        </a:p>
      </dgm:t>
    </dgm:pt>
    <dgm:pt modelId="{B6C82490-DC37-4823-AD9A-1421576CD930}" type="parTrans" cxnId="{6CAFAD98-63A2-44EB-BE84-766D3DCB58EF}">
      <dgm:prSet/>
      <dgm:spPr/>
      <dgm:t>
        <a:bodyPr/>
        <a:lstStyle/>
        <a:p>
          <a:endParaRPr lang="en-US"/>
        </a:p>
      </dgm:t>
    </dgm:pt>
    <dgm:pt modelId="{AC9D3B51-36EF-476C-BC9B-983936157AB3}" type="sibTrans" cxnId="{6CAFAD98-63A2-44EB-BE84-766D3DCB58EF}">
      <dgm:prSet/>
      <dgm:spPr/>
      <dgm:t>
        <a:bodyPr/>
        <a:lstStyle/>
        <a:p>
          <a:endParaRPr lang="en-US"/>
        </a:p>
      </dgm:t>
    </dgm:pt>
    <dgm:pt modelId="{F4D06297-6112-45A2-A282-8935EAC33B46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7) Quien </a:t>
          </a:r>
          <a:r>
            <a:rPr lang="es-ES" u="sng">
              <a:solidFill>
                <a:schemeClr val="tx1"/>
              </a:solidFill>
            </a:rPr>
            <a:t>estudia</a:t>
          </a:r>
          <a:r>
            <a:rPr lang="es-ES">
              <a:solidFill>
                <a:schemeClr val="tx1"/>
              </a:solidFill>
            </a:rPr>
            <a:t> aprueba			Quien </a:t>
          </a:r>
          <a:r>
            <a:rPr lang="es-ES" u="sng">
              <a:solidFill>
                <a:schemeClr val="tx1"/>
              </a:solidFill>
            </a:rPr>
            <a:t>estudie</a:t>
          </a:r>
          <a:r>
            <a:rPr lang="es-ES">
              <a:solidFill>
                <a:schemeClr val="tx1"/>
              </a:solidFill>
            </a:rPr>
            <a:t> aprobará.</a:t>
          </a:r>
          <a:endParaRPr lang="en-US">
            <a:solidFill>
              <a:schemeClr val="tx1"/>
            </a:solidFill>
          </a:endParaRPr>
        </a:p>
      </dgm:t>
    </dgm:pt>
    <dgm:pt modelId="{88B60B1D-2109-4077-9375-0808E5D122BE}" type="parTrans" cxnId="{C59FED37-4752-40E2-A196-EEAFE0BE4EF7}">
      <dgm:prSet/>
      <dgm:spPr/>
      <dgm:t>
        <a:bodyPr/>
        <a:lstStyle/>
        <a:p>
          <a:endParaRPr lang="en-US"/>
        </a:p>
      </dgm:t>
    </dgm:pt>
    <dgm:pt modelId="{64B5AC7D-1798-4852-BCDE-2FC2AEC28065}" type="sibTrans" cxnId="{C59FED37-4752-40E2-A196-EEAFE0BE4EF7}">
      <dgm:prSet/>
      <dgm:spPr/>
      <dgm:t>
        <a:bodyPr/>
        <a:lstStyle/>
        <a:p>
          <a:endParaRPr lang="en-US"/>
        </a:p>
      </dgm:t>
    </dgm:pt>
    <dgm:pt modelId="{3EC7AB80-D294-44AC-91EE-03886D19A389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8) Cuando María </a:t>
          </a:r>
          <a:r>
            <a:rPr lang="es-ES" u="sng" dirty="0">
              <a:solidFill>
                <a:schemeClr val="tx1"/>
              </a:solidFill>
            </a:rPr>
            <a:t>venga</a:t>
          </a:r>
          <a:r>
            <a:rPr lang="es-ES" dirty="0">
              <a:solidFill>
                <a:schemeClr val="tx1"/>
              </a:solidFill>
            </a:rPr>
            <a:t> me habré ido	Si María </a:t>
          </a:r>
          <a:r>
            <a:rPr lang="es-ES" u="sng" dirty="0">
              <a:solidFill>
                <a:schemeClr val="tx1"/>
              </a:solidFill>
            </a:rPr>
            <a:t>viniera</a:t>
          </a:r>
          <a:r>
            <a:rPr lang="es-ES" dirty="0">
              <a:solidFill>
                <a:schemeClr val="tx1"/>
              </a:solidFill>
            </a:rPr>
            <a:t> me iría.</a:t>
          </a:r>
          <a:endParaRPr lang="en-US" dirty="0">
            <a:solidFill>
              <a:schemeClr val="tx1"/>
            </a:solidFill>
          </a:endParaRPr>
        </a:p>
      </dgm:t>
    </dgm:pt>
    <dgm:pt modelId="{0EEEB16F-21AA-406D-AF1C-58B1DB8F97A5}" type="parTrans" cxnId="{CD96C233-4D9C-4C39-BB47-FB4FBF0D66F2}">
      <dgm:prSet/>
      <dgm:spPr/>
      <dgm:t>
        <a:bodyPr/>
        <a:lstStyle/>
        <a:p>
          <a:endParaRPr lang="en-US"/>
        </a:p>
      </dgm:t>
    </dgm:pt>
    <dgm:pt modelId="{2A33E524-A85A-46FA-A1E2-98051F1A89A9}" type="sibTrans" cxnId="{CD96C233-4D9C-4C39-BB47-FB4FBF0D66F2}">
      <dgm:prSet/>
      <dgm:spPr/>
      <dgm:t>
        <a:bodyPr/>
        <a:lstStyle/>
        <a:p>
          <a:endParaRPr lang="en-US"/>
        </a:p>
      </dgm:t>
    </dgm:pt>
    <dgm:pt modelId="{73C0DAE0-3E54-4546-A219-9E8282ADED36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9) </a:t>
          </a:r>
          <a:r>
            <a:rPr lang="es-ES" u="sng" dirty="0">
              <a:solidFill>
                <a:schemeClr val="tx1"/>
              </a:solidFill>
            </a:rPr>
            <a:t>Entregué</a:t>
          </a:r>
          <a:r>
            <a:rPr lang="es-ES" dirty="0">
              <a:solidFill>
                <a:schemeClr val="tx1"/>
              </a:solidFill>
            </a:rPr>
            <a:t> el informe ayer		</a:t>
          </a:r>
          <a:r>
            <a:rPr lang="es-ES" u="sng" dirty="0">
              <a:solidFill>
                <a:schemeClr val="tx1"/>
              </a:solidFill>
            </a:rPr>
            <a:t>Entregaré</a:t>
          </a:r>
          <a:r>
            <a:rPr lang="es-ES" dirty="0">
              <a:solidFill>
                <a:schemeClr val="tx1"/>
              </a:solidFill>
            </a:rPr>
            <a:t> el informe cuando pueda.</a:t>
          </a:r>
          <a:endParaRPr lang="en-US" dirty="0">
            <a:solidFill>
              <a:schemeClr val="tx1"/>
            </a:solidFill>
          </a:endParaRPr>
        </a:p>
      </dgm:t>
    </dgm:pt>
    <dgm:pt modelId="{EC0AA075-5643-4C5F-820A-F1CA0D43B1F6}" type="parTrans" cxnId="{6F31C700-7B3C-4DEB-AA57-E2AF4B94B9A5}">
      <dgm:prSet/>
      <dgm:spPr/>
      <dgm:t>
        <a:bodyPr/>
        <a:lstStyle/>
        <a:p>
          <a:endParaRPr lang="en-US"/>
        </a:p>
      </dgm:t>
    </dgm:pt>
    <dgm:pt modelId="{5F6944B2-C9CB-4B3A-85F8-B65CEB9D9C80}" type="sibTrans" cxnId="{6F31C700-7B3C-4DEB-AA57-E2AF4B94B9A5}">
      <dgm:prSet/>
      <dgm:spPr/>
      <dgm:t>
        <a:bodyPr/>
        <a:lstStyle/>
        <a:p>
          <a:endParaRPr lang="en-US"/>
        </a:p>
      </dgm:t>
    </dgm:pt>
    <dgm:pt modelId="{48AD5CE3-07DC-ED45-BA89-DDC6BE3844BF}" type="pres">
      <dgm:prSet presAssocID="{E827408A-A88B-4A51-B540-3AD90E87B4D1}" presName="linear" presStyleCnt="0">
        <dgm:presLayoutVars>
          <dgm:animLvl val="lvl"/>
          <dgm:resizeHandles val="exact"/>
        </dgm:presLayoutVars>
      </dgm:prSet>
      <dgm:spPr/>
    </dgm:pt>
    <dgm:pt modelId="{75F5CEFD-EBD5-7F4E-822D-368363ECB819}" type="pres">
      <dgm:prSet presAssocID="{48A14F9C-C4DF-4301-9349-AF61813EEC99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E8594012-B4E1-AF43-9953-B37F7641E420}" type="pres">
      <dgm:prSet presAssocID="{DFF01818-79CD-4427-B102-A696D9EC57CC}" presName="spacer" presStyleCnt="0"/>
      <dgm:spPr/>
    </dgm:pt>
    <dgm:pt modelId="{5DFDE697-C03A-5945-8C1F-E4A9C90FDC86}" type="pres">
      <dgm:prSet presAssocID="{A8D6877E-EFD8-46B8-90AD-28FFB2237F23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F97543E3-73B6-7445-848B-695AA13B24A7}" type="pres">
      <dgm:prSet presAssocID="{6AE240CA-7D69-4A81-B6FB-5A48C8AF88FF}" presName="spacer" presStyleCnt="0"/>
      <dgm:spPr/>
    </dgm:pt>
    <dgm:pt modelId="{E00F50DD-88FE-1E40-B350-9ECCE760C359}" type="pres">
      <dgm:prSet presAssocID="{89C8FBAE-4F32-4BE6-8781-03878035829F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D156A495-0860-E340-B053-C37964A52EA1}" type="pres">
      <dgm:prSet presAssocID="{04326CA0-D9DF-4004-874B-FF64E56F4383}" presName="spacer" presStyleCnt="0"/>
      <dgm:spPr/>
    </dgm:pt>
    <dgm:pt modelId="{E452CFE8-42FD-3544-AD29-5616AA250CDE}" type="pres">
      <dgm:prSet presAssocID="{43F68721-62EE-4E2E-BD80-B06A60478E73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91E82E65-C807-5B43-BC6D-4D2BDA705CDE}" type="pres">
      <dgm:prSet presAssocID="{89F028B3-79BD-45EA-A2BD-797FA3D3FF52}" presName="spacer" presStyleCnt="0"/>
      <dgm:spPr/>
    </dgm:pt>
    <dgm:pt modelId="{E3ACAE1A-0F20-E64A-84CE-C1F192F605B8}" type="pres">
      <dgm:prSet presAssocID="{B0F2D8CD-8020-44F2-A830-A356BCE36A57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87F65D1A-8586-7944-A8FF-6AD936F545FB}" type="pres">
      <dgm:prSet presAssocID="{BECDB0D5-DC77-49DA-B5F9-C6280336DCFE}" presName="spacer" presStyleCnt="0"/>
      <dgm:spPr/>
    </dgm:pt>
    <dgm:pt modelId="{9078C6E8-C365-3D4D-96AE-3EFDE8B6FCEE}" type="pres">
      <dgm:prSet presAssocID="{E6B8D18F-D5FA-4045-BEE0-642175A19614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9B441C99-3AA6-344F-911C-9D86BB898882}" type="pres">
      <dgm:prSet presAssocID="{AC9D3B51-36EF-476C-BC9B-983936157AB3}" presName="spacer" presStyleCnt="0"/>
      <dgm:spPr/>
    </dgm:pt>
    <dgm:pt modelId="{EF030436-F268-374B-84D4-283EFBD0EE2D}" type="pres">
      <dgm:prSet presAssocID="{F4D06297-6112-45A2-A282-8935EAC33B46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EC13A303-AF1D-054C-AF79-3356946219A1}" type="pres">
      <dgm:prSet presAssocID="{64B5AC7D-1798-4852-BCDE-2FC2AEC28065}" presName="spacer" presStyleCnt="0"/>
      <dgm:spPr/>
    </dgm:pt>
    <dgm:pt modelId="{A0931790-6320-9741-A41B-416ED7AE3160}" type="pres">
      <dgm:prSet presAssocID="{3EC7AB80-D294-44AC-91EE-03886D19A389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0A46185D-F87E-1945-964B-A6564987457D}" type="pres">
      <dgm:prSet presAssocID="{2A33E524-A85A-46FA-A1E2-98051F1A89A9}" presName="spacer" presStyleCnt="0"/>
      <dgm:spPr/>
    </dgm:pt>
    <dgm:pt modelId="{E5B6BC44-8704-CD4F-B9D4-A40B76461B5C}" type="pres">
      <dgm:prSet presAssocID="{73C0DAE0-3E54-4546-A219-9E8282ADED36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6F31C700-7B3C-4DEB-AA57-E2AF4B94B9A5}" srcId="{E827408A-A88B-4A51-B540-3AD90E87B4D1}" destId="{73C0DAE0-3E54-4546-A219-9E8282ADED36}" srcOrd="8" destOrd="0" parTransId="{EC0AA075-5643-4C5F-820A-F1CA0D43B1F6}" sibTransId="{5F6944B2-C9CB-4B3A-85F8-B65CEB9D9C80}"/>
    <dgm:cxn modelId="{FE054A1A-AE49-4B0A-99F0-2C4AF088A7FC}" srcId="{E827408A-A88B-4A51-B540-3AD90E87B4D1}" destId="{A8D6877E-EFD8-46B8-90AD-28FFB2237F23}" srcOrd="1" destOrd="0" parTransId="{CE1FE85A-D9ED-4846-AA59-49585E5F26CD}" sibTransId="{6AE240CA-7D69-4A81-B6FB-5A48C8AF88FF}"/>
    <dgm:cxn modelId="{A15BD01B-2745-7049-A923-3FA1EE98D2DF}" type="presOf" srcId="{F4D06297-6112-45A2-A282-8935EAC33B46}" destId="{EF030436-F268-374B-84D4-283EFBD0EE2D}" srcOrd="0" destOrd="0" presId="urn:microsoft.com/office/officeart/2005/8/layout/vList2"/>
    <dgm:cxn modelId="{3085861D-D47E-CF42-AAA6-102B86E33107}" type="presOf" srcId="{89C8FBAE-4F32-4BE6-8781-03878035829F}" destId="{E00F50DD-88FE-1E40-B350-9ECCE760C359}" srcOrd="0" destOrd="0" presId="urn:microsoft.com/office/officeart/2005/8/layout/vList2"/>
    <dgm:cxn modelId="{1C5BB61E-B593-4B43-A170-A28839D8B99F}" srcId="{E827408A-A88B-4A51-B540-3AD90E87B4D1}" destId="{B0F2D8CD-8020-44F2-A830-A356BCE36A57}" srcOrd="4" destOrd="0" parTransId="{78E4CEAA-917D-4061-9998-6D8385926861}" sibTransId="{BECDB0D5-DC77-49DA-B5F9-C6280336DCFE}"/>
    <dgm:cxn modelId="{B1E77224-ABA4-EE4A-B128-B9D8CBF66806}" type="presOf" srcId="{43F68721-62EE-4E2E-BD80-B06A60478E73}" destId="{E452CFE8-42FD-3544-AD29-5616AA250CDE}" srcOrd="0" destOrd="0" presId="urn:microsoft.com/office/officeart/2005/8/layout/vList2"/>
    <dgm:cxn modelId="{32212230-B629-A341-8B48-58A79727D604}" type="presOf" srcId="{E827408A-A88B-4A51-B540-3AD90E87B4D1}" destId="{48AD5CE3-07DC-ED45-BA89-DDC6BE3844BF}" srcOrd="0" destOrd="0" presId="urn:microsoft.com/office/officeart/2005/8/layout/vList2"/>
    <dgm:cxn modelId="{AC7F4931-7560-4F7D-91E5-822E37E1075A}" srcId="{E827408A-A88B-4A51-B540-3AD90E87B4D1}" destId="{43F68721-62EE-4E2E-BD80-B06A60478E73}" srcOrd="3" destOrd="0" parTransId="{13CBB18A-E2BE-45D2-BE23-667528AF58F1}" sibTransId="{89F028B3-79BD-45EA-A2BD-797FA3D3FF52}"/>
    <dgm:cxn modelId="{CD96C233-4D9C-4C39-BB47-FB4FBF0D66F2}" srcId="{E827408A-A88B-4A51-B540-3AD90E87B4D1}" destId="{3EC7AB80-D294-44AC-91EE-03886D19A389}" srcOrd="7" destOrd="0" parTransId="{0EEEB16F-21AA-406D-AF1C-58B1DB8F97A5}" sibTransId="{2A33E524-A85A-46FA-A1E2-98051F1A89A9}"/>
    <dgm:cxn modelId="{C59FED37-4752-40E2-A196-EEAFE0BE4EF7}" srcId="{E827408A-A88B-4A51-B540-3AD90E87B4D1}" destId="{F4D06297-6112-45A2-A282-8935EAC33B46}" srcOrd="6" destOrd="0" parTransId="{88B60B1D-2109-4077-9375-0808E5D122BE}" sibTransId="{64B5AC7D-1798-4852-BCDE-2FC2AEC28065}"/>
    <dgm:cxn modelId="{B7C2C63C-5736-8B43-B088-CA3A07FEC870}" type="presOf" srcId="{3EC7AB80-D294-44AC-91EE-03886D19A389}" destId="{A0931790-6320-9741-A41B-416ED7AE3160}" srcOrd="0" destOrd="0" presId="urn:microsoft.com/office/officeart/2005/8/layout/vList2"/>
    <dgm:cxn modelId="{7CB3DC44-8EAD-ED4F-B20E-5C9F394D0AF5}" type="presOf" srcId="{B0F2D8CD-8020-44F2-A830-A356BCE36A57}" destId="{E3ACAE1A-0F20-E64A-84CE-C1F192F605B8}" srcOrd="0" destOrd="0" presId="urn:microsoft.com/office/officeart/2005/8/layout/vList2"/>
    <dgm:cxn modelId="{A9D89769-8D6E-4269-BC12-0D6CA0BE7F52}" srcId="{E827408A-A88B-4A51-B540-3AD90E87B4D1}" destId="{89C8FBAE-4F32-4BE6-8781-03878035829F}" srcOrd="2" destOrd="0" parTransId="{7228C5E8-FA4E-4552-8984-5ED8DF83E73E}" sibTransId="{04326CA0-D9DF-4004-874B-FF64E56F4383}"/>
    <dgm:cxn modelId="{6CAFAD98-63A2-44EB-BE84-766D3DCB58EF}" srcId="{E827408A-A88B-4A51-B540-3AD90E87B4D1}" destId="{E6B8D18F-D5FA-4045-BEE0-642175A19614}" srcOrd="5" destOrd="0" parTransId="{B6C82490-DC37-4823-AD9A-1421576CD930}" sibTransId="{AC9D3B51-36EF-476C-BC9B-983936157AB3}"/>
    <dgm:cxn modelId="{5DBAA69E-ABBA-427F-B05E-CEEE59FFA7B8}" srcId="{E827408A-A88B-4A51-B540-3AD90E87B4D1}" destId="{48A14F9C-C4DF-4301-9349-AF61813EEC99}" srcOrd="0" destOrd="0" parTransId="{49A76671-793A-467B-8E62-657E170AF544}" sibTransId="{DFF01818-79CD-4427-B102-A696D9EC57CC}"/>
    <dgm:cxn modelId="{A5FD279F-0C8D-FB41-AF4E-E392FB6DA382}" type="presOf" srcId="{48A14F9C-C4DF-4301-9349-AF61813EEC99}" destId="{75F5CEFD-EBD5-7F4E-822D-368363ECB819}" srcOrd="0" destOrd="0" presId="urn:microsoft.com/office/officeart/2005/8/layout/vList2"/>
    <dgm:cxn modelId="{AAB822A1-2830-D34C-816A-202659BDDB4E}" type="presOf" srcId="{E6B8D18F-D5FA-4045-BEE0-642175A19614}" destId="{9078C6E8-C365-3D4D-96AE-3EFDE8B6FCEE}" srcOrd="0" destOrd="0" presId="urn:microsoft.com/office/officeart/2005/8/layout/vList2"/>
    <dgm:cxn modelId="{29F602B2-29CF-4642-BA14-FFE5B89A4576}" type="presOf" srcId="{73C0DAE0-3E54-4546-A219-9E8282ADED36}" destId="{E5B6BC44-8704-CD4F-B9D4-A40B76461B5C}" srcOrd="0" destOrd="0" presId="urn:microsoft.com/office/officeart/2005/8/layout/vList2"/>
    <dgm:cxn modelId="{2A403EF9-95BE-E344-AE3E-68525B73DBD0}" type="presOf" srcId="{A8D6877E-EFD8-46B8-90AD-28FFB2237F23}" destId="{5DFDE697-C03A-5945-8C1F-E4A9C90FDC86}" srcOrd="0" destOrd="0" presId="urn:microsoft.com/office/officeart/2005/8/layout/vList2"/>
    <dgm:cxn modelId="{175A3B92-F428-3642-8B31-1274EF15673F}" type="presParOf" srcId="{48AD5CE3-07DC-ED45-BA89-DDC6BE3844BF}" destId="{75F5CEFD-EBD5-7F4E-822D-368363ECB819}" srcOrd="0" destOrd="0" presId="urn:microsoft.com/office/officeart/2005/8/layout/vList2"/>
    <dgm:cxn modelId="{51294BA5-FC13-AA45-97F2-DB2457C7497C}" type="presParOf" srcId="{48AD5CE3-07DC-ED45-BA89-DDC6BE3844BF}" destId="{E8594012-B4E1-AF43-9953-B37F7641E420}" srcOrd="1" destOrd="0" presId="urn:microsoft.com/office/officeart/2005/8/layout/vList2"/>
    <dgm:cxn modelId="{8910562B-BA01-314D-AE8D-1E2B49128994}" type="presParOf" srcId="{48AD5CE3-07DC-ED45-BA89-DDC6BE3844BF}" destId="{5DFDE697-C03A-5945-8C1F-E4A9C90FDC86}" srcOrd="2" destOrd="0" presId="urn:microsoft.com/office/officeart/2005/8/layout/vList2"/>
    <dgm:cxn modelId="{499674CF-E107-8E49-BB7E-364CBA83F937}" type="presParOf" srcId="{48AD5CE3-07DC-ED45-BA89-DDC6BE3844BF}" destId="{F97543E3-73B6-7445-848B-695AA13B24A7}" srcOrd="3" destOrd="0" presId="urn:microsoft.com/office/officeart/2005/8/layout/vList2"/>
    <dgm:cxn modelId="{52DCF2CE-0C03-C14B-ADA9-F52BBB6A6918}" type="presParOf" srcId="{48AD5CE3-07DC-ED45-BA89-DDC6BE3844BF}" destId="{E00F50DD-88FE-1E40-B350-9ECCE760C359}" srcOrd="4" destOrd="0" presId="urn:microsoft.com/office/officeart/2005/8/layout/vList2"/>
    <dgm:cxn modelId="{52B82E12-D9BE-564A-BD07-F5B932CD357F}" type="presParOf" srcId="{48AD5CE3-07DC-ED45-BA89-DDC6BE3844BF}" destId="{D156A495-0860-E340-B053-C37964A52EA1}" srcOrd="5" destOrd="0" presId="urn:microsoft.com/office/officeart/2005/8/layout/vList2"/>
    <dgm:cxn modelId="{4ABCB3FF-0C12-A645-A0E5-1134D5762A3C}" type="presParOf" srcId="{48AD5CE3-07DC-ED45-BA89-DDC6BE3844BF}" destId="{E452CFE8-42FD-3544-AD29-5616AA250CDE}" srcOrd="6" destOrd="0" presId="urn:microsoft.com/office/officeart/2005/8/layout/vList2"/>
    <dgm:cxn modelId="{E8A8595B-641F-A143-B805-1C8F04B5E6C2}" type="presParOf" srcId="{48AD5CE3-07DC-ED45-BA89-DDC6BE3844BF}" destId="{91E82E65-C807-5B43-BC6D-4D2BDA705CDE}" srcOrd="7" destOrd="0" presId="urn:microsoft.com/office/officeart/2005/8/layout/vList2"/>
    <dgm:cxn modelId="{6465C557-17E2-9C4B-A6A6-BE831BD0C398}" type="presParOf" srcId="{48AD5CE3-07DC-ED45-BA89-DDC6BE3844BF}" destId="{E3ACAE1A-0F20-E64A-84CE-C1F192F605B8}" srcOrd="8" destOrd="0" presId="urn:microsoft.com/office/officeart/2005/8/layout/vList2"/>
    <dgm:cxn modelId="{BF62EC82-86BF-C24C-BC08-B78A08F4AAD7}" type="presParOf" srcId="{48AD5CE3-07DC-ED45-BA89-DDC6BE3844BF}" destId="{87F65D1A-8586-7944-A8FF-6AD936F545FB}" srcOrd="9" destOrd="0" presId="urn:microsoft.com/office/officeart/2005/8/layout/vList2"/>
    <dgm:cxn modelId="{6638F6BF-DB92-3C46-AC88-5CD06BAF4738}" type="presParOf" srcId="{48AD5CE3-07DC-ED45-BA89-DDC6BE3844BF}" destId="{9078C6E8-C365-3D4D-96AE-3EFDE8B6FCEE}" srcOrd="10" destOrd="0" presId="urn:microsoft.com/office/officeart/2005/8/layout/vList2"/>
    <dgm:cxn modelId="{EDEA95F0-3A04-044B-8564-EFF068EE1BA5}" type="presParOf" srcId="{48AD5CE3-07DC-ED45-BA89-DDC6BE3844BF}" destId="{9B441C99-3AA6-344F-911C-9D86BB898882}" srcOrd="11" destOrd="0" presId="urn:microsoft.com/office/officeart/2005/8/layout/vList2"/>
    <dgm:cxn modelId="{D0FA8442-5850-7248-81F7-3A36B7E6DBE6}" type="presParOf" srcId="{48AD5CE3-07DC-ED45-BA89-DDC6BE3844BF}" destId="{EF030436-F268-374B-84D4-283EFBD0EE2D}" srcOrd="12" destOrd="0" presId="urn:microsoft.com/office/officeart/2005/8/layout/vList2"/>
    <dgm:cxn modelId="{052B30D2-A929-9545-8D64-73061FD5934F}" type="presParOf" srcId="{48AD5CE3-07DC-ED45-BA89-DDC6BE3844BF}" destId="{EC13A303-AF1D-054C-AF79-3356946219A1}" srcOrd="13" destOrd="0" presId="urn:microsoft.com/office/officeart/2005/8/layout/vList2"/>
    <dgm:cxn modelId="{A8FB3C24-2375-C744-B5D9-B1EAC0769B78}" type="presParOf" srcId="{48AD5CE3-07DC-ED45-BA89-DDC6BE3844BF}" destId="{A0931790-6320-9741-A41B-416ED7AE3160}" srcOrd="14" destOrd="0" presId="urn:microsoft.com/office/officeart/2005/8/layout/vList2"/>
    <dgm:cxn modelId="{2E5A57F8-BB6B-8148-8D9B-51C19EC85890}" type="presParOf" srcId="{48AD5CE3-07DC-ED45-BA89-DDC6BE3844BF}" destId="{0A46185D-F87E-1945-964B-A6564987457D}" srcOrd="15" destOrd="0" presId="urn:microsoft.com/office/officeart/2005/8/layout/vList2"/>
    <dgm:cxn modelId="{B09D7CB8-424E-4842-AE51-5A1603228F80}" type="presParOf" srcId="{48AD5CE3-07DC-ED45-BA89-DDC6BE3844BF}" destId="{E5B6BC44-8704-CD4F-B9D4-A40B76461B5C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1CE0ADC-2652-472C-B651-A239266D0DB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5406964-D086-4F6B-9704-C0B682A19F26}">
      <dgm:prSet/>
      <dgm:spPr/>
      <dgm:t>
        <a:bodyPr/>
        <a:lstStyle/>
        <a:p>
          <a:r>
            <a:rPr lang="es-ES_tradnl" cap="all" baseline="0" dirty="0">
              <a:solidFill>
                <a:schemeClr val="tx1"/>
              </a:solidFill>
            </a:rPr>
            <a:t>Composición</a:t>
          </a:r>
          <a:r>
            <a:rPr lang="es-ES_tradnl" baseline="0" dirty="0">
              <a:solidFill>
                <a:schemeClr val="tx1"/>
              </a:solidFill>
            </a:rPr>
            <a:t>: </a:t>
          </a:r>
          <a:br>
            <a:rPr lang="es-ES_tradnl" baseline="0" dirty="0">
              <a:solidFill>
                <a:schemeClr val="tx1"/>
              </a:solidFill>
            </a:rPr>
          </a:br>
          <a:r>
            <a:rPr lang="es-ES_tradnl" baseline="0" dirty="0">
              <a:solidFill>
                <a:schemeClr val="tx1"/>
              </a:solidFill>
            </a:rPr>
            <a:t>se combinan dos palabras o raíces </a:t>
          </a:r>
          <a:br>
            <a:rPr lang="es-ES_tradnl" baseline="0" dirty="0">
              <a:solidFill>
                <a:schemeClr val="tx1"/>
              </a:solidFill>
            </a:rPr>
          </a:br>
          <a:r>
            <a:rPr lang="es-ES_tradnl" i="1" baseline="0" dirty="0">
              <a:solidFill>
                <a:schemeClr val="tx1"/>
              </a:solidFill>
            </a:rPr>
            <a:t>sabelotodo, aguanieve, malgastar</a:t>
          </a:r>
          <a:endParaRPr lang="en-US" i="1" baseline="0" dirty="0">
            <a:solidFill>
              <a:schemeClr val="tx1"/>
            </a:solidFill>
          </a:endParaRPr>
        </a:p>
      </dgm:t>
    </dgm:pt>
    <dgm:pt modelId="{B0CE86A4-851B-4C75-A0F4-C91D94A8012A}" type="parTrans" cxnId="{DAC8AEA4-515F-42BA-98CB-8D457B2DB040}">
      <dgm:prSet/>
      <dgm:spPr/>
      <dgm:t>
        <a:bodyPr/>
        <a:lstStyle/>
        <a:p>
          <a:endParaRPr lang="en-US"/>
        </a:p>
      </dgm:t>
    </dgm:pt>
    <dgm:pt modelId="{E55AF67A-5512-4168-B3EA-5CEDBFBD798C}" type="sibTrans" cxnId="{DAC8AEA4-515F-42BA-98CB-8D457B2DB040}">
      <dgm:prSet/>
      <dgm:spPr/>
      <dgm:t>
        <a:bodyPr/>
        <a:lstStyle/>
        <a:p>
          <a:endParaRPr lang="en-US"/>
        </a:p>
      </dgm:t>
    </dgm:pt>
    <dgm:pt modelId="{D2D8BACC-504E-4BED-964F-E5BC1D7352C7}">
      <dgm:prSet/>
      <dgm:spPr/>
      <dgm:t>
        <a:bodyPr/>
        <a:lstStyle/>
        <a:p>
          <a:r>
            <a:rPr lang="es-ES_tradnl" cap="all" baseline="0" dirty="0">
              <a:solidFill>
                <a:schemeClr val="tx1"/>
              </a:solidFill>
            </a:rPr>
            <a:t>Derivación</a:t>
          </a:r>
          <a:r>
            <a:rPr lang="es-ES_tradnl" baseline="0" dirty="0">
              <a:solidFill>
                <a:schemeClr val="tx1"/>
              </a:solidFill>
            </a:rPr>
            <a:t>: </a:t>
          </a:r>
          <a:br>
            <a:rPr lang="es-ES_tradnl" baseline="0" dirty="0">
              <a:solidFill>
                <a:schemeClr val="tx1"/>
              </a:solidFill>
            </a:rPr>
          </a:br>
          <a:r>
            <a:rPr lang="es-ES_tradnl" baseline="0" dirty="0">
              <a:solidFill>
                <a:schemeClr val="tx1"/>
              </a:solidFill>
            </a:rPr>
            <a:t>se combina una raíz con uno o varios sufijos derivativos </a:t>
          </a:r>
          <a:br>
            <a:rPr lang="es-ES_tradnl" baseline="0" dirty="0">
              <a:solidFill>
                <a:schemeClr val="tx1"/>
              </a:solidFill>
            </a:rPr>
          </a:br>
          <a:r>
            <a:rPr lang="es-ES_tradnl" i="1" baseline="0" dirty="0">
              <a:solidFill>
                <a:schemeClr val="tx1"/>
              </a:solidFill>
            </a:rPr>
            <a:t>cucharada, inutilizar, reaccionario</a:t>
          </a:r>
          <a:endParaRPr lang="en-US" i="1" baseline="0" dirty="0">
            <a:solidFill>
              <a:schemeClr val="tx1"/>
            </a:solidFill>
          </a:endParaRPr>
        </a:p>
      </dgm:t>
    </dgm:pt>
    <dgm:pt modelId="{02885303-DB71-4EEC-B606-8B37A0098C04}" type="parTrans" cxnId="{755CFBC7-84F1-40E0-BC9D-E15AC3563B87}">
      <dgm:prSet/>
      <dgm:spPr/>
      <dgm:t>
        <a:bodyPr/>
        <a:lstStyle/>
        <a:p>
          <a:endParaRPr lang="en-US"/>
        </a:p>
      </dgm:t>
    </dgm:pt>
    <dgm:pt modelId="{15FBBB39-43D6-43EA-BAD7-FF1A74533FA5}" type="sibTrans" cxnId="{755CFBC7-84F1-40E0-BC9D-E15AC3563B87}">
      <dgm:prSet/>
      <dgm:spPr/>
      <dgm:t>
        <a:bodyPr/>
        <a:lstStyle/>
        <a:p>
          <a:endParaRPr lang="en-US"/>
        </a:p>
      </dgm:t>
    </dgm:pt>
    <dgm:pt modelId="{70D7AE48-F4AA-4E34-A36E-0D17EFE3D679}">
      <dgm:prSet/>
      <dgm:spPr/>
      <dgm:t>
        <a:bodyPr/>
        <a:lstStyle/>
        <a:p>
          <a:pPr>
            <a:spcAft>
              <a:spcPts val="0"/>
            </a:spcAft>
          </a:pPr>
          <a:r>
            <a:rPr lang="es-ES_tradnl" cap="all" baseline="0" dirty="0">
              <a:solidFill>
                <a:schemeClr val="tx1"/>
              </a:solidFill>
            </a:rPr>
            <a:t>Parasíntesis</a:t>
          </a:r>
          <a:r>
            <a:rPr lang="es-ES_tradnl" baseline="0" dirty="0">
              <a:solidFill>
                <a:schemeClr val="tx1"/>
              </a:solidFill>
            </a:rPr>
            <a:t>:</a:t>
          </a:r>
        </a:p>
        <a:p>
          <a:pPr>
            <a:spcAft>
              <a:spcPts val="0"/>
            </a:spcAft>
          </a:pPr>
          <a:r>
            <a:rPr lang="es-ES_tradnl" baseline="0" dirty="0">
              <a:solidFill>
                <a:schemeClr val="tx1"/>
              </a:solidFill>
            </a:rPr>
            <a:t>se combinan en una misma palabra los procesos de composición y derivación</a:t>
          </a:r>
        </a:p>
        <a:p>
          <a:pPr>
            <a:spcAft>
              <a:spcPts val="0"/>
            </a:spcAft>
          </a:pPr>
          <a:r>
            <a:rPr lang="es-ES_tradnl" i="1" baseline="0" dirty="0">
              <a:solidFill>
                <a:schemeClr val="tx1"/>
              </a:solidFill>
            </a:rPr>
            <a:t>automovilista, sietemesino</a:t>
          </a:r>
          <a:endParaRPr lang="en-US" i="1" baseline="0" dirty="0">
            <a:solidFill>
              <a:schemeClr val="tx1"/>
            </a:solidFill>
          </a:endParaRPr>
        </a:p>
      </dgm:t>
    </dgm:pt>
    <dgm:pt modelId="{9CDFCBEF-1869-4C70-ACF6-26BF4FD23A43}" type="parTrans" cxnId="{ED215737-8111-4AFA-9489-281F65B8BE9B}">
      <dgm:prSet/>
      <dgm:spPr/>
      <dgm:t>
        <a:bodyPr/>
        <a:lstStyle/>
        <a:p>
          <a:endParaRPr lang="en-US"/>
        </a:p>
      </dgm:t>
    </dgm:pt>
    <dgm:pt modelId="{65EEEF0A-FD49-4BFA-AE63-58B6CF8B807F}" type="sibTrans" cxnId="{ED215737-8111-4AFA-9489-281F65B8BE9B}">
      <dgm:prSet/>
      <dgm:spPr/>
      <dgm:t>
        <a:bodyPr/>
        <a:lstStyle/>
        <a:p>
          <a:endParaRPr lang="en-US"/>
        </a:p>
      </dgm:t>
    </dgm:pt>
    <dgm:pt modelId="{7554D11F-1CE2-0B4E-93F6-030708617DFD}" type="pres">
      <dgm:prSet presAssocID="{11CE0ADC-2652-472C-B651-A239266D0DB1}" presName="linear" presStyleCnt="0">
        <dgm:presLayoutVars>
          <dgm:animLvl val="lvl"/>
          <dgm:resizeHandles val="exact"/>
        </dgm:presLayoutVars>
      </dgm:prSet>
      <dgm:spPr/>
    </dgm:pt>
    <dgm:pt modelId="{D0F77046-521E-8249-B271-C268DC556371}" type="pres">
      <dgm:prSet presAssocID="{75406964-D086-4F6B-9704-C0B682A19F2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7345D1-CCD6-164D-82CE-2B8E8E81EAA6}" type="pres">
      <dgm:prSet presAssocID="{E55AF67A-5512-4168-B3EA-5CEDBFBD798C}" presName="spacer" presStyleCnt="0"/>
      <dgm:spPr/>
    </dgm:pt>
    <dgm:pt modelId="{C9EF8893-669A-344E-92AF-D0857540382D}" type="pres">
      <dgm:prSet presAssocID="{D2D8BACC-504E-4BED-964F-E5BC1D7352C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1085771-4667-314A-A5C3-42330AB2A033}" type="pres">
      <dgm:prSet presAssocID="{15FBBB39-43D6-43EA-BAD7-FF1A74533FA5}" presName="spacer" presStyleCnt="0"/>
      <dgm:spPr/>
    </dgm:pt>
    <dgm:pt modelId="{DB568A1B-F8BB-9247-98ED-15DE169EF3D8}" type="pres">
      <dgm:prSet presAssocID="{70D7AE48-F4AA-4E34-A36E-0D17EFE3D67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D215737-8111-4AFA-9489-281F65B8BE9B}" srcId="{11CE0ADC-2652-472C-B651-A239266D0DB1}" destId="{70D7AE48-F4AA-4E34-A36E-0D17EFE3D679}" srcOrd="2" destOrd="0" parTransId="{9CDFCBEF-1869-4C70-ACF6-26BF4FD23A43}" sibTransId="{65EEEF0A-FD49-4BFA-AE63-58B6CF8B807F}"/>
    <dgm:cxn modelId="{3D61DA3B-8C0B-0D45-BEDE-85E97D9D09B2}" type="presOf" srcId="{11CE0ADC-2652-472C-B651-A239266D0DB1}" destId="{7554D11F-1CE2-0B4E-93F6-030708617DFD}" srcOrd="0" destOrd="0" presId="urn:microsoft.com/office/officeart/2005/8/layout/vList2"/>
    <dgm:cxn modelId="{D125DF65-9331-CE4D-B907-527CB9041E05}" type="presOf" srcId="{D2D8BACC-504E-4BED-964F-E5BC1D7352C7}" destId="{C9EF8893-669A-344E-92AF-D0857540382D}" srcOrd="0" destOrd="0" presId="urn:microsoft.com/office/officeart/2005/8/layout/vList2"/>
    <dgm:cxn modelId="{DAC8AEA4-515F-42BA-98CB-8D457B2DB040}" srcId="{11CE0ADC-2652-472C-B651-A239266D0DB1}" destId="{75406964-D086-4F6B-9704-C0B682A19F26}" srcOrd="0" destOrd="0" parTransId="{B0CE86A4-851B-4C75-A0F4-C91D94A8012A}" sibTransId="{E55AF67A-5512-4168-B3EA-5CEDBFBD798C}"/>
    <dgm:cxn modelId="{AA7358C3-4A91-3845-990A-6894E3EF5F51}" type="presOf" srcId="{70D7AE48-F4AA-4E34-A36E-0D17EFE3D679}" destId="{DB568A1B-F8BB-9247-98ED-15DE169EF3D8}" srcOrd="0" destOrd="0" presId="urn:microsoft.com/office/officeart/2005/8/layout/vList2"/>
    <dgm:cxn modelId="{755CFBC7-84F1-40E0-BC9D-E15AC3563B87}" srcId="{11CE0ADC-2652-472C-B651-A239266D0DB1}" destId="{D2D8BACC-504E-4BED-964F-E5BC1D7352C7}" srcOrd="1" destOrd="0" parTransId="{02885303-DB71-4EEC-B606-8B37A0098C04}" sibTransId="{15FBBB39-43D6-43EA-BAD7-FF1A74533FA5}"/>
    <dgm:cxn modelId="{8B277BE3-BA15-7E49-B01D-41D79037FAE6}" type="presOf" srcId="{75406964-D086-4F6B-9704-C0B682A19F26}" destId="{D0F77046-521E-8249-B271-C268DC556371}" srcOrd="0" destOrd="0" presId="urn:microsoft.com/office/officeart/2005/8/layout/vList2"/>
    <dgm:cxn modelId="{51A45540-4AA6-6048-AB3C-74BDBB73772D}" type="presParOf" srcId="{7554D11F-1CE2-0B4E-93F6-030708617DFD}" destId="{D0F77046-521E-8249-B271-C268DC556371}" srcOrd="0" destOrd="0" presId="urn:microsoft.com/office/officeart/2005/8/layout/vList2"/>
    <dgm:cxn modelId="{872F23E3-B60D-3049-8CEC-23F9578D2792}" type="presParOf" srcId="{7554D11F-1CE2-0B4E-93F6-030708617DFD}" destId="{BC7345D1-CCD6-164D-82CE-2B8E8E81EAA6}" srcOrd="1" destOrd="0" presId="urn:microsoft.com/office/officeart/2005/8/layout/vList2"/>
    <dgm:cxn modelId="{ED0F5033-4162-FF4F-A75A-04A601F4ABF4}" type="presParOf" srcId="{7554D11F-1CE2-0B4E-93F6-030708617DFD}" destId="{C9EF8893-669A-344E-92AF-D0857540382D}" srcOrd="2" destOrd="0" presId="urn:microsoft.com/office/officeart/2005/8/layout/vList2"/>
    <dgm:cxn modelId="{E9F56C5D-4E35-F547-97C6-288DC74A69AB}" type="presParOf" srcId="{7554D11F-1CE2-0B4E-93F6-030708617DFD}" destId="{01085771-4667-314A-A5C3-42330AB2A033}" srcOrd="3" destOrd="0" presId="urn:microsoft.com/office/officeart/2005/8/layout/vList2"/>
    <dgm:cxn modelId="{B0DD1C55-A4AB-2E4D-B5BC-8FD2337F2737}" type="presParOf" srcId="{7554D11F-1CE2-0B4E-93F6-030708617DFD}" destId="{DB568A1B-F8BB-9247-98ED-15DE169EF3D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596CD11-6376-4F80-A1EC-2303DADC1A8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38B3C31-9287-4BFD-B9F5-31D4C1AE99AA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simples: poseen una sola raíz</a:t>
          </a:r>
          <a:endParaRPr lang="en-US">
            <a:solidFill>
              <a:schemeClr val="tx1"/>
            </a:solidFill>
          </a:endParaRPr>
        </a:p>
      </dgm:t>
    </dgm:pt>
    <dgm:pt modelId="{94301FB2-7192-4D51-BCBE-DA98F9CF73C7}" type="parTrans" cxnId="{471FE902-C309-4226-A545-FEC8EB7DAA21}">
      <dgm:prSet/>
      <dgm:spPr/>
      <dgm:t>
        <a:bodyPr/>
        <a:lstStyle/>
        <a:p>
          <a:endParaRPr lang="en-US"/>
        </a:p>
      </dgm:t>
    </dgm:pt>
    <dgm:pt modelId="{D411EDBF-0648-4D17-A6F5-1655DB5BA3EA}" type="sibTrans" cxnId="{471FE902-C309-4226-A545-FEC8EB7DAA21}">
      <dgm:prSet/>
      <dgm:spPr/>
      <dgm:t>
        <a:bodyPr/>
        <a:lstStyle/>
        <a:p>
          <a:endParaRPr lang="en-US"/>
        </a:p>
      </dgm:t>
    </dgm:pt>
    <dgm:pt modelId="{73E3FF51-F0B8-4B83-BBC8-91FF74B3DAD5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Compuestas: dos raíces combinadas: aguanieve, hispaoamericano</a:t>
          </a:r>
          <a:endParaRPr lang="en-US">
            <a:solidFill>
              <a:schemeClr val="tx1"/>
            </a:solidFill>
          </a:endParaRPr>
        </a:p>
      </dgm:t>
    </dgm:pt>
    <dgm:pt modelId="{821FECBC-0E5F-4D39-8B20-979296D70DFA}" type="parTrans" cxnId="{FA692BF2-5A91-48A1-94D9-73DADBEB77D9}">
      <dgm:prSet/>
      <dgm:spPr/>
      <dgm:t>
        <a:bodyPr/>
        <a:lstStyle/>
        <a:p>
          <a:endParaRPr lang="en-US"/>
        </a:p>
      </dgm:t>
    </dgm:pt>
    <dgm:pt modelId="{1D01A24E-CC6A-45A4-8393-461702B61771}" type="sibTrans" cxnId="{FA692BF2-5A91-48A1-94D9-73DADBEB77D9}">
      <dgm:prSet/>
      <dgm:spPr/>
      <dgm:t>
        <a:bodyPr/>
        <a:lstStyle/>
        <a:p>
          <a:endParaRPr lang="en-US"/>
        </a:p>
      </dgm:t>
    </dgm:pt>
    <dgm:pt modelId="{5E1A59E4-6080-439E-A503-109DA189F634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derivadas: tienen una raíz y morfemas derivativos: mapear, mesita</a:t>
          </a:r>
          <a:endParaRPr lang="en-US">
            <a:solidFill>
              <a:schemeClr val="tx1"/>
            </a:solidFill>
          </a:endParaRPr>
        </a:p>
      </dgm:t>
    </dgm:pt>
    <dgm:pt modelId="{CE8DA331-980C-4288-87A7-1854648E31CA}" type="parTrans" cxnId="{3FF72D53-2915-4165-A088-48F1484DB6A4}">
      <dgm:prSet/>
      <dgm:spPr/>
      <dgm:t>
        <a:bodyPr/>
        <a:lstStyle/>
        <a:p>
          <a:endParaRPr lang="en-US"/>
        </a:p>
      </dgm:t>
    </dgm:pt>
    <dgm:pt modelId="{8E25ED63-24A2-48DC-BCE9-2A47F0EB904C}" type="sibTrans" cxnId="{3FF72D53-2915-4165-A088-48F1484DB6A4}">
      <dgm:prSet/>
      <dgm:spPr/>
      <dgm:t>
        <a:bodyPr/>
        <a:lstStyle/>
        <a:p>
          <a:endParaRPr lang="en-US"/>
        </a:p>
      </dgm:t>
    </dgm:pt>
    <dgm:pt modelId="{A1D958BC-4ABA-4CB0-A18D-0CB5D39BD803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parasintéticas: constan de dos raíces, una de las cuales tiene un sufijo derivativo: quince-añ-ero</a:t>
          </a:r>
          <a:endParaRPr lang="en-US">
            <a:solidFill>
              <a:schemeClr val="tx1"/>
            </a:solidFill>
          </a:endParaRPr>
        </a:p>
      </dgm:t>
    </dgm:pt>
    <dgm:pt modelId="{C0B3D573-B2DA-4AD4-BADE-58B6647E3CEB}" type="parTrans" cxnId="{D12A6E8E-CB38-4BD9-8718-C343F710855B}">
      <dgm:prSet/>
      <dgm:spPr/>
      <dgm:t>
        <a:bodyPr/>
        <a:lstStyle/>
        <a:p>
          <a:endParaRPr lang="en-US"/>
        </a:p>
      </dgm:t>
    </dgm:pt>
    <dgm:pt modelId="{692D8EE1-D069-4211-84D3-4C5CF53AA194}" type="sibTrans" cxnId="{D12A6E8E-CB38-4BD9-8718-C343F710855B}">
      <dgm:prSet/>
      <dgm:spPr/>
      <dgm:t>
        <a:bodyPr/>
        <a:lstStyle/>
        <a:p>
          <a:endParaRPr lang="en-US"/>
        </a:p>
      </dgm:t>
    </dgm:pt>
    <dgm:pt modelId="{3A5BE1BF-81FB-B640-B14A-2CB8C5DE9403}" type="pres">
      <dgm:prSet presAssocID="{2596CD11-6376-4F80-A1EC-2303DADC1A8E}" presName="linear" presStyleCnt="0">
        <dgm:presLayoutVars>
          <dgm:animLvl val="lvl"/>
          <dgm:resizeHandles val="exact"/>
        </dgm:presLayoutVars>
      </dgm:prSet>
      <dgm:spPr/>
    </dgm:pt>
    <dgm:pt modelId="{90D404C9-4DBD-F742-9ED6-8A968C4D78ED}" type="pres">
      <dgm:prSet presAssocID="{638B3C31-9287-4BFD-B9F5-31D4C1AE99A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8656AAB-8465-E94F-8470-792366E70A66}" type="pres">
      <dgm:prSet presAssocID="{D411EDBF-0648-4D17-A6F5-1655DB5BA3EA}" presName="spacer" presStyleCnt="0"/>
      <dgm:spPr/>
    </dgm:pt>
    <dgm:pt modelId="{613DC902-99E5-AD4A-AB0E-21F95C7D55FC}" type="pres">
      <dgm:prSet presAssocID="{73E3FF51-F0B8-4B83-BBC8-91FF74B3DAD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71F0EFA-7F85-6042-B141-6DAF11194050}" type="pres">
      <dgm:prSet presAssocID="{1D01A24E-CC6A-45A4-8393-461702B61771}" presName="spacer" presStyleCnt="0"/>
      <dgm:spPr/>
    </dgm:pt>
    <dgm:pt modelId="{CDF14F94-E4A4-FD41-A18B-BA277AC1F28D}" type="pres">
      <dgm:prSet presAssocID="{5E1A59E4-6080-439E-A503-109DA189F63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1B5A031-9E80-D745-AD9F-6400CDF5FAE8}" type="pres">
      <dgm:prSet presAssocID="{8E25ED63-24A2-48DC-BCE9-2A47F0EB904C}" presName="spacer" presStyleCnt="0"/>
      <dgm:spPr/>
    </dgm:pt>
    <dgm:pt modelId="{6A3B0643-3717-C54C-A8CB-92CA98F84401}" type="pres">
      <dgm:prSet presAssocID="{A1D958BC-4ABA-4CB0-A18D-0CB5D39BD80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DD66602-A651-204F-9CD3-E96927F31B8D}" type="presOf" srcId="{5E1A59E4-6080-439E-A503-109DA189F634}" destId="{CDF14F94-E4A4-FD41-A18B-BA277AC1F28D}" srcOrd="0" destOrd="0" presId="urn:microsoft.com/office/officeart/2005/8/layout/vList2"/>
    <dgm:cxn modelId="{471FE902-C309-4226-A545-FEC8EB7DAA21}" srcId="{2596CD11-6376-4F80-A1EC-2303DADC1A8E}" destId="{638B3C31-9287-4BFD-B9F5-31D4C1AE99AA}" srcOrd="0" destOrd="0" parTransId="{94301FB2-7192-4D51-BCBE-DA98F9CF73C7}" sibTransId="{D411EDBF-0648-4D17-A6F5-1655DB5BA3EA}"/>
    <dgm:cxn modelId="{5AC5640D-A913-C44D-836A-6465BA768D7B}" type="presOf" srcId="{2596CD11-6376-4F80-A1EC-2303DADC1A8E}" destId="{3A5BE1BF-81FB-B640-B14A-2CB8C5DE9403}" srcOrd="0" destOrd="0" presId="urn:microsoft.com/office/officeart/2005/8/layout/vList2"/>
    <dgm:cxn modelId="{3FF72D53-2915-4165-A088-48F1484DB6A4}" srcId="{2596CD11-6376-4F80-A1EC-2303DADC1A8E}" destId="{5E1A59E4-6080-439E-A503-109DA189F634}" srcOrd="2" destOrd="0" parTransId="{CE8DA331-980C-4288-87A7-1854648E31CA}" sibTransId="{8E25ED63-24A2-48DC-BCE9-2A47F0EB904C}"/>
    <dgm:cxn modelId="{D12A6E8E-CB38-4BD9-8718-C343F710855B}" srcId="{2596CD11-6376-4F80-A1EC-2303DADC1A8E}" destId="{A1D958BC-4ABA-4CB0-A18D-0CB5D39BD803}" srcOrd="3" destOrd="0" parTransId="{C0B3D573-B2DA-4AD4-BADE-58B6647E3CEB}" sibTransId="{692D8EE1-D069-4211-84D3-4C5CF53AA194}"/>
    <dgm:cxn modelId="{F0DA4DA7-7C98-D641-B608-A8E5BBD51C88}" type="presOf" srcId="{73E3FF51-F0B8-4B83-BBC8-91FF74B3DAD5}" destId="{613DC902-99E5-AD4A-AB0E-21F95C7D55FC}" srcOrd="0" destOrd="0" presId="urn:microsoft.com/office/officeart/2005/8/layout/vList2"/>
    <dgm:cxn modelId="{A9B9B8E6-2592-F244-B8E9-1825ED94CD55}" type="presOf" srcId="{A1D958BC-4ABA-4CB0-A18D-0CB5D39BD803}" destId="{6A3B0643-3717-C54C-A8CB-92CA98F84401}" srcOrd="0" destOrd="0" presId="urn:microsoft.com/office/officeart/2005/8/layout/vList2"/>
    <dgm:cxn modelId="{7AF9D9EE-6733-5041-819F-31050E1FE1C4}" type="presOf" srcId="{638B3C31-9287-4BFD-B9F5-31D4C1AE99AA}" destId="{90D404C9-4DBD-F742-9ED6-8A968C4D78ED}" srcOrd="0" destOrd="0" presId="urn:microsoft.com/office/officeart/2005/8/layout/vList2"/>
    <dgm:cxn modelId="{FA692BF2-5A91-48A1-94D9-73DADBEB77D9}" srcId="{2596CD11-6376-4F80-A1EC-2303DADC1A8E}" destId="{73E3FF51-F0B8-4B83-BBC8-91FF74B3DAD5}" srcOrd="1" destOrd="0" parTransId="{821FECBC-0E5F-4D39-8B20-979296D70DFA}" sibTransId="{1D01A24E-CC6A-45A4-8393-461702B61771}"/>
    <dgm:cxn modelId="{430C6FAB-C989-FC48-9EBF-A859866EF5AA}" type="presParOf" srcId="{3A5BE1BF-81FB-B640-B14A-2CB8C5DE9403}" destId="{90D404C9-4DBD-F742-9ED6-8A968C4D78ED}" srcOrd="0" destOrd="0" presId="urn:microsoft.com/office/officeart/2005/8/layout/vList2"/>
    <dgm:cxn modelId="{9401A158-DA7F-4D47-9FDF-AF041C954C73}" type="presParOf" srcId="{3A5BE1BF-81FB-B640-B14A-2CB8C5DE9403}" destId="{58656AAB-8465-E94F-8470-792366E70A66}" srcOrd="1" destOrd="0" presId="urn:microsoft.com/office/officeart/2005/8/layout/vList2"/>
    <dgm:cxn modelId="{60DE4933-62FC-D44A-B1EE-11272FF1BDDD}" type="presParOf" srcId="{3A5BE1BF-81FB-B640-B14A-2CB8C5DE9403}" destId="{613DC902-99E5-AD4A-AB0E-21F95C7D55FC}" srcOrd="2" destOrd="0" presId="urn:microsoft.com/office/officeart/2005/8/layout/vList2"/>
    <dgm:cxn modelId="{F6586C6E-650D-534C-A719-3CDC85EA102D}" type="presParOf" srcId="{3A5BE1BF-81FB-B640-B14A-2CB8C5DE9403}" destId="{C71F0EFA-7F85-6042-B141-6DAF11194050}" srcOrd="3" destOrd="0" presId="urn:microsoft.com/office/officeart/2005/8/layout/vList2"/>
    <dgm:cxn modelId="{FCD7A012-9596-BE43-8C66-F3E8DEF78370}" type="presParOf" srcId="{3A5BE1BF-81FB-B640-B14A-2CB8C5DE9403}" destId="{CDF14F94-E4A4-FD41-A18B-BA277AC1F28D}" srcOrd="4" destOrd="0" presId="urn:microsoft.com/office/officeart/2005/8/layout/vList2"/>
    <dgm:cxn modelId="{0CBD837D-9146-444F-B97A-8A6EF869608B}" type="presParOf" srcId="{3A5BE1BF-81FB-B640-B14A-2CB8C5DE9403}" destId="{C1B5A031-9E80-D745-AD9F-6400CDF5FAE8}" srcOrd="5" destOrd="0" presId="urn:microsoft.com/office/officeart/2005/8/layout/vList2"/>
    <dgm:cxn modelId="{695D5DC3-0991-4A42-9F0C-F6A63BEDE941}" type="presParOf" srcId="{3A5BE1BF-81FB-B640-B14A-2CB8C5DE9403}" destId="{6A3B0643-3717-C54C-A8CB-92CA98F8440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0B8A785-2097-4CE5-A3CE-FB370A4FB688}" type="doc">
      <dgm:prSet loTypeId="urn:microsoft.com/office/officeart/2017/3/layout/HorizontalLabelsTimeline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5612458B-C21B-4A8F-89ED-F5A1429ABC43}">
      <dgm:prSet custT="1"/>
      <dgm:spPr/>
      <dgm:t>
        <a:bodyPr/>
        <a:lstStyle/>
        <a:p>
          <a:pPr>
            <a:defRPr b="1"/>
          </a:pPr>
          <a:r>
            <a:rPr lang="en-US" sz="1800" dirty="0" err="1">
              <a:solidFill>
                <a:schemeClr val="tx1"/>
              </a:solidFill>
            </a:rPr>
            <a:t>Ejercicio</a:t>
          </a:r>
          <a:r>
            <a:rPr lang="en-US" sz="1800" dirty="0">
              <a:solidFill>
                <a:schemeClr val="tx1"/>
              </a:solidFill>
            </a:rPr>
            <a:t> 4.20. </a:t>
          </a:r>
          <a:r>
            <a:rPr lang="en-US" sz="1800" b="0" dirty="0" err="1">
              <a:solidFill>
                <a:schemeClr val="tx1"/>
              </a:solidFill>
            </a:rPr>
            <a:t>Estas</a:t>
          </a:r>
          <a:r>
            <a:rPr lang="en-US" sz="1800" b="0" dirty="0">
              <a:solidFill>
                <a:schemeClr val="tx1"/>
              </a:solidFill>
            </a:rPr>
            <a:t> palabras, ¿son simples, </a:t>
          </a:r>
          <a:r>
            <a:rPr lang="en-US" sz="1800" b="0" dirty="0" err="1">
              <a:solidFill>
                <a:schemeClr val="tx1"/>
              </a:solidFill>
            </a:rPr>
            <a:t>derivadas</a:t>
          </a:r>
          <a:r>
            <a:rPr lang="en-US" sz="1800" b="0" dirty="0">
              <a:solidFill>
                <a:schemeClr val="tx1"/>
              </a:solidFill>
            </a:rPr>
            <a:t>, </a:t>
          </a:r>
          <a:r>
            <a:rPr lang="en-US" sz="1800" b="0" dirty="0" err="1">
              <a:solidFill>
                <a:schemeClr val="tx1"/>
              </a:solidFill>
            </a:rPr>
            <a:t>compuestas</a:t>
          </a:r>
          <a:r>
            <a:rPr lang="en-US" sz="1800" b="0" dirty="0">
              <a:solidFill>
                <a:schemeClr val="tx1"/>
              </a:solidFill>
            </a:rPr>
            <a:t> o </a:t>
          </a:r>
          <a:r>
            <a:rPr lang="en-US" sz="1800" b="0" dirty="0" err="1">
              <a:solidFill>
                <a:schemeClr val="tx1"/>
              </a:solidFill>
            </a:rPr>
            <a:t>parasintéticas</a:t>
          </a:r>
          <a:r>
            <a:rPr lang="en-US" sz="1800" b="0" dirty="0">
              <a:solidFill>
                <a:schemeClr val="tx1"/>
              </a:solidFill>
            </a:rPr>
            <a:t>?</a:t>
          </a:r>
        </a:p>
      </dgm:t>
    </dgm:pt>
    <dgm:pt modelId="{7D6D0B84-023E-434C-AC8E-EB06BE15C2FA}" type="parTrans" cxnId="{ED991DD1-BBDF-4CF6-B22D-79047C08AEE3}">
      <dgm:prSet/>
      <dgm:spPr/>
      <dgm:t>
        <a:bodyPr/>
        <a:lstStyle/>
        <a:p>
          <a:endParaRPr lang="en-US"/>
        </a:p>
      </dgm:t>
    </dgm:pt>
    <dgm:pt modelId="{DDA8F4BA-AE37-44E2-853C-D88AA9B212BC}" type="sibTrans" cxnId="{ED991DD1-BBDF-4CF6-B22D-79047C08AEE3}">
      <dgm:prSet/>
      <dgm:spPr/>
      <dgm:t>
        <a:bodyPr/>
        <a:lstStyle/>
        <a:p>
          <a:endParaRPr lang="en-US"/>
        </a:p>
      </dgm:t>
    </dgm:pt>
    <dgm:pt modelId="{B602E53D-A710-49E0-8F80-654BF81DE8F9}">
      <dgm:prSet custT="1"/>
      <dgm:spPr/>
      <dgm:t>
        <a:bodyPr/>
        <a:lstStyle/>
        <a:p>
          <a:r>
            <a:rPr lang="en-US" sz="1400" b="1" dirty="0" err="1"/>
            <a:t>tranquilo</a:t>
          </a:r>
          <a:endParaRPr lang="en-US" sz="1400" b="1" dirty="0"/>
        </a:p>
      </dgm:t>
    </dgm:pt>
    <dgm:pt modelId="{DB474E66-EEEC-4505-A600-3A16E25948F3}" type="parTrans" cxnId="{045BFBC3-E192-4216-AC70-26CF7E5CD9CA}">
      <dgm:prSet/>
      <dgm:spPr/>
      <dgm:t>
        <a:bodyPr/>
        <a:lstStyle/>
        <a:p>
          <a:endParaRPr lang="en-US"/>
        </a:p>
      </dgm:t>
    </dgm:pt>
    <dgm:pt modelId="{BC304A02-8072-443B-8489-AA914C108A54}" type="sibTrans" cxnId="{045BFBC3-E192-4216-AC70-26CF7E5CD9CA}">
      <dgm:prSet/>
      <dgm:spPr/>
      <dgm:t>
        <a:bodyPr/>
        <a:lstStyle/>
        <a:p>
          <a:endParaRPr lang="en-US"/>
        </a:p>
      </dgm:t>
    </dgm:pt>
    <dgm:pt modelId="{A972E202-E483-4729-BFBC-F49A591B2A9B}">
      <dgm:prSet custT="1"/>
      <dgm:spPr/>
      <dgm:t>
        <a:bodyPr/>
        <a:lstStyle/>
        <a:p>
          <a:r>
            <a:rPr lang="en-US" sz="1400" b="1" dirty="0" err="1"/>
            <a:t>vividor</a:t>
          </a:r>
          <a:endParaRPr lang="en-US" sz="1400" b="1" dirty="0"/>
        </a:p>
      </dgm:t>
    </dgm:pt>
    <dgm:pt modelId="{A2DFE980-CEC6-421D-9997-1202C391AC41}" type="parTrans" cxnId="{4B2E9A3C-1329-4BAC-B340-BDDF4D9B4B01}">
      <dgm:prSet/>
      <dgm:spPr/>
      <dgm:t>
        <a:bodyPr/>
        <a:lstStyle/>
        <a:p>
          <a:endParaRPr lang="en-US"/>
        </a:p>
      </dgm:t>
    </dgm:pt>
    <dgm:pt modelId="{3667F39B-3B98-4016-9FA6-580CF5C4E26A}" type="sibTrans" cxnId="{4B2E9A3C-1329-4BAC-B340-BDDF4D9B4B01}">
      <dgm:prSet/>
      <dgm:spPr/>
      <dgm:t>
        <a:bodyPr/>
        <a:lstStyle/>
        <a:p>
          <a:endParaRPr lang="en-US"/>
        </a:p>
      </dgm:t>
    </dgm:pt>
    <dgm:pt modelId="{38A71BBB-F4DE-42C2-9B68-E3E4B0D1D95B}">
      <dgm:prSet custT="1"/>
      <dgm:spPr/>
      <dgm:t>
        <a:bodyPr/>
        <a:lstStyle/>
        <a:p>
          <a:r>
            <a:rPr lang="en-US" sz="1400" b="1" dirty="0" err="1"/>
            <a:t>empapelar</a:t>
          </a:r>
          <a:endParaRPr lang="en-US" sz="1400" b="1" dirty="0"/>
        </a:p>
      </dgm:t>
    </dgm:pt>
    <dgm:pt modelId="{8C8235A3-6D7E-4A5B-88E6-DACFC1AC3602}" type="parTrans" cxnId="{662FD6E1-17D6-45C3-BFAC-356F9DF71837}">
      <dgm:prSet/>
      <dgm:spPr/>
      <dgm:t>
        <a:bodyPr/>
        <a:lstStyle/>
        <a:p>
          <a:endParaRPr lang="en-US"/>
        </a:p>
      </dgm:t>
    </dgm:pt>
    <dgm:pt modelId="{519A61C8-E3A8-4711-BD4E-C68038736749}" type="sibTrans" cxnId="{662FD6E1-17D6-45C3-BFAC-356F9DF71837}">
      <dgm:prSet/>
      <dgm:spPr/>
      <dgm:t>
        <a:bodyPr/>
        <a:lstStyle/>
        <a:p>
          <a:endParaRPr lang="en-US"/>
        </a:p>
      </dgm:t>
    </dgm:pt>
    <dgm:pt modelId="{6BF62C03-CB63-4913-BDBA-9D5AAADE4E72}">
      <dgm:prSet custT="1"/>
      <dgm:spPr/>
      <dgm:t>
        <a:bodyPr/>
        <a:lstStyle/>
        <a:p>
          <a:r>
            <a:rPr lang="en-US" sz="1400" b="1" dirty="0" err="1"/>
            <a:t>rojiblanco</a:t>
          </a:r>
          <a:endParaRPr lang="en-US" sz="1400" b="1" dirty="0"/>
        </a:p>
      </dgm:t>
    </dgm:pt>
    <dgm:pt modelId="{08B0E713-FADD-4D89-ACCD-8E74E88CB08C}" type="parTrans" cxnId="{A53A08FD-1CA4-4C16-9F4E-E29428DFC277}">
      <dgm:prSet/>
      <dgm:spPr/>
      <dgm:t>
        <a:bodyPr/>
        <a:lstStyle/>
        <a:p>
          <a:endParaRPr lang="en-US"/>
        </a:p>
      </dgm:t>
    </dgm:pt>
    <dgm:pt modelId="{B22F8F7C-FCF1-4EBF-80F1-A8B0AC5E92D9}" type="sibTrans" cxnId="{A53A08FD-1CA4-4C16-9F4E-E29428DFC277}">
      <dgm:prSet/>
      <dgm:spPr/>
      <dgm:t>
        <a:bodyPr/>
        <a:lstStyle/>
        <a:p>
          <a:endParaRPr lang="en-US"/>
        </a:p>
      </dgm:t>
    </dgm:pt>
    <dgm:pt modelId="{23FEBF39-5F0C-4B8F-BE96-731AA6E18045}">
      <dgm:prSet custT="1"/>
      <dgm:spPr/>
      <dgm:t>
        <a:bodyPr/>
        <a:lstStyle/>
        <a:p>
          <a:r>
            <a:rPr lang="en-US" sz="1400" b="1" dirty="0" err="1"/>
            <a:t>sordomudez</a:t>
          </a:r>
          <a:endParaRPr lang="en-US" sz="1400" b="1" dirty="0"/>
        </a:p>
      </dgm:t>
    </dgm:pt>
    <dgm:pt modelId="{47631C28-0150-4DCF-9591-C50E7F2EF408}" type="parTrans" cxnId="{4180EFC3-EB07-426E-B3A5-C99ECA86EE8B}">
      <dgm:prSet/>
      <dgm:spPr/>
      <dgm:t>
        <a:bodyPr/>
        <a:lstStyle/>
        <a:p>
          <a:endParaRPr lang="en-US"/>
        </a:p>
      </dgm:t>
    </dgm:pt>
    <dgm:pt modelId="{6EE6900D-CF3E-492D-86B7-F7C2A47917E8}" type="sibTrans" cxnId="{4180EFC3-EB07-426E-B3A5-C99ECA86EE8B}">
      <dgm:prSet/>
      <dgm:spPr/>
      <dgm:t>
        <a:bodyPr/>
        <a:lstStyle/>
        <a:p>
          <a:endParaRPr lang="en-US"/>
        </a:p>
      </dgm:t>
    </dgm:pt>
    <dgm:pt modelId="{C8EA262D-9E13-486B-87B7-4AD051CCB18B}">
      <dgm:prSet custT="1"/>
      <dgm:spPr/>
      <dgm:t>
        <a:bodyPr/>
        <a:lstStyle/>
        <a:p>
          <a:r>
            <a:rPr lang="en-US" sz="1400" b="1" dirty="0" err="1"/>
            <a:t>cortocircuito</a:t>
          </a:r>
          <a:endParaRPr lang="en-US" sz="1400" b="1" dirty="0"/>
        </a:p>
      </dgm:t>
    </dgm:pt>
    <dgm:pt modelId="{A83B1F6C-3115-4441-A969-A24B820D88A9}" type="parTrans" cxnId="{476D3322-9255-42C2-8836-07864B6C6D04}">
      <dgm:prSet/>
      <dgm:spPr/>
      <dgm:t>
        <a:bodyPr/>
        <a:lstStyle/>
        <a:p>
          <a:endParaRPr lang="en-US"/>
        </a:p>
      </dgm:t>
    </dgm:pt>
    <dgm:pt modelId="{FE9036C8-2B21-436D-A05A-DED691648950}" type="sibTrans" cxnId="{476D3322-9255-42C2-8836-07864B6C6D04}">
      <dgm:prSet/>
      <dgm:spPr/>
      <dgm:t>
        <a:bodyPr/>
        <a:lstStyle/>
        <a:p>
          <a:endParaRPr lang="en-US"/>
        </a:p>
      </dgm:t>
    </dgm:pt>
    <dgm:pt modelId="{348B05BE-1A28-4DDC-B8AC-CE080CABF7B0}">
      <dgm:prSet custT="1"/>
      <dgm:spPr/>
      <dgm:t>
        <a:bodyPr/>
        <a:lstStyle/>
        <a:p>
          <a:pPr>
            <a:defRPr b="1"/>
          </a:pPr>
          <a:r>
            <a:rPr lang="en-US" sz="1800" dirty="0" err="1">
              <a:solidFill>
                <a:schemeClr val="tx1"/>
              </a:solidFill>
            </a:rPr>
            <a:t>Ejercicio</a:t>
          </a:r>
          <a:r>
            <a:rPr lang="en-US" sz="1800" dirty="0">
              <a:solidFill>
                <a:schemeClr val="tx1"/>
              </a:solidFill>
            </a:rPr>
            <a:t> 4.21. </a:t>
          </a:r>
          <a:br>
            <a:rPr lang="en-US" sz="1800" dirty="0">
              <a:solidFill>
                <a:schemeClr val="tx1"/>
              </a:solidFill>
            </a:rPr>
          </a:br>
          <a:r>
            <a:rPr lang="en-US" sz="1800" b="0" dirty="0" err="1">
              <a:solidFill>
                <a:schemeClr val="tx1"/>
              </a:solidFill>
            </a:rPr>
            <a:t>Separa</a:t>
          </a:r>
          <a:r>
            <a:rPr lang="en-US" sz="1800" b="0" dirty="0">
              <a:solidFill>
                <a:schemeClr val="tx1"/>
              </a:solidFill>
            </a:rPr>
            <a:t> </a:t>
          </a:r>
          <a:r>
            <a:rPr lang="en-US" sz="1800" b="0" dirty="0" err="1">
              <a:solidFill>
                <a:schemeClr val="tx1"/>
              </a:solidFill>
            </a:rPr>
            <a:t>raíces</a:t>
          </a:r>
          <a:r>
            <a:rPr lang="en-US" sz="1800" b="0" dirty="0">
              <a:solidFill>
                <a:schemeClr val="tx1"/>
              </a:solidFill>
            </a:rPr>
            <a:t>, </a:t>
          </a:r>
          <a:r>
            <a:rPr lang="en-US" sz="1800" b="0" dirty="0" err="1">
              <a:solidFill>
                <a:schemeClr val="tx1"/>
              </a:solidFill>
            </a:rPr>
            <a:t>prefijos</a:t>
          </a:r>
          <a:r>
            <a:rPr lang="en-US" sz="1800" b="0" dirty="0">
              <a:solidFill>
                <a:schemeClr val="tx1"/>
              </a:solidFill>
            </a:rPr>
            <a:t> y </a:t>
          </a:r>
          <a:r>
            <a:rPr lang="en-US" sz="1800" b="0" dirty="0" err="1">
              <a:solidFill>
                <a:schemeClr val="tx1"/>
              </a:solidFill>
            </a:rPr>
            <a:t>sufijos</a:t>
          </a:r>
          <a:endParaRPr lang="en-US" sz="1800" b="0" dirty="0">
            <a:solidFill>
              <a:schemeClr val="tx1"/>
            </a:solidFill>
          </a:endParaRPr>
        </a:p>
      </dgm:t>
    </dgm:pt>
    <dgm:pt modelId="{94463306-32EB-4525-9821-76723DE81EF6}" type="parTrans" cxnId="{6E793240-3AB9-4BDB-8550-664FBB90C936}">
      <dgm:prSet/>
      <dgm:spPr/>
      <dgm:t>
        <a:bodyPr/>
        <a:lstStyle/>
        <a:p>
          <a:endParaRPr lang="en-US"/>
        </a:p>
      </dgm:t>
    </dgm:pt>
    <dgm:pt modelId="{94B25137-F232-42B8-861F-B3CE1294F336}" type="sibTrans" cxnId="{6E793240-3AB9-4BDB-8550-664FBB90C936}">
      <dgm:prSet/>
      <dgm:spPr/>
      <dgm:t>
        <a:bodyPr/>
        <a:lstStyle/>
        <a:p>
          <a:endParaRPr lang="en-US"/>
        </a:p>
      </dgm:t>
    </dgm:pt>
    <dgm:pt modelId="{AC44F982-E284-4C60-A71B-7E85890524A0}">
      <dgm:prSet custT="1"/>
      <dgm:spPr/>
      <dgm:t>
        <a:bodyPr/>
        <a:lstStyle/>
        <a:p>
          <a:r>
            <a:rPr lang="en-US" sz="1400" b="1" dirty="0" err="1"/>
            <a:t>pecera</a:t>
          </a:r>
          <a:endParaRPr lang="en-US" sz="1400" b="1" dirty="0"/>
        </a:p>
      </dgm:t>
    </dgm:pt>
    <dgm:pt modelId="{3CABF3ED-8848-4106-B377-159D5B5AD4BD}" type="parTrans" cxnId="{A1CD07FB-9D10-4B36-89FF-63AA8D904986}">
      <dgm:prSet/>
      <dgm:spPr/>
      <dgm:t>
        <a:bodyPr/>
        <a:lstStyle/>
        <a:p>
          <a:endParaRPr lang="en-US"/>
        </a:p>
      </dgm:t>
    </dgm:pt>
    <dgm:pt modelId="{C1AE640F-7A49-468B-A6A2-30870F83DACD}" type="sibTrans" cxnId="{A1CD07FB-9D10-4B36-89FF-63AA8D904986}">
      <dgm:prSet/>
      <dgm:spPr/>
      <dgm:t>
        <a:bodyPr/>
        <a:lstStyle/>
        <a:p>
          <a:endParaRPr lang="en-US"/>
        </a:p>
      </dgm:t>
    </dgm:pt>
    <dgm:pt modelId="{CCA25E33-89D2-4E2F-BEDE-1E750B513BCD}">
      <dgm:prSet custT="1"/>
      <dgm:spPr/>
      <dgm:t>
        <a:bodyPr/>
        <a:lstStyle/>
        <a:p>
          <a:r>
            <a:rPr lang="en-US" sz="1400" b="1" dirty="0" err="1"/>
            <a:t>avioneta</a:t>
          </a:r>
          <a:endParaRPr lang="en-US" sz="1400" b="1" dirty="0"/>
        </a:p>
      </dgm:t>
    </dgm:pt>
    <dgm:pt modelId="{862342F1-0506-4B72-9987-E2730AB7F0A7}" type="parTrans" cxnId="{FE41839A-CA8E-4DCC-A74E-A686F311F334}">
      <dgm:prSet/>
      <dgm:spPr/>
      <dgm:t>
        <a:bodyPr/>
        <a:lstStyle/>
        <a:p>
          <a:endParaRPr lang="en-US"/>
        </a:p>
      </dgm:t>
    </dgm:pt>
    <dgm:pt modelId="{15C81D98-E38A-46AA-8955-3CC50AD913F2}" type="sibTrans" cxnId="{FE41839A-CA8E-4DCC-A74E-A686F311F334}">
      <dgm:prSet/>
      <dgm:spPr/>
      <dgm:t>
        <a:bodyPr/>
        <a:lstStyle/>
        <a:p>
          <a:endParaRPr lang="en-US"/>
        </a:p>
      </dgm:t>
    </dgm:pt>
    <dgm:pt modelId="{554D4661-5C40-47F4-A6D0-0C7371C425CF}">
      <dgm:prSet custT="1"/>
      <dgm:spPr/>
      <dgm:t>
        <a:bodyPr/>
        <a:lstStyle/>
        <a:p>
          <a:r>
            <a:rPr lang="en-US" sz="1400" b="1" dirty="0" err="1"/>
            <a:t>odioso</a:t>
          </a:r>
          <a:endParaRPr lang="en-US" sz="1400" b="1" dirty="0"/>
        </a:p>
      </dgm:t>
    </dgm:pt>
    <dgm:pt modelId="{4F9028F6-997C-4446-B9FF-AD918805567B}" type="parTrans" cxnId="{3E488F6A-7AA7-4607-8E8D-9EE38CE2B9AD}">
      <dgm:prSet/>
      <dgm:spPr/>
      <dgm:t>
        <a:bodyPr/>
        <a:lstStyle/>
        <a:p>
          <a:endParaRPr lang="en-US"/>
        </a:p>
      </dgm:t>
    </dgm:pt>
    <dgm:pt modelId="{81CF7425-004C-4849-B84C-57C6981B2F60}" type="sibTrans" cxnId="{3E488F6A-7AA7-4607-8E8D-9EE38CE2B9AD}">
      <dgm:prSet/>
      <dgm:spPr/>
      <dgm:t>
        <a:bodyPr/>
        <a:lstStyle/>
        <a:p>
          <a:endParaRPr lang="en-US"/>
        </a:p>
      </dgm:t>
    </dgm:pt>
    <dgm:pt modelId="{D1F3BDD9-52C7-4BFF-9721-AD51354169B3}">
      <dgm:prSet custT="1"/>
      <dgm:spPr/>
      <dgm:t>
        <a:bodyPr/>
        <a:lstStyle/>
        <a:p>
          <a:r>
            <a:rPr lang="en-US" sz="1400" b="1" dirty="0"/>
            <a:t>Intramuscular</a:t>
          </a:r>
        </a:p>
      </dgm:t>
    </dgm:pt>
    <dgm:pt modelId="{32D5A8D0-5F2E-45BA-97C5-F2499546C603}" type="parTrans" cxnId="{4B9D821A-8A98-4027-8E82-D6707272AC35}">
      <dgm:prSet/>
      <dgm:spPr/>
      <dgm:t>
        <a:bodyPr/>
        <a:lstStyle/>
        <a:p>
          <a:endParaRPr lang="en-US"/>
        </a:p>
      </dgm:t>
    </dgm:pt>
    <dgm:pt modelId="{3C55AE94-3A90-48E0-AAA3-5D0D4A3EABDE}" type="sibTrans" cxnId="{4B9D821A-8A98-4027-8E82-D6707272AC35}">
      <dgm:prSet/>
      <dgm:spPr/>
      <dgm:t>
        <a:bodyPr/>
        <a:lstStyle/>
        <a:p>
          <a:endParaRPr lang="en-US"/>
        </a:p>
      </dgm:t>
    </dgm:pt>
    <dgm:pt modelId="{0AC28C12-D78E-43D9-8777-5B30FB1D3DA3}">
      <dgm:prSet custT="1"/>
      <dgm:spPr/>
      <dgm:t>
        <a:bodyPr/>
        <a:lstStyle/>
        <a:p>
          <a:r>
            <a:rPr lang="en-US" sz="1400" b="1" dirty="0" err="1"/>
            <a:t>indomable</a:t>
          </a:r>
          <a:endParaRPr lang="en-US" sz="1400" b="1" dirty="0"/>
        </a:p>
      </dgm:t>
    </dgm:pt>
    <dgm:pt modelId="{F1C1B620-DDD6-4CBC-BE39-7773A0983D54}" type="parTrans" cxnId="{F4BBA9EC-1606-4E77-92A6-BD4B83B60FA5}">
      <dgm:prSet/>
      <dgm:spPr/>
      <dgm:t>
        <a:bodyPr/>
        <a:lstStyle/>
        <a:p>
          <a:endParaRPr lang="en-US"/>
        </a:p>
      </dgm:t>
    </dgm:pt>
    <dgm:pt modelId="{6018E20B-56CD-4ECB-88D6-D0188CD25997}" type="sibTrans" cxnId="{F4BBA9EC-1606-4E77-92A6-BD4B83B60FA5}">
      <dgm:prSet/>
      <dgm:spPr/>
      <dgm:t>
        <a:bodyPr/>
        <a:lstStyle/>
        <a:p>
          <a:endParaRPr lang="en-US"/>
        </a:p>
      </dgm:t>
    </dgm:pt>
    <dgm:pt modelId="{3F1CB62F-4832-4497-8515-F0545C191027}">
      <dgm:prSet custT="1"/>
      <dgm:spPr/>
      <dgm:t>
        <a:bodyPr/>
        <a:lstStyle/>
        <a:p>
          <a:r>
            <a:rPr lang="en-US" sz="1400" b="1" dirty="0" err="1"/>
            <a:t>zapatilla</a:t>
          </a:r>
          <a:endParaRPr lang="en-US" sz="1400" b="1" dirty="0"/>
        </a:p>
      </dgm:t>
    </dgm:pt>
    <dgm:pt modelId="{C9AB3228-D594-4CC2-8B69-924A5ECAAA09}" type="parTrans" cxnId="{74F6145B-676F-4C26-A58A-52E3F3A08EC0}">
      <dgm:prSet/>
      <dgm:spPr/>
      <dgm:t>
        <a:bodyPr/>
        <a:lstStyle/>
        <a:p>
          <a:endParaRPr lang="en-US"/>
        </a:p>
      </dgm:t>
    </dgm:pt>
    <dgm:pt modelId="{E685EEDD-6E3B-401F-AFBB-C96A9A70F1BA}" type="sibTrans" cxnId="{74F6145B-676F-4C26-A58A-52E3F3A08EC0}">
      <dgm:prSet/>
      <dgm:spPr/>
      <dgm:t>
        <a:bodyPr/>
        <a:lstStyle/>
        <a:p>
          <a:endParaRPr lang="en-US"/>
        </a:p>
      </dgm:t>
    </dgm:pt>
    <dgm:pt modelId="{7D48FD9B-FC45-BD47-B835-1AA65298EFF8}" type="pres">
      <dgm:prSet presAssocID="{80B8A785-2097-4CE5-A3CE-FB370A4FB688}" presName="root" presStyleCnt="0">
        <dgm:presLayoutVars>
          <dgm:chMax/>
          <dgm:chPref/>
          <dgm:animLvl val="lvl"/>
        </dgm:presLayoutVars>
      </dgm:prSet>
      <dgm:spPr/>
    </dgm:pt>
    <dgm:pt modelId="{7E89CACF-0F95-CF45-824C-A2C3D566169D}" type="pres">
      <dgm:prSet presAssocID="{80B8A785-2097-4CE5-A3CE-FB370A4FB688}" presName="divider" presStyleLbl="fgAcc1" presStyleIdx="0" presStyleCnt="1" custLinFactY="100000" custLinFactNeighborY="125064"/>
      <dgm:spPr/>
    </dgm:pt>
    <dgm:pt modelId="{D2E103FA-972B-994C-8F91-EB6178D93DE8}" type="pres">
      <dgm:prSet presAssocID="{80B8A785-2097-4CE5-A3CE-FB370A4FB688}" presName="nodes" presStyleCnt="0">
        <dgm:presLayoutVars>
          <dgm:chMax/>
          <dgm:chPref/>
          <dgm:animLvl val="lvl"/>
        </dgm:presLayoutVars>
      </dgm:prSet>
      <dgm:spPr/>
    </dgm:pt>
    <dgm:pt modelId="{B3F38448-FF8C-3E48-94F2-40656061960B}" type="pres">
      <dgm:prSet presAssocID="{5612458B-C21B-4A8F-89ED-F5A1429ABC43}" presName="composite" presStyleCnt="0"/>
      <dgm:spPr/>
    </dgm:pt>
    <dgm:pt modelId="{CDBFBC58-5AF6-BE48-8834-880A28BED4F6}" type="pres">
      <dgm:prSet presAssocID="{5612458B-C21B-4A8F-89ED-F5A1429ABC43}" presName="L1TextContainer" presStyleLbl="alignNode1" presStyleIdx="0" presStyleCnt="2" custScaleX="104295" custScaleY="145203" custLinFactNeighborY="27120">
        <dgm:presLayoutVars>
          <dgm:chMax val="1"/>
          <dgm:chPref val="1"/>
          <dgm:bulletEnabled val="1"/>
        </dgm:presLayoutVars>
      </dgm:prSet>
      <dgm:spPr/>
    </dgm:pt>
    <dgm:pt modelId="{80BCB358-DA45-9841-A080-6BE2C5B52E24}" type="pres">
      <dgm:prSet presAssocID="{5612458B-C21B-4A8F-89ED-F5A1429ABC43}" presName="L2TextContainerWrapper" presStyleCnt="0">
        <dgm:presLayoutVars>
          <dgm:bulletEnabled val="1"/>
        </dgm:presLayoutVars>
      </dgm:prSet>
      <dgm:spPr/>
    </dgm:pt>
    <dgm:pt modelId="{ECD81060-5586-474B-A19D-97539754756F}" type="pres">
      <dgm:prSet presAssocID="{5612458B-C21B-4A8F-89ED-F5A1429ABC43}" presName="L2TextContainer" presStyleLbl="bgAccFollowNode1" presStyleIdx="0" presStyleCnt="2" custScaleX="105003" custScaleY="110665"/>
      <dgm:spPr/>
    </dgm:pt>
    <dgm:pt modelId="{0E2AA263-2F17-2B4E-938E-B21AF2F9ECDF}" type="pres">
      <dgm:prSet presAssocID="{5612458B-C21B-4A8F-89ED-F5A1429ABC43}" presName="FlexibleEmptyPlaceHolder" presStyleCnt="0"/>
      <dgm:spPr/>
    </dgm:pt>
    <dgm:pt modelId="{69BC5FAA-2643-8F4A-898C-F3282453D780}" type="pres">
      <dgm:prSet presAssocID="{5612458B-C21B-4A8F-89ED-F5A1429ABC43}" presName="ConnectLine" presStyleLbl="sibTrans1D1" presStyleIdx="0" presStyleCnt="2"/>
      <dgm:spPr/>
    </dgm:pt>
    <dgm:pt modelId="{8082C271-9FFB-CC45-B488-2EFA0FA2E1AE}" type="pres">
      <dgm:prSet presAssocID="{5612458B-C21B-4A8F-89ED-F5A1429ABC43}" presName="ConnectorPoint" presStyleLbl="node1" presStyleIdx="0" presStyleCnt="2"/>
      <dgm:spPr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0D8DB2D6-4D7F-1A45-B3CB-0BF2775B2D1E}" type="pres">
      <dgm:prSet presAssocID="{5612458B-C21B-4A8F-89ED-F5A1429ABC43}" presName="EmptyPlaceHolder" presStyleCnt="0"/>
      <dgm:spPr/>
    </dgm:pt>
    <dgm:pt modelId="{D78653D6-9727-4941-8F66-C8572DBB12E7}" type="pres">
      <dgm:prSet presAssocID="{DDA8F4BA-AE37-44E2-853C-D88AA9B212BC}" presName="spaceBetweenRectangles" presStyleCnt="0"/>
      <dgm:spPr/>
    </dgm:pt>
    <dgm:pt modelId="{78EBAE69-6718-DD43-8232-2CAA1C744364}" type="pres">
      <dgm:prSet presAssocID="{348B05BE-1A28-4DDC-B8AC-CE080CABF7B0}" presName="composite" presStyleCnt="0"/>
      <dgm:spPr/>
    </dgm:pt>
    <dgm:pt modelId="{F770553B-5F34-BE4F-B005-7FAB36135F23}" type="pres">
      <dgm:prSet presAssocID="{348B05BE-1A28-4DDC-B8AC-CE080CABF7B0}" presName="L1TextContainer" presStyleLbl="alignNode1" presStyleIdx="1" presStyleCnt="2">
        <dgm:presLayoutVars>
          <dgm:chMax val="1"/>
          <dgm:chPref val="1"/>
          <dgm:bulletEnabled val="1"/>
        </dgm:presLayoutVars>
      </dgm:prSet>
      <dgm:spPr/>
    </dgm:pt>
    <dgm:pt modelId="{C17631ED-926A-2049-9CB7-3D39A4998B51}" type="pres">
      <dgm:prSet presAssocID="{348B05BE-1A28-4DDC-B8AC-CE080CABF7B0}" presName="L2TextContainerWrapper" presStyleCnt="0">
        <dgm:presLayoutVars>
          <dgm:bulletEnabled val="1"/>
        </dgm:presLayoutVars>
      </dgm:prSet>
      <dgm:spPr/>
    </dgm:pt>
    <dgm:pt modelId="{CA9A97B4-7DD0-CD42-B3B5-0BDAA3E5BE25}" type="pres">
      <dgm:prSet presAssocID="{348B05BE-1A28-4DDC-B8AC-CE080CABF7B0}" presName="L2TextContainer" presStyleLbl="bgAccFollowNode1" presStyleIdx="1" presStyleCnt="2"/>
      <dgm:spPr/>
    </dgm:pt>
    <dgm:pt modelId="{254CF2B7-69EA-3B4D-828B-E5513DABF19B}" type="pres">
      <dgm:prSet presAssocID="{348B05BE-1A28-4DDC-B8AC-CE080CABF7B0}" presName="FlexibleEmptyPlaceHolder" presStyleCnt="0"/>
      <dgm:spPr/>
    </dgm:pt>
    <dgm:pt modelId="{F167DE92-288E-9E41-9AED-80D6A820C72E}" type="pres">
      <dgm:prSet presAssocID="{348B05BE-1A28-4DDC-B8AC-CE080CABF7B0}" presName="ConnectLine" presStyleLbl="sibTrans1D1" presStyleIdx="1" presStyleCnt="2"/>
      <dgm:spPr/>
    </dgm:pt>
    <dgm:pt modelId="{784DA3B1-313E-8746-AC90-A823594156F4}" type="pres">
      <dgm:prSet presAssocID="{348B05BE-1A28-4DDC-B8AC-CE080CABF7B0}" presName="ConnectorPoint" presStyleLbl="node1" presStyleIdx="1" presStyleCnt="2"/>
      <dgm:spPr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03704C6D-7E3E-774E-908C-F641D125262D}" type="pres">
      <dgm:prSet presAssocID="{348B05BE-1A28-4DDC-B8AC-CE080CABF7B0}" presName="EmptyPlaceHolder" presStyleCnt="0"/>
      <dgm:spPr/>
    </dgm:pt>
  </dgm:ptLst>
  <dgm:cxnLst>
    <dgm:cxn modelId="{9E63C103-6E75-904B-87E8-AC443A3FFD76}" type="presOf" srcId="{CCA25E33-89D2-4E2F-BEDE-1E750B513BCD}" destId="{CA9A97B4-7DD0-CD42-B3B5-0BDAA3E5BE25}" srcOrd="0" destOrd="1" presId="urn:microsoft.com/office/officeart/2017/3/layout/HorizontalLabelsTimeline"/>
    <dgm:cxn modelId="{4B9D821A-8A98-4027-8E82-D6707272AC35}" srcId="{348B05BE-1A28-4DDC-B8AC-CE080CABF7B0}" destId="{D1F3BDD9-52C7-4BFF-9721-AD51354169B3}" srcOrd="3" destOrd="0" parTransId="{32D5A8D0-5F2E-45BA-97C5-F2499546C603}" sibTransId="{3C55AE94-3A90-48E0-AAA3-5D0D4A3EABDE}"/>
    <dgm:cxn modelId="{476D3322-9255-42C2-8836-07864B6C6D04}" srcId="{5612458B-C21B-4A8F-89ED-F5A1429ABC43}" destId="{C8EA262D-9E13-486B-87B7-4AD051CCB18B}" srcOrd="5" destOrd="0" parTransId="{A83B1F6C-3115-4441-A969-A24B820D88A9}" sibTransId="{FE9036C8-2B21-436D-A05A-DED691648950}"/>
    <dgm:cxn modelId="{1A117024-9A98-3946-827F-CEF1C83E5265}" type="presOf" srcId="{23FEBF39-5F0C-4B8F-BE96-731AA6E18045}" destId="{ECD81060-5586-474B-A19D-97539754756F}" srcOrd="0" destOrd="4" presId="urn:microsoft.com/office/officeart/2017/3/layout/HorizontalLabelsTimeline"/>
    <dgm:cxn modelId="{4B2E9A3C-1329-4BAC-B340-BDDF4D9B4B01}" srcId="{5612458B-C21B-4A8F-89ED-F5A1429ABC43}" destId="{A972E202-E483-4729-BFBC-F49A591B2A9B}" srcOrd="1" destOrd="0" parTransId="{A2DFE980-CEC6-421D-9997-1202C391AC41}" sibTransId="{3667F39B-3B98-4016-9FA6-580CF5C4E26A}"/>
    <dgm:cxn modelId="{6E793240-3AB9-4BDB-8550-664FBB90C936}" srcId="{80B8A785-2097-4CE5-A3CE-FB370A4FB688}" destId="{348B05BE-1A28-4DDC-B8AC-CE080CABF7B0}" srcOrd="1" destOrd="0" parTransId="{94463306-32EB-4525-9821-76723DE81EF6}" sibTransId="{94B25137-F232-42B8-861F-B3CE1294F336}"/>
    <dgm:cxn modelId="{0D55BB4B-172B-964E-A852-33F4C63FFD37}" type="presOf" srcId="{0AC28C12-D78E-43D9-8777-5B30FB1D3DA3}" destId="{CA9A97B4-7DD0-CD42-B3B5-0BDAA3E5BE25}" srcOrd="0" destOrd="4" presId="urn:microsoft.com/office/officeart/2017/3/layout/HorizontalLabelsTimeline"/>
    <dgm:cxn modelId="{F52DE94E-D02F-EA45-9A96-939DA6672FA8}" type="presOf" srcId="{554D4661-5C40-47F4-A6D0-0C7371C425CF}" destId="{CA9A97B4-7DD0-CD42-B3B5-0BDAA3E5BE25}" srcOrd="0" destOrd="2" presId="urn:microsoft.com/office/officeart/2017/3/layout/HorizontalLabelsTimeline"/>
    <dgm:cxn modelId="{BC9B4B56-851D-0549-9C4B-F94AA0BE4BCD}" type="presOf" srcId="{A972E202-E483-4729-BFBC-F49A591B2A9B}" destId="{ECD81060-5586-474B-A19D-97539754756F}" srcOrd="0" destOrd="1" presId="urn:microsoft.com/office/officeart/2017/3/layout/HorizontalLabelsTimeline"/>
    <dgm:cxn modelId="{74F6145B-676F-4C26-A58A-52E3F3A08EC0}" srcId="{348B05BE-1A28-4DDC-B8AC-CE080CABF7B0}" destId="{3F1CB62F-4832-4497-8515-F0545C191027}" srcOrd="5" destOrd="0" parTransId="{C9AB3228-D594-4CC2-8B69-924A5ECAAA09}" sibTransId="{E685EEDD-6E3B-401F-AFBB-C96A9A70F1BA}"/>
    <dgm:cxn modelId="{D6D9365D-4107-BA47-9971-B86D9333F5E7}" type="presOf" srcId="{6BF62C03-CB63-4913-BDBA-9D5AAADE4E72}" destId="{ECD81060-5586-474B-A19D-97539754756F}" srcOrd="0" destOrd="3" presId="urn:microsoft.com/office/officeart/2017/3/layout/HorizontalLabelsTimeline"/>
    <dgm:cxn modelId="{3E488F6A-7AA7-4607-8E8D-9EE38CE2B9AD}" srcId="{348B05BE-1A28-4DDC-B8AC-CE080CABF7B0}" destId="{554D4661-5C40-47F4-A6D0-0C7371C425CF}" srcOrd="2" destOrd="0" parTransId="{4F9028F6-997C-4446-B9FF-AD918805567B}" sibTransId="{81CF7425-004C-4849-B84C-57C6981B2F60}"/>
    <dgm:cxn modelId="{A9461A95-ED73-D240-87FD-257C315C467A}" type="presOf" srcId="{AC44F982-E284-4C60-A71B-7E85890524A0}" destId="{CA9A97B4-7DD0-CD42-B3B5-0BDAA3E5BE25}" srcOrd="0" destOrd="0" presId="urn:microsoft.com/office/officeart/2017/3/layout/HorizontalLabelsTimeline"/>
    <dgm:cxn modelId="{FE41839A-CA8E-4DCC-A74E-A686F311F334}" srcId="{348B05BE-1A28-4DDC-B8AC-CE080CABF7B0}" destId="{CCA25E33-89D2-4E2F-BEDE-1E750B513BCD}" srcOrd="1" destOrd="0" parTransId="{862342F1-0506-4B72-9987-E2730AB7F0A7}" sibTransId="{15C81D98-E38A-46AA-8955-3CC50AD913F2}"/>
    <dgm:cxn modelId="{B790AC9C-7DDF-494F-8C66-1AD0BFC985C0}" type="presOf" srcId="{80B8A785-2097-4CE5-A3CE-FB370A4FB688}" destId="{7D48FD9B-FC45-BD47-B835-1AA65298EFF8}" srcOrd="0" destOrd="0" presId="urn:microsoft.com/office/officeart/2017/3/layout/HorizontalLabelsTimeline"/>
    <dgm:cxn modelId="{1497F79C-6983-AA4A-9D9A-07AD24685E53}" type="presOf" srcId="{5612458B-C21B-4A8F-89ED-F5A1429ABC43}" destId="{CDBFBC58-5AF6-BE48-8834-880A28BED4F6}" srcOrd="0" destOrd="0" presId="urn:microsoft.com/office/officeart/2017/3/layout/HorizontalLabelsTimeline"/>
    <dgm:cxn modelId="{C3F1C7A9-FB76-C841-8805-F6801CED108E}" type="presOf" srcId="{D1F3BDD9-52C7-4BFF-9721-AD51354169B3}" destId="{CA9A97B4-7DD0-CD42-B3B5-0BDAA3E5BE25}" srcOrd="0" destOrd="3" presId="urn:microsoft.com/office/officeart/2017/3/layout/HorizontalLabelsTimeline"/>
    <dgm:cxn modelId="{0F2083B5-CE33-B140-958C-834FA621B73D}" type="presOf" srcId="{3F1CB62F-4832-4497-8515-F0545C191027}" destId="{CA9A97B4-7DD0-CD42-B3B5-0BDAA3E5BE25}" srcOrd="0" destOrd="5" presId="urn:microsoft.com/office/officeart/2017/3/layout/HorizontalLabelsTimeline"/>
    <dgm:cxn modelId="{63D9A7C0-B388-FF46-BB25-99C6522B9175}" type="presOf" srcId="{38A71BBB-F4DE-42C2-9B68-E3E4B0D1D95B}" destId="{ECD81060-5586-474B-A19D-97539754756F}" srcOrd="0" destOrd="2" presId="urn:microsoft.com/office/officeart/2017/3/layout/HorizontalLabelsTimeline"/>
    <dgm:cxn modelId="{4180EFC3-EB07-426E-B3A5-C99ECA86EE8B}" srcId="{5612458B-C21B-4A8F-89ED-F5A1429ABC43}" destId="{23FEBF39-5F0C-4B8F-BE96-731AA6E18045}" srcOrd="4" destOrd="0" parTransId="{47631C28-0150-4DCF-9591-C50E7F2EF408}" sibTransId="{6EE6900D-CF3E-492D-86B7-F7C2A47917E8}"/>
    <dgm:cxn modelId="{045BFBC3-E192-4216-AC70-26CF7E5CD9CA}" srcId="{5612458B-C21B-4A8F-89ED-F5A1429ABC43}" destId="{B602E53D-A710-49E0-8F80-654BF81DE8F9}" srcOrd="0" destOrd="0" parTransId="{DB474E66-EEEC-4505-A600-3A16E25948F3}" sibTransId="{BC304A02-8072-443B-8489-AA914C108A54}"/>
    <dgm:cxn modelId="{4FDEBEC8-A106-B94A-821B-F0443D7C2EAA}" type="presOf" srcId="{C8EA262D-9E13-486B-87B7-4AD051CCB18B}" destId="{ECD81060-5586-474B-A19D-97539754756F}" srcOrd="0" destOrd="5" presId="urn:microsoft.com/office/officeart/2017/3/layout/HorizontalLabelsTimeline"/>
    <dgm:cxn modelId="{425958CE-C3EE-8744-B431-A3AF997DAD2D}" type="presOf" srcId="{348B05BE-1A28-4DDC-B8AC-CE080CABF7B0}" destId="{F770553B-5F34-BE4F-B005-7FAB36135F23}" srcOrd="0" destOrd="0" presId="urn:microsoft.com/office/officeart/2017/3/layout/HorizontalLabelsTimeline"/>
    <dgm:cxn modelId="{ED991DD1-BBDF-4CF6-B22D-79047C08AEE3}" srcId="{80B8A785-2097-4CE5-A3CE-FB370A4FB688}" destId="{5612458B-C21B-4A8F-89ED-F5A1429ABC43}" srcOrd="0" destOrd="0" parTransId="{7D6D0B84-023E-434C-AC8E-EB06BE15C2FA}" sibTransId="{DDA8F4BA-AE37-44E2-853C-D88AA9B212BC}"/>
    <dgm:cxn modelId="{E8A5D3D1-B3C3-AF4A-83AC-B5C01CF79F02}" type="presOf" srcId="{B602E53D-A710-49E0-8F80-654BF81DE8F9}" destId="{ECD81060-5586-474B-A19D-97539754756F}" srcOrd="0" destOrd="0" presId="urn:microsoft.com/office/officeart/2017/3/layout/HorizontalLabelsTimeline"/>
    <dgm:cxn modelId="{662FD6E1-17D6-45C3-BFAC-356F9DF71837}" srcId="{5612458B-C21B-4A8F-89ED-F5A1429ABC43}" destId="{38A71BBB-F4DE-42C2-9B68-E3E4B0D1D95B}" srcOrd="2" destOrd="0" parTransId="{8C8235A3-6D7E-4A5B-88E6-DACFC1AC3602}" sibTransId="{519A61C8-E3A8-4711-BD4E-C68038736749}"/>
    <dgm:cxn modelId="{F4BBA9EC-1606-4E77-92A6-BD4B83B60FA5}" srcId="{348B05BE-1A28-4DDC-B8AC-CE080CABF7B0}" destId="{0AC28C12-D78E-43D9-8777-5B30FB1D3DA3}" srcOrd="4" destOrd="0" parTransId="{F1C1B620-DDD6-4CBC-BE39-7773A0983D54}" sibTransId="{6018E20B-56CD-4ECB-88D6-D0188CD25997}"/>
    <dgm:cxn modelId="{A1CD07FB-9D10-4B36-89FF-63AA8D904986}" srcId="{348B05BE-1A28-4DDC-B8AC-CE080CABF7B0}" destId="{AC44F982-E284-4C60-A71B-7E85890524A0}" srcOrd="0" destOrd="0" parTransId="{3CABF3ED-8848-4106-B377-159D5B5AD4BD}" sibTransId="{C1AE640F-7A49-468B-A6A2-30870F83DACD}"/>
    <dgm:cxn modelId="{A53A08FD-1CA4-4C16-9F4E-E29428DFC277}" srcId="{5612458B-C21B-4A8F-89ED-F5A1429ABC43}" destId="{6BF62C03-CB63-4913-BDBA-9D5AAADE4E72}" srcOrd="3" destOrd="0" parTransId="{08B0E713-FADD-4D89-ACCD-8E74E88CB08C}" sibTransId="{B22F8F7C-FCF1-4EBF-80F1-A8B0AC5E92D9}"/>
    <dgm:cxn modelId="{D57EFE29-4EB7-E746-869E-702A52585237}" type="presParOf" srcId="{7D48FD9B-FC45-BD47-B835-1AA65298EFF8}" destId="{7E89CACF-0F95-CF45-824C-A2C3D566169D}" srcOrd="0" destOrd="0" presId="urn:microsoft.com/office/officeart/2017/3/layout/HorizontalLabelsTimeline"/>
    <dgm:cxn modelId="{E6B18DF6-732F-5E4C-9160-08761C7FE7C4}" type="presParOf" srcId="{7D48FD9B-FC45-BD47-B835-1AA65298EFF8}" destId="{D2E103FA-972B-994C-8F91-EB6178D93DE8}" srcOrd="1" destOrd="0" presId="urn:microsoft.com/office/officeart/2017/3/layout/HorizontalLabelsTimeline"/>
    <dgm:cxn modelId="{6687C497-BB16-3046-BA8D-D1F329895004}" type="presParOf" srcId="{D2E103FA-972B-994C-8F91-EB6178D93DE8}" destId="{B3F38448-FF8C-3E48-94F2-40656061960B}" srcOrd="0" destOrd="0" presId="urn:microsoft.com/office/officeart/2017/3/layout/HorizontalLabelsTimeline"/>
    <dgm:cxn modelId="{F22CF9B5-3FE5-8A49-97D8-97FDC723F5F2}" type="presParOf" srcId="{B3F38448-FF8C-3E48-94F2-40656061960B}" destId="{CDBFBC58-5AF6-BE48-8834-880A28BED4F6}" srcOrd="0" destOrd="0" presId="urn:microsoft.com/office/officeart/2017/3/layout/HorizontalLabelsTimeline"/>
    <dgm:cxn modelId="{FF5AF0A1-650B-F744-9D75-3255EDA0361A}" type="presParOf" srcId="{B3F38448-FF8C-3E48-94F2-40656061960B}" destId="{80BCB358-DA45-9841-A080-6BE2C5B52E24}" srcOrd="1" destOrd="0" presId="urn:microsoft.com/office/officeart/2017/3/layout/HorizontalLabelsTimeline"/>
    <dgm:cxn modelId="{E396880A-5517-F648-BEC9-E657E5FE3758}" type="presParOf" srcId="{80BCB358-DA45-9841-A080-6BE2C5B52E24}" destId="{ECD81060-5586-474B-A19D-97539754756F}" srcOrd="0" destOrd="0" presId="urn:microsoft.com/office/officeart/2017/3/layout/HorizontalLabelsTimeline"/>
    <dgm:cxn modelId="{88DF2B8B-0C88-7349-8B0A-F7774B969205}" type="presParOf" srcId="{80BCB358-DA45-9841-A080-6BE2C5B52E24}" destId="{0E2AA263-2F17-2B4E-938E-B21AF2F9ECDF}" srcOrd="1" destOrd="0" presId="urn:microsoft.com/office/officeart/2017/3/layout/HorizontalLabelsTimeline"/>
    <dgm:cxn modelId="{C564824D-9E02-B743-A8CC-6D9070B86067}" type="presParOf" srcId="{B3F38448-FF8C-3E48-94F2-40656061960B}" destId="{69BC5FAA-2643-8F4A-898C-F3282453D780}" srcOrd="2" destOrd="0" presId="urn:microsoft.com/office/officeart/2017/3/layout/HorizontalLabelsTimeline"/>
    <dgm:cxn modelId="{EF6B147C-0BDD-3D42-BA05-D91468A126E2}" type="presParOf" srcId="{B3F38448-FF8C-3E48-94F2-40656061960B}" destId="{8082C271-9FFB-CC45-B488-2EFA0FA2E1AE}" srcOrd="3" destOrd="0" presId="urn:microsoft.com/office/officeart/2017/3/layout/HorizontalLabelsTimeline"/>
    <dgm:cxn modelId="{F7E9C4F5-9B10-BE4A-91F8-5CF649DABC3C}" type="presParOf" srcId="{B3F38448-FF8C-3E48-94F2-40656061960B}" destId="{0D8DB2D6-4D7F-1A45-B3CB-0BF2775B2D1E}" srcOrd="4" destOrd="0" presId="urn:microsoft.com/office/officeart/2017/3/layout/HorizontalLabelsTimeline"/>
    <dgm:cxn modelId="{82EA31AD-CC4E-4E4C-A40C-B0BD5DAA5605}" type="presParOf" srcId="{D2E103FA-972B-994C-8F91-EB6178D93DE8}" destId="{D78653D6-9727-4941-8F66-C8572DBB12E7}" srcOrd="1" destOrd="0" presId="urn:microsoft.com/office/officeart/2017/3/layout/HorizontalLabelsTimeline"/>
    <dgm:cxn modelId="{E342DD94-CAF5-5F4C-8EA7-852789EF52C8}" type="presParOf" srcId="{D2E103FA-972B-994C-8F91-EB6178D93DE8}" destId="{78EBAE69-6718-DD43-8232-2CAA1C744364}" srcOrd="2" destOrd="0" presId="urn:microsoft.com/office/officeart/2017/3/layout/HorizontalLabelsTimeline"/>
    <dgm:cxn modelId="{196D3B31-DE87-F44F-9C04-F5D1F2B447B8}" type="presParOf" srcId="{78EBAE69-6718-DD43-8232-2CAA1C744364}" destId="{F770553B-5F34-BE4F-B005-7FAB36135F23}" srcOrd="0" destOrd="0" presId="urn:microsoft.com/office/officeart/2017/3/layout/HorizontalLabelsTimeline"/>
    <dgm:cxn modelId="{8EE05E06-9772-9949-8687-890BFA783867}" type="presParOf" srcId="{78EBAE69-6718-DD43-8232-2CAA1C744364}" destId="{C17631ED-926A-2049-9CB7-3D39A4998B51}" srcOrd="1" destOrd="0" presId="urn:microsoft.com/office/officeart/2017/3/layout/HorizontalLabelsTimeline"/>
    <dgm:cxn modelId="{A2581BC6-FEB4-C647-9E39-857F60BD3B3E}" type="presParOf" srcId="{C17631ED-926A-2049-9CB7-3D39A4998B51}" destId="{CA9A97B4-7DD0-CD42-B3B5-0BDAA3E5BE25}" srcOrd="0" destOrd="0" presId="urn:microsoft.com/office/officeart/2017/3/layout/HorizontalLabelsTimeline"/>
    <dgm:cxn modelId="{70BDE94C-70D7-9E49-B084-7EBF2E317596}" type="presParOf" srcId="{C17631ED-926A-2049-9CB7-3D39A4998B51}" destId="{254CF2B7-69EA-3B4D-828B-E5513DABF19B}" srcOrd="1" destOrd="0" presId="urn:microsoft.com/office/officeart/2017/3/layout/HorizontalLabelsTimeline"/>
    <dgm:cxn modelId="{61D961BA-6E09-DC49-81B0-49B9BB1A707D}" type="presParOf" srcId="{78EBAE69-6718-DD43-8232-2CAA1C744364}" destId="{F167DE92-288E-9E41-9AED-80D6A820C72E}" srcOrd="2" destOrd="0" presId="urn:microsoft.com/office/officeart/2017/3/layout/HorizontalLabelsTimeline"/>
    <dgm:cxn modelId="{B31BB61B-41C8-4443-8656-01848343392A}" type="presParOf" srcId="{78EBAE69-6718-DD43-8232-2CAA1C744364}" destId="{784DA3B1-313E-8746-AC90-A823594156F4}" srcOrd="3" destOrd="0" presId="urn:microsoft.com/office/officeart/2017/3/layout/HorizontalLabelsTimeline"/>
    <dgm:cxn modelId="{B1B055B6-F3EB-E242-8AF0-D82BD0EE8686}" type="presParOf" srcId="{78EBAE69-6718-DD43-8232-2CAA1C744364}" destId="{03704C6D-7E3E-774E-908C-F641D125262D}" srcOrd="4" destOrd="0" presId="urn:microsoft.com/office/officeart/2017/3/layout/HorizontalLabels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613796-12F4-4EA0-AE32-5DC6E628AA2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E1F0B2F-47A4-41E8-9F3B-1ADCBCC66CA7}">
      <dgm:prSet custT="1"/>
      <dgm:spPr/>
      <dgm:t>
        <a:bodyPr/>
        <a:lstStyle/>
        <a:p>
          <a:r>
            <a:rPr lang="es-ES_tradnl" sz="1700" dirty="0">
              <a:solidFill>
                <a:schemeClr val="tx1"/>
              </a:solidFill>
            </a:rPr>
            <a:t>La morfología estudia la estructura, tipología y organización interna de las palabras: unidades con significante y significado (1ª articulación)</a:t>
          </a:r>
          <a:endParaRPr lang="en-US" sz="1700" dirty="0">
            <a:solidFill>
              <a:schemeClr val="tx1"/>
            </a:solidFill>
          </a:endParaRPr>
        </a:p>
      </dgm:t>
    </dgm:pt>
    <dgm:pt modelId="{C6E45C52-E154-41F2-935E-C001CCB37B15}" type="parTrans" cxnId="{2B407AB1-7402-47F2-8D90-2035181A6ECA}">
      <dgm:prSet/>
      <dgm:spPr/>
      <dgm:t>
        <a:bodyPr/>
        <a:lstStyle/>
        <a:p>
          <a:endParaRPr lang="en-US"/>
        </a:p>
      </dgm:t>
    </dgm:pt>
    <dgm:pt modelId="{D04E42ED-F440-4967-9780-0655B879DFDB}" type="sibTrans" cxnId="{2B407AB1-7402-47F2-8D90-2035181A6ECA}">
      <dgm:prSet/>
      <dgm:spPr/>
      <dgm:t>
        <a:bodyPr/>
        <a:lstStyle/>
        <a:p>
          <a:endParaRPr lang="en-US"/>
        </a:p>
      </dgm:t>
    </dgm:pt>
    <dgm:pt modelId="{2C3EF9AF-979E-4A76-A31A-A99FF350B41D}">
      <dgm:prSet custT="1"/>
      <dgm:spPr/>
      <dgm:t>
        <a:bodyPr/>
        <a:lstStyle/>
        <a:p>
          <a:r>
            <a:rPr lang="es-ES_tradnl" sz="1700" dirty="0">
              <a:solidFill>
                <a:schemeClr val="tx1"/>
              </a:solidFill>
            </a:rPr>
            <a:t>Definición del término palabra: unidad aislable con límites fijos (sin unidades en su interior). Es la unidad de la que los hablantes son más conscientes</a:t>
          </a:r>
          <a:endParaRPr lang="en-US" sz="1700" dirty="0">
            <a:solidFill>
              <a:schemeClr val="tx1"/>
            </a:solidFill>
          </a:endParaRPr>
        </a:p>
      </dgm:t>
    </dgm:pt>
    <dgm:pt modelId="{BF1E5854-01CF-468B-9751-CD7029D1195B}" type="parTrans" cxnId="{43848755-2007-4DB8-A566-3437471FD28C}">
      <dgm:prSet/>
      <dgm:spPr/>
      <dgm:t>
        <a:bodyPr/>
        <a:lstStyle/>
        <a:p>
          <a:endParaRPr lang="en-US"/>
        </a:p>
      </dgm:t>
    </dgm:pt>
    <dgm:pt modelId="{5A77DEB7-7457-45FC-86E3-124B0FC72E2A}" type="sibTrans" cxnId="{43848755-2007-4DB8-A566-3437471FD28C}">
      <dgm:prSet/>
      <dgm:spPr/>
      <dgm:t>
        <a:bodyPr/>
        <a:lstStyle/>
        <a:p>
          <a:endParaRPr lang="en-US"/>
        </a:p>
      </dgm:t>
    </dgm:pt>
    <dgm:pt modelId="{38037E5A-DF8D-44A1-8B3A-57276A7B1873}">
      <dgm:prSet custT="1"/>
      <dgm:spPr/>
      <dgm:t>
        <a:bodyPr/>
        <a:lstStyle/>
        <a:p>
          <a:r>
            <a:rPr lang="es-ES_tradnl" sz="1200" dirty="0">
              <a:solidFill>
                <a:schemeClr val="tx1"/>
              </a:solidFill>
            </a:rPr>
            <a:t>Guardia civil, he comido (pero no *he ya comido)</a:t>
          </a:r>
          <a:endParaRPr lang="en-US" sz="1200" dirty="0">
            <a:solidFill>
              <a:schemeClr val="tx1"/>
            </a:solidFill>
          </a:endParaRPr>
        </a:p>
      </dgm:t>
    </dgm:pt>
    <dgm:pt modelId="{5E3C20BC-01B5-49A3-8FBA-BDAAAE0586CA}" type="parTrans" cxnId="{F93E4AE3-2190-4785-BE68-A8A4028BAEB3}">
      <dgm:prSet/>
      <dgm:spPr/>
      <dgm:t>
        <a:bodyPr/>
        <a:lstStyle/>
        <a:p>
          <a:endParaRPr lang="en-US"/>
        </a:p>
      </dgm:t>
    </dgm:pt>
    <dgm:pt modelId="{55FF0E9F-B387-4A06-B68B-96C41FCD5FAA}" type="sibTrans" cxnId="{F93E4AE3-2190-4785-BE68-A8A4028BAEB3}">
      <dgm:prSet/>
      <dgm:spPr/>
      <dgm:t>
        <a:bodyPr/>
        <a:lstStyle/>
        <a:p>
          <a:endParaRPr lang="en-US"/>
        </a:p>
      </dgm:t>
    </dgm:pt>
    <dgm:pt modelId="{1D7AF46A-3267-4311-9393-C2D2CD71F4D5}">
      <dgm:prSet custT="1"/>
      <dgm:spPr/>
      <dgm:t>
        <a:bodyPr/>
        <a:lstStyle/>
        <a:p>
          <a:r>
            <a:rPr lang="es-ES_tradnl" sz="1200">
              <a:solidFill>
                <a:schemeClr val="tx1"/>
              </a:solidFill>
            </a:rPr>
            <a:t>Niña: la niña, pero no *niñmayora</a:t>
          </a:r>
          <a:endParaRPr lang="en-US" sz="1200">
            <a:solidFill>
              <a:schemeClr val="tx1"/>
            </a:solidFill>
          </a:endParaRPr>
        </a:p>
      </dgm:t>
    </dgm:pt>
    <dgm:pt modelId="{95E8A9F4-1183-4AF5-87D9-C57BEACC20F7}" type="parTrans" cxnId="{555EA7E7-8BF0-427D-9C71-FB8795B45BF3}">
      <dgm:prSet/>
      <dgm:spPr/>
      <dgm:t>
        <a:bodyPr/>
        <a:lstStyle/>
        <a:p>
          <a:endParaRPr lang="en-US"/>
        </a:p>
      </dgm:t>
    </dgm:pt>
    <dgm:pt modelId="{FDC36755-5E09-4FB9-B2A0-AADC1EFF6570}" type="sibTrans" cxnId="{555EA7E7-8BF0-427D-9C71-FB8795B45BF3}">
      <dgm:prSet/>
      <dgm:spPr/>
      <dgm:t>
        <a:bodyPr/>
        <a:lstStyle/>
        <a:p>
          <a:endParaRPr lang="en-US"/>
        </a:p>
      </dgm:t>
    </dgm:pt>
    <dgm:pt modelId="{661C3D66-78B1-45E0-9997-32F1478AE9E1}">
      <dgm:prSet custT="1"/>
      <dgm:spPr/>
      <dgm:t>
        <a:bodyPr/>
        <a:lstStyle/>
        <a:p>
          <a:r>
            <a:rPr lang="es-ES_tradnl" sz="1200" dirty="0">
              <a:solidFill>
                <a:schemeClr val="tx1"/>
              </a:solidFill>
            </a:rPr>
            <a:t>En fonología: las palabras se dividen en sílabas</a:t>
          </a:r>
          <a:endParaRPr lang="en-US" sz="1200" dirty="0">
            <a:solidFill>
              <a:schemeClr val="tx1"/>
            </a:solidFill>
          </a:endParaRPr>
        </a:p>
      </dgm:t>
    </dgm:pt>
    <dgm:pt modelId="{B7E93D5A-D52E-49CB-93E6-F242F10CD2EA}" type="parTrans" cxnId="{5CC14E63-BD0D-459E-80D9-A3C7625F001B}">
      <dgm:prSet/>
      <dgm:spPr/>
      <dgm:t>
        <a:bodyPr/>
        <a:lstStyle/>
        <a:p>
          <a:endParaRPr lang="en-US"/>
        </a:p>
      </dgm:t>
    </dgm:pt>
    <dgm:pt modelId="{F4402FB6-4CF0-4011-892F-24C4C8ACD483}" type="sibTrans" cxnId="{5CC14E63-BD0D-459E-80D9-A3C7625F001B}">
      <dgm:prSet/>
      <dgm:spPr/>
      <dgm:t>
        <a:bodyPr/>
        <a:lstStyle/>
        <a:p>
          <a:endParaRPr lang="en-US"/>
        </a:p>
      </dgm:t>
    </dgm:pt>
    <dgm:pt modelId="{4BB7ACD8-4A4E-4FBC-9F82-E992E50637A7}">
      <dgm:prSet custT="1"/>
      <dgm:spPr/>
      <dgm:t>
        <a:bodyPr/>
        <a:lstStyle/>
        <a:p>
          <a:r>
            <a:rPr lang="es-ES_tradnl" sz="1700" u="none" dirty="0">
              <a:solidFill>
                <a:schemeClr val="tx1"/>
              </a:solidFill>
            </a:rPr>
            <a:t>En morfología, las palabras se dividen en morfemas:</a:t>
          </a:r>
          <a:r>
            <a:rPr lang="es-ES_tradnl" sz="1700" dirty="0">
              <a:solidFill>
                <a:schemeClr val="tx1"/>
              </a:solidFill>
            </a:rPr>
            <a:t> </a:t>
          </a:r>
          <a:br>
            <a:rPr lang="es-ES_tradnl" sz="1700" dirty="0">
              <a:solidFill>
                <a:schemeClr val="tx1"/>
              </a:solidFill>
            </a:rPr>
          </a:br>
          <a:r>
            <a:rPr lang="es-ES_tradnl" sz="1700" dirty="0">
              <a:solidFill>
                <a:schemeClr val="tx1"/>
              </a:solidFill>
            </a:rPr>
            <a:t>in-</a:t>
          </a:r>
          <a:r>
            <a:rPr lang="es-ES_tradnl" sz="1700" dirty="0" err="1">
              <a:solidFill>
                <a:schemeClr val="tx1"/>
              </a:solidFill>
            </a:rPr>
            <a:t>toler</a:t>
          </a:r>
          <a:r>
            <a:rPr lang="es-ES_tradnl" sz="1700" dirty="0">
              <a:solidFill>
                <a:schemeClr val="tx1"/>
              </a:solidFill>
            </a:rPr>
            <a:t>-</a:t>
          </a:r>
          <a:r>
            <a:rPr lang="es-ES_tradnl" sz="1700" dirty="0" err="1">
              <a:solidFill>
                <a:schemeClr val="tx1"/>
              </a:solidFill>
            </a:rPr>
            <a:t>able</a:t>
          </a:r>
          <a:r>
            <a:rPr lang="es-ES_tradnl" sz="1700" dirty="0">
              <a:solidFill>
                <a:schemeClr val="tx1"/>
              </a:solidFill>
            </a:rPr>
            <a:t> (frente a </a:t>
          </a:r>
          <a:r>
            <a:rPr lang="es-ES_tradnl" sz="1700" i="1" dirty="0">
              <a:solidFill>
                <a:schemeClr val="tx1"/>
              </a:solidFill>
            </a:rPr>
            <a:t>in-</a:t>
          </a:r>
          <a:r>
            <a:rPr lang="es-ES_tradnl" sz="1700" i="1" dirty="0" err="1">
              <a:solidFill>
                <a:schemeClr val="tx1"/>
              </a:solidFill>
            </a:rPr>
            <a:t>to</a:t>
          </a:r>
          <a:r>
            <a:rPr lang="es-ES_tradnl" sz="1700" i="1" dirty="0">
              <a:solidFill>
                <a:schemeClr val="tx1"/>
              </a:solidFill>
            </a:rPr>
            <a:t>-le-</a:t>
          </a:r>
          <a:r>
            <a:rPr lang="es-ES_tradnl" sz="1700" i="1" dirty="0" err="1">
              <a:solidFill>
                <a:schemeClr val="tx1"/>
              </a:solidFill>
            </a:rPr>
            <a:t>ra</a:t>
          </a:r>
          <a:r>
            <a:rPr lang="es-ES_tradnl" sz="1700" i="1" dirty="0">
              <a:solidFill>
                <a:schemeClr val="tx1"/>
              </a:solidFill>
            </a:rPr>
            <a:t>-</a:t>
          </a:r>
          <a:r>
            <a:rPr lang="es-ES_tradnl" sz="1700" i="1" dirty="0" err="1">
              <a:solidFill>
                <a:schemeClr val="tx1"/>
              </a:solidFill>
            </a:rPr>
            <a:t>ble</a:t>
          </a:r>
          <a:r>
            <a:rPr lang="es-ES_tradnl" sz="1700" dirty="0">
              <a:solidFill>
                <a:schemeClr val="tx1"/>
              </a:solidFill>
            </a:rPr>
            <a:t> en fonología)</a:t>
          </a:r>
          <a:endParaRPr lang="en-US" sz="1700" dirty="0">
            <a:solidFill>
              <a:schemeClr val="tx1"/>
            </a:solidFill>
          </a:endParaRPr>
        </a:p>
      </dgm:t>
    </dgm:pt>
    <dgm:pt modelId="{44FB6899-558E-4CB1-BD80-056B76B6E461}" type="parTrans" cxnId="{120A9267-3B7C-46EC-8E47-1B933A0F1D54}">
      <dgm:prSet/>
      <dgm:spPr/>
      <dgm:t>
        <a:bodyPr/>
        <a:lstStyle/>
        <a:p>
          <a:endParaRPr lang="en-US"/>
        </a:p>
      </dgm:t>
    </dgm:pt>
    <dgm:pt modelId="{7190B8AA-33E0-439A-8F8C-CBED11B45734}" type="sibTrans" cxnId="{120A9267-3B7C-46EC-8E47-1B933A0F1D54}">
      <dgm:prSet/>
      <dgm:spPr/>
      <dgm:t>
        <a:bodyPr/>
        <a:lstStyle/>
        <a:p>
          <a:endParaRPr lang="en-US"/>
        </a:p>
      </dgm:t>
    </dgm:pt>
    <dgm:pt modelId="{691F4551-FA1C-4478-8894-09D0F34A9440}">
      <dgm:prSet custT="1"/>
      <dgm:spPr/>
      <dgm:t>
        <a:bodyPr/>
        <a:lstStyle/>
        <a:p>
          <a:r>
            <a:rPr lang="es-ES_tradnl" sz="1800" dirty="0">
              <a:solidFill>
                <a:schemeClr val="tx1"/>
              </a:solidFill>
            </a:rPr>
            <a:t>El morfema: signo mínimo; mínima unidad de análisis gramatical</a:t>
          </a:r>
          <a:endParaRPr lang="en-US" sz="1800" dirty="0">
            <a:solidFill>
              <a:schemeClr val="tx1"/>
            </a:solidFill>
          </a:endParaRPr>
        </a:p>
      </dgm:t>
    </dgm:pt>
    <dgm:pt modelId="{23E44D42-CF49-4F6D-88E0-6F4F5C2876CB}" type="parTrans" cxnId="{BD2CBBE9-D97E-4963-96DC-30C9BD1264AF}">
      <dgm:prSet/>
      <dgm:spPr/>
      <dgm:t>
        <a:bodyPr/>
        <a:lstStyle/>
        <a:p>
          <a:endParaRPr lang="en-US"/>
        </a:p>
      </dgm:t>
    </dgm:pt>
    <dgm:pt modelId="{D4DF628F-4736-49D3-A70D-7C1AEB83D0E2}" type="sibTrans" cxnId="{BD2CBBE9-D97E-4963-96DC-30C9BD1264AF}">
      <dgm:prSet/>
      <dgm:spPr/>
      <dgm:t>
        <a:bodyPr/>
        <a:lstStyle/>
        <a:p>
          <a:endParaRPr lang="en-US"/>
        </a:p>
      </dgm:t>
    </dgm:pt>
    <dgm:pt modelId="{D63FC75B-8637-4694-9BE1-64DBA03F79B2}">
      <dgm:prSet custT="1"/>
      <dgm:spPr/>
      <dgm:t>
        <a:bodyPr/>
        <a:lstStyle/>
        <a:p>
          <a:r>
            <a:rPr lang="es-ES_tradnl" sz="1200">
              <a:solidFill>
                <a:schemeClr val="tx1"/>
              </a:solidFill>
            </a:rPr>
            <a:t>El significante se llama </a:t>
          </a:r>
          <a:r>
            <a:rPr lang="es-ES_tradnl" sz="1200" i="1">
              <a:solidFill>
                <a:schemeClr val="tx1"/>
              </a:solidFill>
            </a:rPr>
            <a:t>morfo</a:t>
          </a:r>
          <a:r>
            <a:rPr lang="es-ES_tradnl" sz="1200">
              <a:solidFill>
                <a:schemeClr val="tx1"/>
              </a:solidFill>
            </a:rPr>
            <a:t> (existen alomorfos)</a:t>
          </a:r>
          <a:endParaRPr lang="en-US" sz="1200">
            <a:solidFill>
              <a:schemeClr val="tx1"/>
            </a:solidFill>
          </a:endParaRPr>
        </a:p>
      </dgm:t>
    </dgm:pt>
    <dgm:pt modelId="{3619D607-51EE-4D08-8493-0D013AEE0654}" type="parTrans" cxnId="{58979AC1-9589-4535-AAF0-64BF1936DFF6}">
      <dgm:prSet/>
      <dgm:spPr/>
      <dgm:t>
        <a:bodyPr/>
        <a:lstStyle/>
        <a:p>
          <a:endParaRPr lang="en-US"/>
        </a:p>
      </dgm:t>
    </dgm:pt>
    <dgm:pt modelId="{7933D058-4C17-49D4-95A1-75EB1013E0CC}" type="sibTrans" cxnId="{58979AC1-9589-4535-AAF0-64BF1936DFF6}">
      <dgm:prSet/>
      <dgm:spPr/>
      <dgm:t>
        <a:bodyPr/>
        <a:lstStyle/>
        <a:p>
          <a:endParaRPr lang="en-US"/>
        </a:p>
      </dgm:t>
    </dgm:pt>
    <dgm:pt modelId="{6168B38B-177F-4058-9AEE-51F06C5C84C3}">
      <dgm:prSet custT="1"/>
      <dgm:spPr/>
      <dgm:t>
        <a:bodyPr/>
        <a:lstStyle/>
        <a:p>
          <a:r>
            <a:rPr lang="es-ES_tradnl" sz="1800">
              <a:solidFill>
                <a:schemeClr val="tx1"/>
              </a:solidFill>
            </a:rPr>
            <a:t>Para identificar un morfema: segmentación y conmutación en unidades con significado</a:t>
          </a:r>
          <a:endParaRPr lang="en-US" sz="1800">
            <a:solidFill>
              <a:schemeClr val="tx1"/>
            </a:solidFill>
          </a:endParaRPr>
        </a:p>
      </dgm:t>
    </dgm:pt>
    <dgm:pt modelId="{181C984E-B8E9-48F3-8435-BA377514E3F5}" type="parTrans" cxnId="{3E695D48-54BE-409F-B9D2-4FA93BBB0107}">
      <dgm:prSet/>
      <dgm:spPr/>
      <dgm:t>
        <a:bodyPr/>
        <a:lstStyle/>
        <a:p>
          <a:endParaRPr lang="en-US"/>
        </a:p>
      </dgm:t>
    </dgm:pt>
    <dgm:pt modelId="{0BBA93B6-68D0-4C58-84B1-9E34F7A92A1A}" type="sibTrans" cxnId="{3E695D48-54BE-409F-B9D2-4FA93BBB0107}">
      <dgm:prSet/>
      <dgm:spPr/>
      <dgm:t>
        <a:bodyPr/>
        <a:lstStyle/>
        <a:p>
          <a:endParaRPr lang="en-US"/>
        </a:p>
      </dgm:t>
    </dgm:pt>
    <dgm:pt modelId="{3A1FC418-2D86-4B78-A25F-DE29F61638FC}">
      <dgm:prSet custT="1"/>
      <dgm:spPr/>
      <dgm:t>
        <a:bodyPr/>
        <a:lstStyle/>
        <a:p>
          <a:r>
            <a:rPr lang="en-US" sz="1800">
              <a:solidFill>
                <a:schemeClr val="tx1"/>
              </a:solidFill>
            </a:rPr>
            <a:t>La secuencia de morfemas en nombres: (Pr+)R+SD(s)+SFG+SFN</a:t>
          </a:r>
        </a:p>
      </dgm:t>
    </dgm:pt>
    <dgm:pt modelId="{153C63A5-7E7E-4F15-AD6E-A2C03F181E6E}" type="parTrans" cxnId="{B2100128-0124-4596-A1C5-129953EC9133}">
      <dgm:prSet/>
      <dgm:spPr/>
      <dgm:t>
        <a:bodyPr/>
        <a:lstStyle/>
        <a:p>
          <a:endParaRPr lang="en-US"/>
        </a:p>
      </dgm:t>
    </dgm:pt>
    <dgm:pt modelId="{C780C623-61F4-47E0-A56F-718A5C782331}" type="sibTrans" cxnId="{B2100128-0124-4596-A1C5-129953EC9133}">
      <dgm:prSet/>
      <dgm:spPr/>
      <dgm:t>
        <a:bodyPr/>
        <a:lstStyle/>
        <a:p>
          <a:endParaRPr lang="en-US"/>
        </a:p>
      </dgm:t>
    </dgm:pt>
    <dgm:pt modelId="{2E0C74F0-05EC-49FF-8779-C7B26D5842F7}">
      <dgm:prSet custT="1"/>
      <dgm:spPr/>
      <dgm:t>
        <a:bodyPr/>
        <a:lstStyle/>
        <a:p>
          <a:r>
            <a:rPr lang="en-US" sz="1200" dirty="0" err="1">
              <a:solidFill>
                <a:schemeClr val="tx1"/>
              </a:solidFill>
            </a:rPr>
            <a:t>Ejemplo</a:t>
          </a:r>
          <a:r>
            <a:rPr lang="en-US" sz="1200" dirty="0">
              <a:solidFill>
                <a:schemeClr val="tx1"/>
              </a:solidFill>
            </a:rPr>
            <a:t>: </a:t>
          </a:r>
          <a:r>
            <a:rPr lang="en-US" sz="1200" dirty="0" err="1">
              <a:solidFill>
                <a:schemeClr val="tx1"/>
              </a:solidFill>
            </a:rPr>
            <a:t>intolerables</a:t>
          </a:r>
          <a:endParaRPr lang="en-US" sz="1200" dirty="0">
            <a:solidFill>
              <a:schemeClr val="tx1"/>
            </a:solidFill>
          </a:endParaRPr>
        </a:p>
      </dgm:t>
    </dgm:pt>
    <dgm:pt modelId="{A17CB8D1-E427-420E-8E3A-5A7F73526780}" type="parTrans" cxnId="{326F3E9E-EB15-4A37-848C-77F8247AE88D}">
      <dgm:prSet/>
      <dgm:spPr/>
      <dgm:t>
        <a:bodyPr/>
        <a:lstStyle/>
        <a:p>
          <a:endParaRPr lang="en-US"/>
        </a:p>
      </dgm:t>
    </dgm:pt>
    <dgm:pt modelId="{FF5C9749-1E75-488D-BE47-7A56366CBE80}" type="sibTrans" cxnId="{326F3E9E-EB15-4A37-848C-77F8247AE88D}">
      <dgm:prSet/>
      <dgm:spPr/>
      <dgm:t>
        <a:bodyPr/>
        <a:lstStyle/>
        <a:p>
          <a:endParaRPr lang="en-US"/>
        </a:p>
      </dgm:t>
    </dgm:pt>
    <dgm:pt modelId="{F34727E8-C9AC-41D5-B39F-B85E065B856E}">
      <dgm:prSet custT="1"/>
      <dgm:spPr/>
      <dgm:t>
        <a:bodyPr/>
        <a:lstStyle/>
        <a:p>
          <a:endParaRPr lang="en-US" sz="1200" dirty="0">
            <a:solidFill>
              <a:schemeClr val="tx1"/>
            </a:solidFill>
          </a:endParaRPr>
        </a:p>
      </dgm:t>
    </dgm:pt>
    <dgm:pt modelId="{3E93896C-5059-4AFF-96F1-118CB1DE6F73}" type="parTrans" cxnId="{5151712A-1BB1-4BA3-B8B7-4A544A191274}">
      <dgm:prSet/>
      <dgm:spPr/>
      <dgm:t>
        <a:bodyPr/>
        <a:lstStyle/>
        <a:p>
          <a:endParaRPr lang="en-US"/>
        </a:p>
      </dgm:t>
    </dgm:pt>
    <dgm:pt modelId="{34358B48-C22D-42D2-A494-E0B5E1B452C2}" type="sibTrans" cxnId="{5151712A-1BB1-4BA3-B8B7-4A544A191274}">
      <dgm:prSet/>
      <dgm:spPr/>
      <dgm:t>
        <a:bodyPr/>
        <a:lstStyle/>
        <a:p>
          <a:endParaRPr lang="en-US"/>
        </a:p>
      </dgm:t>
    </dgm:pt>
    <dgm:pt modelId="{BCA78942-405F-5E4C-B783-FC5B763ACD1C}" type="pres">
      <dgm:prSet presAssocID="{20613796-12F4-4EA0-AE32-5DC6E628AA2E}" presName="linear" presStyleCnt="0">
        <dgm:presLayoutVars>
          <dgm:animLvl val="lvl"/>
          <dgm:resizeHandles val="exact"/>
        </dgm:presLayoutVars>
      </dgm:prSet>
      <dgm:spPr/>
    </dgm:pt>
    <dgm:pt modelId="{03DD36DE-4B00-C043-BD3E-1BB8B0C6973B}" type="pres">
      <dgm:prSet presAssocID="{9E1F0B2F-47A4-41E8-9F3B-1ADCBCC66CA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861A8DA6-47FC-AE41-AC3A-8FA8B5EB245C}" type="pres">
      <dgm:prSet presAssocID="{D04E42ED-F440-4967-9780-0655B879DFDB}" presName="spacer" presStyleCnt="0"/>
      <dgm:spPr/>
    </dgm:pt>
    <dgm:pt modelId="{CC99D958-8734-1C4B-B2D1-B7A6F0A8B300}" type="pres">
      <dgm:prSet presAssocID="{2C3EF9AF-979E-4A76-A31A-A99FF350B41D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03450491-88B0-ED4F-889E-08F7724F511B}" type="pres">
      <dgm:prSet presAssocID="{2C3EF9AF-979E-4A76-A31A-A99FF350B41D}" presName="childText" presStyleLbl="revTx" presStyleIdx="0" presStyleCnt="4" custScaleY="68434">
        <dgm:presLayoutVars>
          <dgm:bulletEnabled val="1"/>
        </dgm:presLayoutVars>
      </dgm:prSet>
      <dgm:spPr/>
    </dgm:pt>
    <dgm:pt modelId="{A21B8351-3993-B44C-85BC-D4578B6248AB}" type="pres">
      <dgm:prSet presAssocID="{4BB7ACD8-4A4E-4FBC-9F82-E992E50637A7}" presName="parentText" presStyleLbl="node1" presStyleIdx="2" presStyleCnt="6" custScaleY="85807" custLinFactNeighborX="-156" custLinFactNeighborY="2953">
        <dgm:presLayoutVars>
          <dgm:chMax val="0"/>
          <dgm:bulletEnabled val="1"/>
        </dgm:presLayoutVars>
      </dgm:prSet>
      <dgm:spPr/>
    </dgm:pt>
    <dgm:pt modelId="{E51D95F4-3601-A84D-B9E2-D509C14661C2}" type="pres">
      <dgm:prSet presAssocID="{4BB7ACD8-4A4E-4FBC-9F82-E992E50637A7}" presName="childText" presStyleLbl="revTx" presStyleIdx="1" presStyleCnt="4" custScaleY="42239" custLinFactNeighborY="-11180">
        <dgm:presLayoutVars>
          <dgm:bulletEnabled val="1"/>
        </dgm:presLayoutVars>
      </dgm:prSet>
      <dgm:spPr/>
    </dgm:pt>
    <dgm:pt modelId="{84EAF77D-AC76-3344-9083-41EADC2B07EB}" type="pres">
      <dgm:prSet presAssocID="{691F4551-FA1C-4478-8894-09D0F34A9440}" presName="parentText" presStyleLbl="node1" presStyleIdx="3" presStyleCnt="6" custScaleY="52641" custLinFactNeighborX="-156" custLinFactNeighborY="14531">
        <dgm:presLayoutVars>
          <dgm:chMax val="0"/>
          <dgm:bulletEnabled val="1"/>
        </dgm:presLayoutVars>
      </dgm:prSet>
      <dgm:spPr/>
    </dgm:pt>
    <dgm:pt modelId="{2E18931E-48D4-EB43-B8C1-67AADF46065C}" type="pres">
      <dgm:prSet presAssocID="{691F4551-FA1C-4478-8894-09D0F34A9440}" presName="childText" presStyleLbl="revTx" presStyleIdx="2" presStyleCnt="4" custScaleY="33760" custLinFactNeighborY="14832">
        <dgm:presLayoutVars>
          <dgm:bulletEnabled val="1"/>
        </dgm:presLayoutVars>
      </dgm:prSet>
      <dgm:spPr/>
    </dgm:pt>
    <dgm:pt modelId="{D2365481-666F-7F45-9296-34F31C3A0C71}" type="pres">
      <dgm:prSet presAssocID="{6168B38B-177F-4058-9AEE-51F06C5C84C3}" presName="parentText" presStyleLbl="node1" presStyleIdx="4" presStyleCnt="6" custScaleY="76928" custLinFactNeighborY="64272">
        <dgm:presLayoutVars>
          <dgm:chMax val="0"/>
          <dgm:bulletEnabled val="1"/>
        </dgm:presLayoutVars>
      </dgm:prSet>
      <dgm:spPr/>
    </dgm:pt>
    <dgm:pt modelId="{2D145F2F-4A3F-C94F-A049-6473B34B0448}" type="pres">
      <dgm:prSet presAssocID="{0BBA93B6-68D0-4C58-84B1-9E34F7A92A1A}" presName="spacer" presStyleCnt="0"/>
      <dgm:spPr/>
    </dgm:pt>
    <dgm:pt modelId="{127FC081-0037-294A-BF5C-C537E144DDD4}" type="pres">
      <dgm:prSet presAssocID="{3A1FC418-2D86-4B78-A25F-DE29F61638FC}" presName="parentText" presStyleLbl="node1" presStyleIdx="5" presStyleCnt="6" custScaleY="68378">
        <dgm:presLayoutVars>
          <dgm:chMax val="0"/>
          <dgm:bulletEnabled val="1"/>
        </dgm:presLayoutVars>
      </dgm:prSet>
      <dgm:spPr/>
    </dgm:pt>
    <dgm:pt modelId="{84DC6945-0495-9840-9C62-5D32667C0BA9}" type="pres">
      <dgm:prSet presAssocID="{3A1FC418-2D86-4B78-A25F-DE29F61638FC}" presName="childText" presStyleLbl="revTx" presStyleIdx="3" presStyleCnt="4" custScaleY="36201">
        <dgm:presLayoutVars>
          <dgm:bulletEnabled val="1"/>
        </dgm:presLayoutVars>
      </dgm:prSet>
      <dgm:spPr/>
    </dgm:pt>
  </dgm:ptLst>
  <dgm:cxnLst>
    <dgm:cxn modelId="{98032E1A-E1EF-234F-BD55-7CCBB8540544}" type="presOf" srcId="{661C3D66-78B1-45E0-9997-32F1478AE9E1}" destId="{E51D95F4-3601-A84D-B9E2-D509C14661C2}" srcOrd="0" destOrd="1" presId="urn:microsoft.com/office/officeart/2005/8/layout/vList2"/>
    <dgm:cxn modelId="{B2100128-0124-4596-A1C5-129953EC9133}" srcId="{20613796-12F4-4EA0-AE32-5DC6E628AA2E}" destId="{3A1FC418-2D86-4B78-A25F-DE29F61638FC}" srcOrd="5" destOrd="0" parTransId="{153C63A5-7E7E-4F15-AD6E-A2C03F181E6E}" sibTransId="{C780C623-61F4-47E0-A56F-718A5C782331}"/>
    <dgm:cxn modelId="{5151712A-1BB1-4BA3-B8B7-4A544A191274}" srcId="{4BB7ACD8-4A4E-4FBC-9F82-E992E50637A7}" destId="{F34727E8-C9AC-41D5-B39F-B85E065B856E}" srcOrd="0" destOrd="0" parTransId="{3E93896C-5059-4AFF-96F1-118CB1DE6F73}" sibTransId="{34358B48-C22D-42D2-A494-E0B5E1B452C2}"/>
    <dgm:cxn modelId="{5F4D2D30-4AA1-E944-9FC6-E1158B35558A}" type="presOf" srcId="{9E1F0B2F-47A4-41E8-9F3B-1ADCBCC66CA7}" destId="{03DD36DE-4B00-C043-BD3E-1BB8B0C6973B}" srcOrd="0" destOrd="0" presId="urn:microsoft.com/office/officeart/2005/8/layout/vList2"/>
    <dgm:cxn modelId="{079A1637-2CBD-4953-93E1-E61E884D92FC}" type="presOf" srcId="{F34727E8-C9AC-41D5-B39F-B85E065B856E}" destId="{E51D95F4-3601-A84D-B9E2-D509C14661C2}" srcOrd="0" destOrd="0" presId="urn:microsoft.com/office/officeart/2005/8/layout/vList2"/>
    <dgm:cxn modelId="{3E695D48-54BE-409F-B9D2-4FA93BBB0107}" srcId="{20613796-12F4-4EA0-AE32-5DC6E628AA2E}" destId="{6168B38B-177F-4058-9AEE-51F06C5C84C3}" srcOrd="4" destOrd="0" parTransId="{181C984E-B8E9-48F3-8435-BA377514E3F5}" sibTransId="{0BBA93B6-68D0-4C58-84B1-9E34F7A92A1A}"/>
    <dgm:cxn modelId="{04E8414F-73F6-FF40-9D97-6E3CAB54CD12}" type="presOf" srcId="{691F4551-FA1C-4478-8894-09D0F34A9440}" destId="{84EAF77D-AC76-3344-9083-41EADC2B07EB}" srcOrd="0" destOrd="0" presId="urn:microsoft.com/office/officeart/2005/8/layout/vList2"/>
    <dgm:cxn modelId="{43848755-2007-4DB8-A566-3437471FD28C}" srcId="{20613796-12F4-4EA0-AE32-5DC6E628AA2E}" destId="{2C3EF9AF-979E-4A76-A31A-A99FF350B41D}" srcOrd="1" destOrd="0" parTransId="{BF1E5854-01CF-468B-9751-CD7029D1195B}" sibTransId="{5A77DEB7-7457-45FC-86E3-124B0FC72E2A}"/>
    <dgm:cxn modelId="{EDA43456-1CB3-9F44-BE8D-4B335B683766}" type="presOf" srcId="{38037E5A-DF8D-44A1-8B3A-57276A7B1873}" destId="{03450491-88B0-ED4F-889E-08F7724F511B}" srcOrd="0" destOrd="0" presId="urn:microsoft.com/office/officeart/2005/8/layout/vList2"/>
    <dgm:cxn modelId="{131BE75B-C4F4-194D-A496-7F5784BA8F62}" type="presOf" srcId="{4BB7ACD8-4A4E-4FBC-9F82-E992E50637A7}" destId="{A21B8351-3993-B44C-85BC-D4578B6248AB}" srcOrd="0" destOrd="0" presId="urn:microsoft.com/office/officeart/2005/8/layout/vList2"/>
    <dgm:cxn modelId="{5CC14E63-BD0D-459E-80D9-A3C7625F001B}" srcId="{4BB7ACD8-4A4E-4FBC-9F82-E992E50637A7}" destId="{661C3D66-78B1-45E0-9997-32F1478AE9E1}" srcOrd="1" destOrd="0" parTransId="{B7E93D5A-D52E-49CB-93E6-F242F10CD2EA}" sibTransId="{F4402FB6-4CF0-4011-892F-24C4C8ACD483}"/>
    <dgm:cxn modelId="{120A9267-3B7C-46EC-8E47-1B933A0F1D54}" srcId="{20613796-12F4-4EA0-AE32-5DC6E628AA2E}" destId="{4BB7ACD8-4A4E-4FBC-9F82-E992E50637A7}" srcOrd="2" destOrd="0" parTransId="{44FB6899-558E-4CB1-BD80-056B76B6E461}" sibTransId="{7190B8AA-33E0-439A-8F8C-CBED11B45734}"/>
    <dgm:cxn modelId="{5105359D-7482-6047-8FA1-4A542313F853}" type="presOf" srcId="{1D7AF46A-3267-4311-9393-C2D2CD71F4D5}" destId="{03450491-88B0-ED4F-889E-08F7724F511B}" srcOrd="0" destOrd="1" presId="urn:microsoft.com/office/officeart/2005/8/layout/vList2"/>
    <dgm:cxn modelId="{326F3E9E-EB15-4A37-848C-77F8247AE88D}" srcId="{3A1FC418-2D86-4B78-A25F-DE29F61638FC}" destId="{2E0C74F0-05EC-49FF-8779-C7B26D5842F7}" srcOrd="0" destOrd="0" parTransId="{A17CB8D1-E427-420E-8E3A-5A7F73526780}" sibTransId="{FF5C9749-1E75-488D-BE47-7A56366CBE80}"/>
    <dgm:cxn modelId="{555296B0-2C8C-7C44-B88F-E7166AA8705E}" type="presOf" srcId="{3A1FC418-2D86-4B78-A25F-DE29F61638FC}" destId="{127FC081-0037-294A-BF5C-C537E144DDD4}" srcOrd="0" destOrd="0" presId="urn:microsoft.com/office/officeart/2005/8/layout/vList2"/>
    <dgm:cxn modelId="{2B407AB1-7402-47F2-8D90-2035181A6ECA}" srcId="{20613796-12F4-4EA0-AE32-5DC6E628AA2E}" destId="{9E1F0B2F-47A4-41E8-9F3B-1ADCBCC66CA7}" srcOrd="0" destOrd="0" parTransId="{C6E45C52-E154-41F2-935E-C001CCB37B15}" sibTransId="{D04E42ED-F440-4967-9780-0655B879DFDB}"/>
    <dgm:cxn modelId="{58979AC1-9589-4535-AAF0-64BF1936DFF6}" srcId="{691F4551-FA1C-4478-8894-09D0F34A9440}" destId="{D63FC75B-8637-4694-9BE1-64DBA03F79B2}" srcOrd="0" destOrd="0" parTransId="{3619D607-51EE-4D08-8493-0D013AEE0654}" sibTransId="{7933D058-4C17-49D4-95A1-75EB1013E0CC}"/>
    <dgm:cxn modelId="{72AC97CB-3800-3C4D-9847-CCED2A682B52}" type="presOf" srcId="{2C3EF9AF-979E-4A76-A31A-A99FF350B41D}" destId="{CC99D958-8734-1C4B-B2D1-B7A6F0A8B300}" srcOrd="0" destOrd="0" presId="urn:microsoft.com/office/officeart/2005/8/layout/vList2"/>
    <dgm:cxn modelId="{F93E4AE3-2190-4785-BE68-A8A4028BAEB3}" srcId="{2C3EF9AF-979E-4A76-A31A-A99FF350B41D}" destId="{38037E5A-DF8D-44A1-8B3A-57276A7B1873}" srcOrd="0" destOrd="0" parTransId="{5E3C20BC-01B5-49A3-8FBA-BDAAAE0586CA}" sibTransId="{55FF0E9F-B387-4A06-B68B-96C41FCD5FAA}"/>
    <dgm:cxn modelId="{55C02FE5-6D27-5B43-BB21-F952C4FB98E8}" type="presOf" srcId="{2E0C74F0-05EC-49FF-8779-C7B26D5842F7}" destId="{84DC6945-0495-9840-9C62-5D32667C0BA9}" srcOrd="0" destOrd="0" presId="urn:microsoft.com/office/officeart/2005/8/layout/vList2"/>
    <dgm:cxn modelId="{555EA7E7-8BF0-427D-9C71-FB8795B45BF3}" srcId="{2C3EF9AF-979E-4A76-A31A-A99FF350B41D}" destId="{1D7AF46A-3267-4311-9393-C2D2CD71F4D5}" srcOrd="1" destOrd="0" parTransId="{95E8A9F4-1183-4AF5-87D9-C57BEACC20F7}" sibTransId="{FDC36755-5E09-4FB9-B2A0-AADC1EFF6570}"/>
    <dgm:cxn modelId="{BD2CBBE9-D97E-4963-96DC-30C9BD1264AF}" srcId="{20613796-12F4-4EA0-AE32-5DC6E628AA2E}" destId="{691F4551-FA1C-4478-8894-09D0F34A9440}" srcOrd="3" destOrd="0" parTransId="{23E44D42-CF49-4F6D-88E0-6F4F5C2876CB}" sibTransId="{D4DF628F-4736-49D3-A70D-7C1AEB83D0E2}"/>
    <dgm:cxn modelId="{3C98C9EE-FB13-4C4E-B8EA-5572ADE8AD0E}" type="presOf" srcId="{20613796-12F4-4EA0-AE32-5DC6E628AA2E}" destId="{BCA78942-405F-5E4C-B783-FC5B763ACD1C}" srcOrd="0" destOrd="0" presId="urn:microsoft.com/office/officeart/2005/8/layout/vList2"/>
    <dgm:cxn modelId="{6BFECEF6-242A-6244-8B23-9BC80C1A3A73}" type="presOf" srcId="{6168B38B-177F-4058-9AEE-51F06C5C84C3}" destId="{D2365481-666F-7F45-9296-34F31C3A0C71}" srcOrd="0" destOrd="0" presId="urn:microsoft.com/office/officeart/2005/8/layout/vList2"/>
    <dgm:cxn modelId="{5182BFFA-0A4F-654E-B385-65EC6A6E5A78}" type="presOf" srcId="{D63FC75B-8637-4694-9BE1-64DBA03F79B2}" destId="{2E18931E-48D4-EB43-B8C1-67AADF46065C}" srcOrd="0" destOrd="0" presId="urn:microsoft.com/office/officeart/2005/8/layout/vList2"/>
    <dgm:cxn modelId="{478BF3B5-3B7D-3645-8E6C-C4CD592291D0}" type="presParOf" srcId="{BCA78942-405F-5E4C-B783-FC5B763ACD1C}" destId="{03DD36DE-4B00-C043-BD3E-1BB8B0C6973B}" srcOrd="0" destOrd="0" presId="urn:microsoft.com/office/officeart/2005/8/layout/vList2"/>
    <dgm:cxn modelId="{95C94EC8-5E2E-0F48-9BAF-FCCB05F66F6A}" type="presParOf" srcId="{BCA78942-405F-5E4C-B783-FC5B763ACD1C}" destId="{861A8DA6-47FC-AE41-AC3A-8FA8B5EB245C}" srcOrd="1" destOrd="0" presId="urn:microsoft.com/office/officeart/2005/8/layout/vList2"/>
    <dgm:cxn modelId="{BDB90AEA-C2C6-B742-814F-BFB09DE3362B}" type="presParOf" srcId="{BCA78942-405F-5E4C-B783-FC5B763ACD1C}" destId="{CC99D958-8734-1C4B-B2D1-B7A6F0A8B300}" srcOrd="2" destOrd="0" presId="urn:microsoft.com/office/officeart/2005/8/layout/vList2"/>
    <dgm:cxn modelId="{BDBB477F-5B1D-D141-A7D5-BC1ED109DE85}" type="presParOf" srcId="{BCA78942-405F-5E4C-B783-FC5B763ACD1C}" destId="{03450491-88B0-ED4F-889E-08F7724F511B}" srcOrd="3" destOrd="0" presId="urn:microsoft.com/office/officeart/2005/8/layout/vList2"/>
    <dgm:cxn modelId="{C9B56CAA-87EA-5D4F-AF30-72A3DD1C74AA}" type="presParOf" srcId="{BCA78942-405F-5E4C-B783-FC5B763ACD1C}" destId="{A21B8351-3993-B44C-85BC-D4578B6248AB}" srcOrd="4" destOrd="0" presId="urn:microsoft.com/office/officeart/2005/8/layout/vList2"/>
    <dgm:cxn modelId="{ADDCFA7C-B33E-BF4A-9A4B-3FD97B2911AD}" type="presParOf" srcId="{BCA78942-405F-5E4C-B783-FC5B763ACD1C}" destId="{E51D95F4-3601-A84D-B9E2-D509C14661C2}" srcOrd="5" destOrd="0" presId="urn:microsoft.com/office/officeart/2005/8/layout/vList2"/>
    <dgm:cxn modelId="{4CA705D3-BFC6-EB41-943F-417542097978}" type="presParOf" srcId="{BCA78942-405F-5E4C-B783-FC5B763ACD1C}" destId="{84EAF77D-AC76-3344-9083-41EADC2B07EB}" srcOrd="6" destOrd="0" presId="urn:microsoft.com/office/officeart/2005/8/layout/vList2"/>
    <dgm:cxn modelId="{3F446BBD-8887-F240-9704-A2E74B217F5E}" type="presParOf" srcId="{BCA78942-405F-5E4C-B783-FC5B763ACD1C}" destId="{2E18931E-48D4-EB43-B8C1-67AADF46065C}" srcOrd="7" destOrd="0" presId="urn:microsoft.com/office/officeart/2005/8/layout/vList2"/>
    <dgm:cxn modelId="{18644C9A-80A2-F84C-A1D8-AD166570871F}" type="presParOf" srcId="{BCA78942-405F-5E4C-B783-FC5B763ACD1C}" destId="{D2365481-666F-7F45-9296-34F31C3A0C71}" srcOrd="8" destOrd="0" presId="urn:microsoft.com/office/officeart/2005/8/layout/vList2"/>
    <dgm:cxn modelId="{09B85D3A-B97B-1D4D-9A76-F378536755A5}" type="presParOf" srcId="{BCA78942-405F-5E4C-B783-FC5B763ACD1C}" destId="{2D145F2F-4A3F-C94F-A049-6473B34B0448}" srcOrd="9" destOrd="0" presId="urn:microsoft.com/office/officeart/2005/8/layout/vList2"/>
    <dgm:cxn modelId="{D40FCE64-F7EF-8A48-9307-49ACA99A0178}" type="presParOf" srcId="{BCA78942-405F-5E4C-B783-FC5B763ACD1C}" destId="{127FC081-0037-294A-BF5C-C537E144DDD4}" srcOrd="10" destOrd="0" presId="urn:microsoft.com/office/officeart/2005/8/layout/vList2"/>
    <dgm:cxn modelId="{F966B268-A00A-0140-B3B6-04B679181BDC}" type="presParOf" srcId="{BCA78942-405F-5E4C-B783-FC5B763ACD1C}" destId="{84DC6945-0495-9840-9C62-5D32667C0BA9}" srcOrd="1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341CCEA-C872-4422-8F70-2B9932A49D4B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47626AD-14FC-45B5-AC88-BDF89B571BEF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sustantivo</a:t>
          </a:r>
          <a:endParaRPr lang="en-US" dirty="0">
            <a:solidFill>
              <a:schemeClr val="tx1"/>
            </a:solidFill>
          </a:endParaRPr>
        </a:p>
      </dgm:t>
    </dgm:pt>
    <dgm:pt modelId="{F961862E-1271-4010-A97C-DEB0596D602F}" type="parTrans" cxnId="{CC06B4C8-70FA-4DFB-85BD-A6DD62CBF4DA}">
      <dgm:prSet/>
      <dgm:spPr/>
      <dgm:t>
        <a:bodyPr/>
        <a:lstStyle/>
        <a:p>
          <a:endParaRPr lang="en-US"/>
        </a:p>
      </dgm:t>
    </dgm:pt>
    <dgm:pt modelId="{F58FA057-B9F9-4AA7-9E4E-7D22B6D7ADD6}" type="sibTrans" cxnId="{CC06B4C8-70FA-4DFB-85BD-A6DD62CBF4DA}">
      <dgm:prSet/>
      <dgm:spPr/>
      <dgm:t>
        <a:bodyPr/>
        <a:lstStyle/>
        <a:p>
          <a:endParaRPr lang="en-US"/>
        </a:p>
      </dgm:t>
    </dgm:pt>
    <dgm:pt modelId="{DEE221D1-408D-4AD7-80C8-EF8406EC3184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adjetivo</a:t>
          </a:r>
          <a:endParaRPr lang="en-US">
            <a:solidFill>
              <a:schemeClr val="tx1"/>
            </a:solidFill>
          </a:endParaRPr>
        </a:p>
      </dgm:t>
    </dgm:pt>
    <dgm:pt modelId="{5917DA02-1760-4869-9BF2-104054D7A946}" type="parTrans" cxnId="{74FF5DB8-B8BF-437A-B077-B558F281AA41}">
      <dgm:prSet/>
      <dgm:spPr/>
      <dgm:t>
        <a:bodyPr/>
        <a:lstStyle/>
        <a:p>
          <a:endParaRPr lang="en-US"/>
        </a:p>
      </dgm:t>
    </dgm:pt>
    <dgm:pt modelId="{4C2DEF43-18A8-4639-8A3C-EC0D61C03BC1}" type="sibTrans" cxnId="{74FF5DB8-B8BF-437A-B077-B558F281AA41}">
      <dgm:prSet/>
      <dgm:spPr/>
      <dgm:t>
        <a:bodyPr/>
        <a:lstStyle/>
        <a:p>
          <a:endParaRPr lang="en-US"/>
        </a:p>
      </dgm:t>
    </dgm:pt>
    <dgm:pt modelId="{168AA201-F527-4C9E-A097-D4E58A690420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pronombre personal</a:t>
          </a:r>
          <a:endParaRPr lang="en-US" dirty="0">
            <a:solidFill>
              <a:schemeClr val="tx1"/>
            </a:solidFill>
          </a:endParaRPr>
        </a:p>
      </dgm:t>
    </dgm:pt>
    <dgm:pt modelId="{B037D00E-22B8-4481-956E-E48DA3EE27C8}" type="parTrans" cxnId="{80CBE68F-6052-4410-84A8-977A452F0598}">
      <dgm:prSet/>
      <dgm:spPr/>
      <dgm:t>
        <a:bodyPr/>
        <a:lstStyle/>
        <a:p>
          <a:endParaRPr lang="en-US"/>
        </a:p>
      </dgm:t>
    </dgm:pt>
    <dgm:pt modelId="{71A769F1-5268-478A-927B-479C605DE9DE}" type="sibTrans" cxnId="{80CBE68F-6052-4410-84A8-977A452F0598}">
      <dgm:prSet/>
      <dgm:spPr/>
      <dgm:t>
        <a:bodyPr/>
        <a:lstStyle/>
        <a:p>
          <a:endParaRPr lang="en-US"/>
        </a:p>
      </dgm:t>
    </dgm:pt>
    <dgm:pt modelId="{C56C215F-09EC-4F5D-B7C5-44D0CDE1160D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verbo</a:t>
          </a:r>
          <a:endParaRPr lang="en-US">
            <a:solidFill>
              <a:schemeClr val="tx1"/>
            </a:solidFill>
          </a:endParaRPr>
        </a:p>
      </dgm:t>
    </dgm:pt>
    <dgm:pt modelId="{9087D1FF-8FC4-4AED-9A0F-D1C762099E89}" type="parTrans" cxnId="{B3361471-8B10-4845-8F12-F83EBF89352E}">
      <dgm:prSet/>
      <dgm:spPr/>
      <dgm:t>
        <a:bodyPr/>
        <a:lstStyle/>
        <a:p>
          <a:endParaRPr lang="en-US"/>
        </a:p>
      </dgm:t>
    </dgm:pt>
    <dgm:pt modelId="{3E264281-0B79-490E-9074-FE4EE5F8D165}" type="sibTrans" cxnId="{B3361471-8B10-4845-8F12-F83EBF89352E}">
      <dgm:prSet/>
      <dgm:spPr/>
      <dgm:t>
        <a:bodyPr/>
        <a:lstStyle/>
        <a:p>
          <a:endParaRPr lang="en-US"/>
        </a:p>
      </dgm:t>
    </dgm:pt>
    <dgm:pt modelId="{90BF0C5E-D4AD-4826-90B9-53B61F4AE25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adverbio</a:t>
          </a:r>
          <a:endParaRPr lang="en-US">
            <a:solidFill>
              <a:schemeClr val="tx1"/>
            </a:solidFill>
          </a:endParaRPr>
        </a:p>
      </dgm:t>
    </dgm:pt>
    <dgm:pt modelId="{5E7DF852-ACF6-4A48-8217-76058C285853}" type="parTrans" cxnId="{66B3836C-2EB5-4410-BABB-42A3F4C95604}">
      <dgm:prSet/>
      <dgm:spPr/>
      <dgm:t>
        <a:bodyPr/>
        <a:lstStyle/>
        <a:p>
          <a:endParaRPr lang="en-US"/>
        </a:p>
      </dgm:t>
    </dgm:pt>
    <dgm:pt modelId="{616E49AD-3EB5-43C0-8F7F-87EFF075E64A}" type="sibTrans" cxnId="{66B3836C-2EB5-4410-BABB-42A3F4C95604}">
      <dgm:prSet/>
      <dgm:spPr/>
      <dgm:t>
        <a:bodyPr/>
        <a:lstStyle/>
        <a:p>
          <a:endParaRPr lang="en-US"/>
        </a:p>
      </dgm:t>
    </dgm:pt>
    <dgm:pt modelId="{FB1D32FC-5E11-4BC3-8239-1C64682942D3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determinante</a:t>
          </a:r>
          <a:endParaRPr lang="en-US" dirty="0">
            <a:solidFill>
              <a:schemeClr val="tx1"/>
            </a:solidFill>
          </a:endParaRPr>
        </a:p>
      </dgm:t>
    </dgm:pt>
    <dgm:pt modelId="{DBF20C29-0178-4547-B4AA-D697424CFE95}" type="parTrans" cxnId="{A9761FA4-4ED4-4AFB-995B-458CB69A0CEA}">
      <dgm:prSet/>
      <dgm:spPr/>
      <dgm:t>
        <a:bodyPr/>
        <a:lstStyle/>
        <a:p>
          <a:endParaRPr lang="en-US"/>
        </a:p>
      </dgm:t>
    </dgm:pt>
    <dgm:pt modelId="{5B3D349F-0A2C-4C0D-9A2F-6E8E1C1D8F3A}" type="sibTrans" cxnId="{A9761FA4-4ED4-4AFB-995B-458CB69A0CEA}">
      <dgm:prSet/>
      <dgm:spPr/>
      <dgm:t>
        <a:bodyPr/>
        <a:lstStyle/>
        <a:p>
          <a:endParaRPr lang="en-US"/>
        </a:p>
      </dgm:t>
    </dgm:pt>
    <dgm:pt modelId="{A8E01A57-5F72-4CCF-A0B9-9A5CFE30C8A5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preposición</a:t>
          </a:r>
          <a:endParaRPr lang="en-US">
            <a:solidFill>
              <a:schemeClr val="tx1"/>
            </a:solidFill>
          </a:endParaRPr>
        </a:p>
      </dgm:t>
    </dgm:pt>
    <dgm:pt modelId="{C0481852-D77D-456C-A8CC-45B59CDD2AEE}" type="parTrans" cxnId="{DEF02234-33FB-4A32-8DBC-2D94B24B6ADC}">
      <dgm:prSet/>
      <dgm:spPr/>
      <dgm:t>
        <a:bodyPr/>
        <a:lstStyle/>
        <a:p>
          <a:endParaRPr lang="en-US"/>
        </a:p>
      </dgm:t>
    </dgm:pt>
    <dgm:pt modelId="{5A4B5884-B38C-449B-BB22-73998D3E94EE}" type="sibTrans" cxnId="{DEF02234-33FB-4A32-8DBC-2D94B24B6ADC}">
      <dgm:prSet/>
      <dgm:spPr/>
      <dgm:t>
        <a:bodyPr/>
        <a:lstStyle/>
        <a:p>
          <a:endParaRPr lang="en-US"/>
        </a:p>
      </dgm:t>
    </dgm:pt>
    <dgm:pt modelId="{682D8584-B50A-4152-B7BE-6AF2789E2D51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conjunción</a:t>
          </a:r>
          <a:r>
            <a:rPr lang="en-US">
              <a:solidFill>
                <a:schemeClr val="tx1"/>
              </a:solidFill>
            </a:rPr>
            <a:t> </a:t>
          </a:r>
        </a:p>
      </dgm:t>
    </dgm:pt>
    <dgm:pt modelId="{BBEE30B0-3733-4387-8198-5BC50706BB6E}" type="parTrans" cxnId="{D9AFA4B8-3901-47FE-9514-8C0EC7AD287B}">
      <dgm:prSet/>
      <dgm:spPr/>
      <dgm:t>
        <a:bodyPr/>
        <a:lstStyle/>
        <a:p>
          <a:endParaRPr lang="en-US"/>
        </a:p>
      </dgm:t>
    </dgm:pt>
    <dgm:pt modelId="{370979A9-3F0C-44E0-AB21-F8A3E724484D}" type="sibTrans" cxnId="{D9AFA4B8-3901-47FE-9514-8C0EC7AD287B}">
      <dgm:prSet/>
      <dgm:spPr/>
      <dgm:t>
        <a:bodyPr/>
        <a:lstStyle/>
        <a:p>
          <a:endParaRPr lang="en-US"/>
        </a:p>
      </dgm:t>
    </dgm:pt>
    <dgm:pt modelId="{ABCF2DB5-21AA-3746-BC06-75CAE8BADF90}" type="pres">
      <dgm:prSet presAssocID="{E341CCEA-C872-4422-8F70-2B9932A49D4B}" presName="diagram" presStyleCnt="0">
        <dgm:presLayoutVars>
          <dgm:dir/>
          <dgm:resizeHandles val="exact"/>
        </dgm:presLayoutVars>
      </dgm:prSet>
      <dgm:spPr/>
    </dgm:pt>
    <dgm:pt modelId="{779704F5-441F-5146-9A53-C778C9B91B9C}" type="pres">
      <dgm:prSet presAssocID="{547626AD-14FC-45B5-AC88-BDF89B571BEF}" presName="node" presStyleLbl="node1" presStyleIdx="0" presStyleCnt="8">
        <dgm:presLayoutVars>
          <dgm:bulletEnabled val="1"/>
        </dgm:presLayoutVars>
      </dgm:prSet>
      <dgm:spPr/>
    </dgm:pt>
    <dgm:pt modelId="{BE9BD3DC-5519-7946-AF11-910436EF5D89}" type="pres">
      <dgm:prSet presAssocID="{F58FA057-B9F9-4AA7-9E4E-7D22B6D7ADD6}" presName="sibTrans" presStyleCnt="0"/>
      <dgm:spPr/>
    </dgm:pt>
    <dgm:pt modelId="{B404D8C8-4C37-8B43-815D-30177AB78528}" type="pres">
      <dgm:prSet presAssocID="{DEE221D1-408D-4AD7-80C8-EF8406EC3184}" presName="node" presStyleLbl="node1" presStyleIdx="1" presStyleCnt="8">
        <dgm:presLayoutVars>
          <dgm:bulletEnabled val="1"/>
        </dgm:presLayoutVars>
      </dgm:prSet>
      <dgm:spPr/>
    </dgm:pt>
    <dgm:pt modelId="{82159C56-8666-3D48-9E6B-A8ABE6D9B40A}" type="pres">
      <dgm:prSet presAssocID="{4C2DEF43-18A8-4639-8A3C-EC0D61C03BC1}" presName="sibTrans" presStyleCnt="0"/>
      <dgm:spPr/>
    </dgm:pt>
    <dgm:pt modelId="{50672B32-4C81-DD49-A0D1-CB768BDF2E87}" type="pres">
      <dgm:prSet presAssocID="{168AA201-F527-4C9E-A097-D4E58A690420}" presName="node" presStyleLbl="node1" presStyleIdx="2" presStyleCnt="8">
        <dgm:presLayoutVars>
          <dgm:bulletEnabled val="1"/>
        </dgm:presLayoutVars>
      </dgm:prSet>
      <dgm:spPr/>
    </dgm:pt>
    <dgm:pt modelId="{CA701094-C39D-744F-B7B0-A1E28ACAFF75}" type="pres">
      <dgm:prSet presAssocID="{71A769F1-5268-478A-927B-479C605DE9DE}" presName="sibTrans" presStyleCnt="0"/>
      <dgm:spPr/>
    </dgm:pt>
    <dgm:pt modelId="{8BF1FD78-F05E-D945-A94A-FF25AC39DFB9}" type="pres">
      <dgm:prSet presAssocID="{C56C215F-09EC-4F5D-B7C5-44D0CDE1160D}" presName="node" presStyleLbl="node1" presStyleIdx="3" presStyleCnt="8">
        <dgm:presLayoutVars>
          <dgm:bulletEnabled val="1"/>
        </dgm:presLayoutVars>
      </dgm:prSet>
      <dgm:spPr/>
    </dgm:pt>
    <dgm:pt modelId="{3194B232-3C99-DD4D-B4B7-F4B0E844F72D}" type="pres">
      <dgm:prSet presAssocID="{3E264281-0B79-490E-9074-FE4EE5F8D165}" presName="sibTrans" presStyleCnt="0"/>
      <dgm:spPr/>
    </dgm:pt>
    <dgm:pt modelId="{428AA347-3801-8246-B1B9-87E366C35407}" type="pres">
      <dgm:prSet presAssocID="{90BF0C5E-D4AD-4826-90B9-53B61F4AE252}" presName="node" presStyleLbl="node1" presStyleIdx="4" presStyleCnt="8">
        <dgm:presLayoutVars>
          <dgm:bulletEnabled val="1"/>
        </dgm:presLayoutVars>
      </dgm:prSet>
      <dgm:spPr/>
    </dgm:pt>
    <dgm:pt modelId="{6F42C89F-CE8E-0646-AF7D-FB73D2D0D3D9}" type="pres">
      <dgm:prSet presAssocID="{616E49AD-3EB5-43C0-8F7F-87EFF075E64A}" presName="sibTrans" presStyleCnt="0"/>
      <dgm:spPr/>
    </dgm:pt>
    <dgm:pt modelId="{A3B5518D-10AF-A643-ADD8-D77F2996744F}" type="pres">
      <dgm:prSet presAssocID="{FB1D32FC-5E11-4BC3-8239-1C64682942D3}" presName="node" presStyleLbl="node1" presStyleIdx="5" presStyleCnt="8">
        <dgm:presLayoutVars>
          <dgm:bulletEnabled val="1"/>
        </dgm:presLayoutVars>
      </dgm:prSet>
      <dgm:spPr/>
    </dgm:pt>
    <dgm:pt modelId="{655EB9B8-45F4-4847-8BBB-9D1AABA76196}" type="pres">
      <dgm:prSet presAssocID="{5B3D349F-0A2C-4C0D-9A2F-6E8E1C1D8F3A}" presName="sibTrans" presStyleCnt="0"/>
      <dgm:spPr/>
    </dgm:pt>
    <dgm:pt modelId="{D5EB6031-5EAB-D846-8B3F-C88515CFE2E1}" type="pres">
      <dgm:prSet presAssocID="{A8E01A57-5F72-4CCF-A0B9-9A5CFE30C8A5}" presName="node" presStyleLbl="node1" presStyleIdx="6" presStyleCnt="8">
        <dgm:presLayoutVars>
          <dgm:bulletEnabled val="1"/>
        </dgm:presLayoutVars>
      </dgm:prSet>
      <dgm:spPr/>
    </dgm:pt>
    <dgm:pt modelId="{EC71D3F0-B359-684B-A993-5B214FCB6C04}" type="pres">
      <dgm:prSet presAssocID="{5A4B5884-B38C-449B-BB22-73998D3E94EE}" presName="sibTrans" presStyleCnt="0"/>
      <dgm:spPr/>
    </dgm:pt>
    <dgm:pt modelId="{FE637C7B-B95D-CA48-8193-0682254BD645}" type="pres">
      <dgm:prSet presAssocID="{682D8584-B50A-4152-B7BE-6AF2789E2D51}" presName="node" presStyleLbl="node1" presStyleIdx="7" presStyleCnt="8">
        <dgm:presLayoutVars>
          <dgm:bulletEnabled val="1"/>
        </dgm:presLayoutVars>
      </dgm:prSet>
      <dgm:spPr/>
    </dgm:pt>
  </dgm:ptLst>
  <dgm:cxnLst>
    <dgm:cxn modelId="{0C492712-44AA-1047-994E-41D3B437E48B}" type="presOf" srcId="{E341CCEA-C872-4422-8F70-2B9932A49D4B}" destId="{ABCF2DB5-21AA-3746-BC06-75CAE8BADF90}" srcOrd="0" destOrd="0" presId="urn:microsoft.com/office/officeart/2005/8/layout/default"/>
    <dgm:cxn modelId="{87B3E516-F733-084C-917F-49677C4CB314}" type="presOf" srcId="{168AA201-F527-4C9E-A097-D4E58A690420}" destId="{50672B32-4C81-DD49-A0D1-CB768BDF2E87}" srcOrd="0" destOrd="0" presId="urn:microsoft.com/office/officeart/2005/8/layout/default"/>
    <dgm:cxn modelId="{9ABA112A-4D53-664B-B2C5-37AB0B10DF05}" type="presOf" srcId="{90BF0C5E-D4AD-4826-90B9-53B61F4AE252}" destId="{428AA347-3801-8246-B1B9-87E366C35407}" srcOrd="0" destOrd="0" presId="urn:microsoft.com/office/officeart/2005/8/layout/default"/>
    <dgm:cxn modelId="{DEF02234-33FB-4A32-8DBC-2D94B24B6ADC}" srcId="{E341CCEA-C872-4422-8F70-2B9932A49D4B}" destId="{A8E01A57-5F72-4CCF-A0B9-9A5CFE30C8A5}" srcOrd="6" destOrd="0" parTransId="{C0481852-D77D-456C-A8CC-45B59CDD2AEE}" sibTransId="{5A4B5884-B38C-449B-BB22-73998D3E94EE}"/>
    <dgm:cxn modelId="{7C202648-62EB-C043-8AFC-1AA5D05E9FF1}" type="presOf" srcId="{547626AD-14FC-45B5-AC88-BDF89B571BEF}" destId="{779704F5-441F-5146-9A53-C778C9B91B9C}" srcOrd="0" destOrd="0" presId="urn:microsoft.com/office/officeart/2005/8/layout/default"/>
    <dgm:cxn modelId="{66B3836C-2EB5-4410-BABB-42A3F4C95604}" srcId="{E341CCEA-C872-4422-8F70-2B9932A49D4B}" destId="{90BF0C5E-D4AD-4826-90B9-53B61F4AE252}" srcOrd="4" destOrd="0" parTransId="{5E7DF852-ACF6-4A48-8217-76058C285853}" sibTransId="{616E49AD-3EB5-43C0-8F7F-87EFF075E64A}"/>
    <dgm:cxn modelId="{B3361471-8B10-4845-8F12-F83EBF89352E}" srcId="{E341CCEA-C872-4422-8F70-2B9932A49D4B}" destId="{C56C215F-09EC-4F5D-B7C5-44D0CDE1160D}" srcOrd="3" destOrd="0" parTransId="{9087D1FF-8FC4-4AED-9A0F-D1C762099E89}" sibTransId="{3E264281-0B79-490E-9074-FE4EE5F8D165}"/>
    <dgm:cxn modelId="{8FF43674-F0D5-C247-BDA6-E1134B4B1C54}" type="presOf" srcId="{DEE221D1-408D-4AD7-80C8-EF8406EC3184}" destId="{B404D8C8-4C37-8B43-815D-30177AB78528}" srcOrd="0" destOrd="0" presId="urn:microsoft.com/office/officeart/2005/8/layout/default"/>
    <dgm:cxn modelId="{C6784784-5279-594B-AEE6-D8F1F7DC95A2}" type="presOf" srcId="{C56C215F-09EC-4F5D-B7C5-44D0CDE1160D}" destId="{8BF1FD78-F05E-D945-A94A-FF25AC39DFB9}" srcOrd="0" destOrd="0" presId="urn:microsoft.com/office/officeart/2005/8/layout/default"/>
    <dgm:cxn modelId="{80CBE68F-6052-4410-84A8-977A452F0598}" srcId="{E341CCEA-C872-4422-8F70-2B9932A49D4B}" destId="{168AA201-F527-4C9E-A097-D4E58A690420}" srcOrd="2" destOrd="0" parTransId="{B037D00E-22B8-4481-956E-E48DA3EE27C8}" sibTransId="{71A769F1-5268-478A-927B-479C605DE9DE}"/>
    <dgm:cxn modelId="{92A2BF92-F300-7646-9274-D8618004249A}" type="presOf" srcId="{682D8584-B50A-4152-B7BE-6AF2789E2D51}" destId="{FE637C7B-B95D-CA48-8193-0682254BD645}" srcOrd="0" destOrd="0" presId="urn:microsoft.com/office/officeart/2005/8/layout/default"/>
    <dgm:cxn modelId="{A9761FA4-4ED4-4AFB-995B-458CB69A0CEA}" srcId="{E341CCEA-C872-4422-8F70-2B9932A49D4B}" destId="{FB1D32FC-5E11-4BC3-8239-1C64682942D3}" srcOrd="5" destOrd="0" parTransId="{DBF20C29-0178-4547-B4AA-D697424CFE95}" sibTransId="{5B3D349F-0A2C-4C0D-9A2F-6E8E1C1D8F3A}"/>
    <dgm:cxn modelId="{74FF5DB8-B8BF-437A-B077-B558F281AA41}" srcId="{E341CCEA-C872-4422-8F70-2B9932A49D4B}" destId="{DEE221D1-408D-4AD7-80C8-EF8406EC3184}" srcOrd="1" destOrd="0" parTransId="{5917DA02-1760-4869-9BF2-104054D7A946}" sibTransId="{4C2DEF43-18A8-4639-8A3C-EC0D61C03BC1}"/>
    <dgm:cxn modelId="{D9AFA4B8-3901-47FE-9514-8C0EC7AD287B}" srcId="{E341CCEA-C872-4422-8F70-2B9932A49D4B}" destId="{682D8584-B50A-4152-B7BE-6AF2789E2D51}" srcOrd="7" destOrd="0" parTransId="{BBEE30B0-3733-4387-8198-5BC50706BB6E}" sibTransId="{370979A9-3F0C-44E0-AB21-F8A3E724484D}"/>
    <dgm:cxn modelId="{9F59E5BC-5B9B-FF40-AB20-A2F7720230D1}" type="presOf" srcId="{FB1D32FC-5E11-4BC3-8239-1C64682942D3}" destId="{A3B5518D-10AF-A643-ADD8-D77F2996744F}" srcOrd="0" destOrd="0" presId="urn:microsoft.com/office/officeart/2005/8/layout/default"/>
    <dgm:cxn modelId="{CC06B4C8-70FA-4DFB-85BD-A6DD62CBF4DA}" srcId="{E341CCEA-C872-4422-8F70-2B9932A49D4B}" destId="{547626AD-14FC-45B5-AC88-BDF89B571BEF}" srcOrd="0" destOrd="0" parTransId="{F961862E-1271-4010-A97C-DEB0596D602F}" sibTransId="{F58FA057-B9F9-4AA7-9E4E-7D22B6D7ADD6}"/>
    <dgm:cxn modelId="{444BFCD3-B17B-A842-B85D-9EE7BE8E967F}" type="presOf" srcId="{A8E01A57-5F72-4CCF-A0B9-9A5CFE30C8A5}" destId="{D5EB6031-5EAB-D846-8B3F-C88515CFE2E1}" srcOrd="0" destOrd="0" presId="urn:microsoft.com/office/officeart/2005/8/layout/default"/>
    <dgm:cxn modelId="{ADE2A09E-A48A-774D-BBCE-0FA5020D61E6}" type="presParOf" srcId="{ABCF2DB5-21AA-3746-BC06-75CAE8BADF90}" destId="{779704F5-441F-5146-9A53-C778C9B91B9C}" srcOrd="0" destOrd="0" presId="urn:microsoft.com/office/officeart/2005/8/layout/default"/>
    <dgm:cxn modelId="{3A5DA4A3-5AFC-0E4A-BCF6-EB4E36F83E19}" type="presParOf" srcId="{ABCF2DB5-21AA-3746-BC06-75CAE8BADF90}" destId="{BE9BD3DC-5519-7946-AF11-910436EF5D89}" srcOrd="1" destOrd="0" presId="urn:microsoft.com/office/officeart/2005/8/layout/default"/>
    <dgm:cxn modelId="{9BD95D12-17CF-3645-BCDD-CF4B1B4270D0}" type="presParOf" srcId="{ABCF2DB5-21AA-3746-BC06-75CAE8BADF90}" destId="{B404D8C8-4C37-8B43-815D-30177AB78528}" srcOrd="2" destOrd="0" presId="urn:microsoft.com/office/officeart/2005/8/layout/default"/>
    <dgm:cxn modelId="{78AA1CFB-400F-644F-9D70-326F2E2DF9F0}" type="presParOf" srcId="{ABCF2DB5-21AA-3746-BC06-75CAE8BADF90}" destId="{82159C56-8666-3D48-9E6B-A8ABE6D9B40A}" srcOrd="3" destOrd="0" presId="urn:microsoft.com/office/officeart/2005/8/layout/default"/>
    <dgm:cxn modelId="{8C1133D2-2172-4E4B-8AF6-5444563FAF48}" type="presParOf" srcId="{ABCF2DB5-21AA-3746-BC06-75CAE8BADF90}" destId="{50672B32-4C81-DD49-A0D1-CB768BDF2E87}" srcOrd="4" destOrd="0" presId="urn:microsoft.com/office/officeart/2005/8/layout/default"/>
    <dgm:cxn modelId="{023FC864-ECEC-3246-BB16-14ACF9BA1F99}" type="presParOf" srcId="{ABCF2DB5-21AA-3746-BC06-75CAE8BADF90}" destId="{CA701094-C39D-744F-B7B0-A1E28ACAFF75}" srcOrd="5" destOrd="0" presId="urn:microsoft.com/office/officeart/2005/8/layout/default"/>
    <dgm:cxn modelId="{9B07914A-0DA2-934F-9CF7-1F3B73D08CFE}" type="presParOf" srcId="{ABCF2DB5-21AA-3746-BC06-75CAE8BADF90}" destId="{8BF1FD78-F05E-D945-A94A-FF25AC39DFB9}" srcOrd="6" destOrd="0" presId="urn:microsoft.com/office/officeart/2005/8/layout/default"/>
    <dgm:cxn modelId="{69AC42A7-0690-0A44-AEA4-D251F1BC6D31}" type="presParOf" srcId="{ABCF2DB5-21AA-3746-BC06-75CAE8BADF90}" destId="{3194B232-3C99-DD4D-B4B7-F4B0E844F72D}" srcOrd="7" destOrd="0" presId="urn:microsoft.com/office/officeart/2005/8/layout/default"/>
    <dgm:cxn modelId="{7CB2DE1C-47ED-094F-8935-1DFEA6083F3F}" type="presParOf" srcId="{ABCF2DB5-21AA-3746-BC06-75CAE8BADF90}" destId="{428AA347-3801-8246-B1B9-87E366C35407}" srcOrd="8" destOrd="0" presId="urn:microsoft.com/office/officeart/2005/8/layout/default"/>
    <dgm:cxn modelId="{8C265CA0-01EE-B047-AF24-D85543E98C7A}" type="presParOf" srcId="{ABCF2DB5-21AA-3746-BC06-75CAE8BADF90}" destId="{6F42C89F-CE8E-0646-AF7D-FB73D2D0D3D9}" srcOrd="9" destOrd="0" presId="urn:microsoft.com/office/officeart/2005/8/layout/default"/>
    <dgm:cxn modelId="{A8E64A71-0D01-0F48-9227-3D8503AF7D71}" type="presParOf" srcId="{ABCF2DB5-21AA-3746-BC06-75CAE8BADF90}" destId="{A3B5518D-10AF-A643-ADD8-D77F2996744F}" srcOrd="10" destOrd="0" presId="urn:microsoft.com/office/officeart/2005/8/layout/default"/>
    <dgm:cxn modelId="{29A15060-19DA-9B4B-9C15-8422654102FA}" type="presParOf" srcId="{ABCF2DB5-21AA-3746-BC06-75CAE8BADF90}" destId="{655EB9B8-45F4-4847-8BBB-9D1AABA76196}" srcOrd="11" destOrd="0" presId="urn:microsoft.com/office/officeart/2005/8/layout/default"/>
    <dgm:cxn modelId="{FFEFD98E-71E3-734F-99A0-8609C704F96B}" type="presParOf" srcId="{ABCF2DB5-21AA-3746-BC06-75CAE8BADF90}" destId="{D5EB6031-5EAB-D846-8B3F-C88515CFE2E1}" srcOrd="12" destOrd="0" presId="urn:microsoft.com/office/officeart/2005/8/layout/default"/>
    <dgm:cxn modelId="{455AA0E5-9ADD-B14B-A3DF-56C69303CFF6}" type="presParOf" srcId="{ABCF2DB5-21AA-3746-BC06-75CAE8BADF90}" destId="{EC71D3F0-B359-684B-A993-5B214FCB6C04}" srcOrd="13" destOrd="0" presId="urn:microsoft.com/office/officeart/2005/8/layout/default"/>
    <dgm:cxn modelId="{D4B98818-3252-DF4E-AAFA-F0DA56585F10}" type="presParOf" srcId="{ABCF2DB5-21AA-3746-BC06-75CAE8BADF90}" destId="{FE637C7B-B95D-CA48-8193-0682254BD645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638D4A9-3EDF-4843-A2C4-F6E57A92C1A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D143720-B426-4C3B-91B3-1FC96DEBBA99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A) </a:t>
          </a:r>
          <a:r>
            <a:rPr lang="en-US" b="1" dirty="0" err="1">
              <a:solidFill>
                <a:schemeClr val="tx1"/>
              </a:solidFill>
            </a:rPr>
            <a:t>Criterios</a:t>
          </a:r>
          <a:r>
            <a:rPr lang="en-US" b="1" dirty="0">
              <a:solidFill>
                <a:schemeClr val="tx1"/>
              </a:solidFill>
            </a:rPr>
            <a:t> </a:t>
          </a:r>
          <a:r>
            <a:rPr lang="en-US" b="1" dirty="0" err="1">
              <a:solidFill>
                <a:schemeClr val="tx1"/>
              </a:solidFill>
            </a:rPr>
            <a:t>morfológicos</a:t>
          </a:r>
          <a:r>
            <a:rPr lang="en-US" dirty="0">
              <a:solidFill>
                <a:schemeClr val="tx1"/>
              </a:solidFill>
            </a:rPr>
            <a:t>: palabras </a:t>
          </a:r>
          <a:r>
            <a:rPr lang="en-US" dirty="0" err="1">
              <a:solidFill>
                <a:schemeClr val="tx1"/>
              </a:solidFill>
            </a:rPr>
            <a:t>invariables</a:t>
          </a:r>
          <a:r>
            <a:rPr lang="en-US" dirty="0">
              <a:solidFill>
                <a:schemeClr val="tx1"/>
              </a:solidFill>
            </a:rPr>
            <a:t> / variables (con </a:t>
          </a:r>
          <a:r>
            <a:rPr lang="en-US" dirty="0" err="1">
              <a:solidFill>
                <a:schemeClr val="tx1"/>
              </a:solidFill>
            </a:rPr>
            <a:t>flexión</a:t>
          </a:r>
          <a:r>
            <a:rPr lang="en-US" dirty="0">
              <a:solidFill>
                <a:schemeClr val="tx1"/>
              </a:solidFill>
            </a:rPr>
            <a:t>):</a:t>
          </a:r>
        </a:p>
      </dgm:t>
    </dgm:pt>
    <dgm:pt modelId="{BE3D05E2-A461-42B2-ABFE-DFCEA9F37E25}" type="parTrans" cxnId="{FEB0B42E-5313-4AB3-974B-8D69AAE3EDB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8F05473-F510-44B5-AC40-7348D1958A76}" type="sibTrans" cxnId="{FEB0B42E-5313-4AB3-974B-8D69AAE3EDB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172F52E-1030-41A5-9172-83616566DBD5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Género</a:t>
          </a:r>
        </a:p>
      </dgm:t>
    </dgm:pt>
    <dgm:pt modelId="{92E1FEC0-BF27-4F5F-8AF5-6DB9FB8A9F5F}" type="parTrans" cxnId="{11ED6EAA-26C0-4605-806F-A291F19050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E7D998F-FC13-4870-8334-54203EEAC101}" type="sibTrans" cxnId="{11ED6EAA-26C0-4605-806F-A291F19050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24C63B7-340A-4891-A3A8-C5C6E87208C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Número</a:t>
          </a:r>
        </a:p>
      </dgm:t>
    </dgm:pt>
    <dgm:pt modelId="{3F47D8BF-71DC-4928-ABDF-047F1F69029D}" type="parTrans" cxnId="{0E769B9C-1F3A-4870-81B3-42182120205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4671ECF-3EED-4ED6-95CC-8C471FDEB730}" type="sibTrans" cxnId="{0E769B9C-1F3A-4870-81B3-42182120205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CB60E7-7FD6-4D6B-8E96-3DBACDAF910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Persona</a:t>
          </a:r>
        </a:p>
      </dgm:t>
    </dgm:pt>
    <dgm:pt modelId="{79923B87-5ED4-4430-9C5A-53A160E764B1}" type="parTrans" cxnId="{F1BB08E8-8356-47AE-913A-ABDB33336A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78A8371-A274-438E-9921-2A5426C47C93}" type="sibTrans" cxnId="{F1BB08E8-8356-47AE-913A-ABDB33336AE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71A7BD-FFD0-4493-A3C0-D2A9A64DD4C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Función sintáctica</a:t>
          </a:r>
        </a:p>
      </dgm:t>
    </dgm:pt>
    <dgm:pt modelId="{DC8816D8-2C8A-4D55-9069-F4E529B9B02E}" type="parTrans" cxnId="{0E504A29-0CCF-460A-96F4-CCEBD183EC7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7A18FCB-7B50-4D2E-9B4C-D6526FE354C8}" type="sibTrans" cxnId="{0E504A29-0CCF-460A-96F4-CCEBD183EC7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50C38F7-B3DF-4DB8-B169-433913E2E5E3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Tiempo</a:t>
          </a:r>
        </a:p>
      </dgm:t>
    </dgm:pt>
    <dgm:pt modelId="{EE97190F-F1D4-4909-8A32-4E1E9115B984}" type="parTrans" cxnId="{16F334D8-7D13-45A8-82E7-939DEF8C9A0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D59ED3-5BAE-4E1A-B585-2592D56DEE1B}" type="sibTrans" cxnId="{16F334D8-7D13-45A8-82E7-939DEF8C9A0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48B0705-E0C3-45D4-8233-60C55AD2AF1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Modo</a:t>
          </a:r>
        </a:p>
      </dgm:t>
    </dgm:pt>
    <dgm:pt modelId="{2EF0712D-8C5D-4261-94B2-E9B8093BC55B}" type="parTrans" cxnId="{D419176B-8A76-42B8-A10B-DD4EFD52F8A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E392FD5-E9D1-461B-A452-2A3B8A33E69B}" type="sibTrans" cxnId="{D419176B-8A76-42B8-A10B-DD4EFD52F8A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EFE18BE-DEE6-4373-9500-78D3F41246E0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Aspecto</a:t>
          </a:r>
        </a:p>
      </dgm:t>
    </dgm:pt>
    <dgm:pt modelId="{613899A1-46B7-4AF9-8BE5-3E3FA369EF16}" type="parTrans" cxnId="{EF963204-B94C-4123-9D0D-30F77085264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EFE0EA-AD45-421B-B90D-4C3404DDA901}" type="sibTrans" cxnId="{EF963204-B94C-4123-9D0D-30F77085264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CDCF751-6AA5-4711-806A-76B07736D7F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Voz</a:t>
          </a:r>
        </a:p>
      </dgm:t>
    </dgm:pt>
    <dgm:pt modelId="{9BF54680-8E9D-4738-863B-3CEBFD91B983}" type="parTrans" cxnId="{B4ECEE6F-79B8-4111-9568-4040E9F243B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ABF6254-0ACA-4DE1-A05C-F5370F94AA61}" type="sibTrans" cxnId="{B4ECEE6F-79B8-4111-9568-4040E9F243B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EAF4B58-81FA-47EC-92AF-EA83C65CB3D9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B) Criterios distribucionales.</a:t>
          </a:r>
          <a:r>
            <a:rPr lang="es-ES_tradnl" dirty="0">
              <a:solidFill>
                <a:schemeClr val="tx1"/>
              </a:solidFill>
            </a:rPr>
            <a:t> Con qué palabras se combinan y por qué otras se pueden sustituir</a:t>
          </a:r>
          <a:endParaRPr lang="en-US" dirty="0">
            <a:solidFill>
              <a:schemeClr val="tx1"/>
            </a:solidFill>
          </a:endParaRPr>
        </a:p>
      </dgm:t>
    </dgm:pt>
    <dgm:pt modelId="{9F0677AF-44ED-49D0-A9D5-759FC730D2A1}" type="parTrans" cxnId="{EFFF8381-C4E6-4010-81DF-8B8F0D0BB9D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9806C6E-6C41-4B1C-A0E0-D32EA77C3529}" type="sibTrans" cxnId="{EFFF8381-C4E6-4010-81DF-8B8F0D0BB9D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599AEE6-1E23-4BA3-B1FA-77CBDD931284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C) Criterios semánticos.</a:t>
          </a:r>
          <a:r>
            <a:rPr lang="es-ES_tradnl" dirty="0">
              <a:solidFill>
                <a:schemeClr val="tx1"/>
              </a:solidFill>
            </a:rPr>
            <a:t> Qué tipo de significados suelen implicar</a:t>
          </a:r>
          <a:endParaRPr lang="en-US" dirty="0">
            <a:solidFill>
              <a:schemeClr val="tx1"/>
            </a:solidFill>
          </a:endParaRPr>
        </a:p>
      </dgm:t>
    </dgm:pt>
    <dgm:pt modelId="{6FBA9D51-BDF6-41CD-BA94-B7943C7107F3}" type="parTrans" cxnId="{6CC62680-CE01-46B9-AC72-91FEDE6689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38C28B0-385F-428E-8947-51DD3F68C162}" type="sibTrans" cxnId="{6CC62680-CE01-46B9-AC72-91FEDE66896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6E0D6CD-53A3-D741-B49C-68B797A44724}" type="pres">
      <dgm:prSet presAssocID="{4638D4A9-3EDF-4843-A2C4-F6E57A92C1A1}" presName="linear" presStyleCnt="0">
        <dgm:presLayoutVars>
          <dgm:animLvl val="lvl"/>
          <dgm:resizeHandles val="exact"/>
        </dgm:presLayoutVars>
      </dgm:prSet>
      <dgm:spPr/>
    </dgm:pt>
    <dgm:pt modelId="{BF275A9B-7BD3-6048-8255-AA06B7A18E7F}" type="pres">
      <dgm:prSet presAssocID="{5D143720-B426-4C3B-91B3-1FC96DEBBA9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9CD6CDF-E1B8-9B43-85DE-C13353804F8A}" type="pres">
      <dgm:prSet presAssocID="{5D143720-B426-4C3B-91B3-1FC96DEBBA99}" presName="childText" presStyleLbl="revTx" presStyleIdx="0" presStyleCnt="1">
        <dgm:presLayoutVars>
          <dgm:bulletEnabled val="1"/>
        </dgm:presLayoutVars>
      </dgm:prSet>
      <dgm:spPr/>
    </dgm:pt>
    <dgm:pt modelId="{2306F662-F08E-2740-A8C4-31C4E1960438}" type="pres">
      <dgm:prSet presAssocID="{9EAF4B58-81FA-47EC-92AF-EA83C65CB3D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03141E7-E28D-444C-B35F-A3548214D77D}" type="pres">
      <dgm:prSet presAssocID="{49806C6E-6C41-4B1C-A0E0-D32EA77C3529}" presName="spacer" presStyleCnt="0"/>
      <dgm:spPr/>
    </dgm:pt>
    <dgm:pt modelId="{4457DE55-694A-9C41-A995-D6B6A6E38FF2}" type="pres">
      <dgm:prSet presAssocID="{2599AEE6-1E23-4BA3-B1FA-77CBDD93128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F963204-B94C-4123-9D0D-30F770852645}" srcId="{5D143720-B426-4C3B-91B3-1FC96DEBBA99}" destId="{4EFE18BE-DEE6-4373-9500-78D3F41246E0}" srcOrd="6" destOrd="0" parTransId="{613899A1-46B7-4AF9-8BE5-3E3FA369EF16}" sibTransId="{AFEFE0EA-AD45-421B-B90D-4C3404DDA901}"/>
    <dgm:cxn modelId="{D3A9CA18-C1E6-0040-8E5F-F06DBA83D087}" type="presOf" srcId="{08CB60E7-7FD6-4D6B-8E96-3DBACDAF9101}" destId="{69CD6CDF-E1B8-9B43-85DE-C13353804F8A}" srcOrd="0" destOrd="2" presId="urn:microsoft.com/office/officeart/2005/8/layout/vList2"/>
    <dgm:cxn modelId="{0E504A29-0CCF-460A-96F4-CCEBD183EC70}" srcId="{5D143720-B426-4C3B-91B3-1FC96DEBBA99}" destId="{6B71A7BD-FFD0-4493-A3C0-D2A9A64DD4C8}" srcOrd="3" destOrd="0" parTransId="{DC8816D8-2C8A-4D55-9069-F4E529B9B02E}" sibTransId="{67A18FCB-7B50-4D2E-9B4C-D6526FE354C8}"/>
    <dgm:cxn modelId="{66814E2C-CA42-044B-A8DC-A7A09E3CDAC8}" type="presOf" srcId="{4EFE18BE-DEE6-4373-9500-78D3F41246E0}" destId="{69CD6CDF-E1B8-9B43-85DE-C13353804F8A}" srcOrd="0" destOrd="6" presId="urn:microsoft.com/office/officeart/2005/8/layout/vList2"/>
    <dgm:cxn modelId="{FEB0B42E-5313-4AB3-974B-8D69AAE3EDBD}" srcId="{4638D4A9-3EDF-4843-A2C4-F6E57A92C1A1}" destId="{5D143720-B426-4C3B-91B3-1FC96DEBBA99}" srcOrd="0" destOrd="0" parTransId="{BE3D05E2-A461-42B2-ABFE-DFCEA9F37E25}" sibTransId="{18F05473-F510-44B5-AC40-7348D1958A76}"/>
    <dgm:cxn modelId="{DD41914C-BEF0-F84C-A83A-C215C432AF4F}" type="presOf" srcId="{1CDCF751-6AA5-4711-806A-76B07736D7FC}" destId="{69CD6CDF-E1B8-9B43-85DE-C13353804F8A}" srcOrd="0" destOrd="7" presId="urn:microsoft.com/office/officeart/2005/8/layout/vList2"/>
    <dgm:cxn modelId="{D419176B-8A76-42B8-A10B-DD4EFD52F8AE}" srcId="{5D143720-B426-4C3B-91B3-1FC96DEBBA99}" destId="{C48B0705-E0C3-45D4-8233-60C55AD2AF19}" srcOrd="5" destOrd="0" parTransId="{2EF0712D-8C5D-4261-94B2-E9B8093BC55B}" sibTransId="{EE392FD5-E9D1-461B-A452-2A3B8A33E69B}"/>
    <dgm:cxn modelId="{77BBDB6E-9573-3A41-8B3F-498A26734AF9}" type="presOf" srcId="{C24C63B7-340A-4891-A3A8-C5C6E87208C8}" destId="{69CD6CDF-E1B8-9B43-85DE-C13353804F8A}" srcOrd="0" destOrd="1" presId="urn:microsoft.com/office/officeart/2005/8/layout/vList2"/>
    <dgm:cxn modelId="{B4ECEE6F-79B8-4111-9568-4040E9F243BA}" srcId="{5D143720-B426-4C3B-91B3-1FC96DEBBA99}" destId="{1CDCF751-6AA5-4711-806A-76B07736D7FC}" srcOrd="7" destOrd="0" parTransId="{9BF54680-8E9D-4738-863B-3CEBFD91B983}" sibTransId="{CABF6254-0ACA-4DE1-A05C-F5370F94AA61}"/>
    <dgm:cxn modelId="{14A85974-0B38-D241-9F97-85C46338EC57}" type="presOf" srcId="{C48B0705-E0C3-45D4-8233-60C55AD2AF19}" destId="{69CD6CDF-E1B8-9B43-85DE-C13353804F8A}" srcOrd="0" destOrd="5" presId="urn:microsoft.com/office/officeart/2005/8/layout/vList2"/>
    <dgm:cxn modelId="{6CC62680-CE01-46B9-AC72-91FEDE668969}" srcId="{4638D4A9-3EDF-4843-A2C4-F6E57A92C1A1}" destId="{2599AEE6-1E23-4BA3-B1FA-77CBDD931284}" srcOrd="2" destOrd="0" parTransId="{6FBA9D51-BDF6-41CD-BA94-B7943C7107F3}" sibTransId="{138C28B0-385F-428E-8947-51DD3F68C162}"/>
    <dgm:cxn modelId="{EFFF8381-C4E6-4010-81DF-8B8F0D0BB9D5}" srcId="{4638D4A9-3EDF-4843-A2C4-F6E57A92C1A1}" destId="{9EAF4B58-81FA-47EC-92AF-EA83C65CB3D9}" srcOrd="1" destOrd="0" parTransId="{9F0677AF-44ED-49D0-A9D5-759FC730D2A1}" sibTransId="{49806C6E-6C41-4B1C-A0E0-D32EA77C3529}"/>
    <dgm:cxn modelId="{DB55758D-673A-A04A-8D56-005B111BC3BC}" type="presOf" srcId="{650C38F7-B3DF-4DB8-B169-433913E2E5E3}" destId="{69CD6CDF-E1B8-9B43-85DE-C13353804F8A}" srcOrd="0" destOrd="4" presId="urn:microsoft.com/office/officeart/2005/8/layout/vList2"/>
    <dgm:cxn modelId="{0E769B9C-1F3A-4870-81B3-42182120205A}" srcId="{5D143720-B426-4C3B-91B3-1FC96DEBBA99}" destId="{C24C63B7-340A-4891-A3A8-C5C6E87208C8}" srcOrd="1" destOrd="0" parTransId="{3F47D8BF-71DC-4928-ABDF-047F1F69029D}" sibTransId="{E4671ECF-3EED-4ED6-95CC-8C471FDEB730}"/>
    <dgm:cxn modelId="{954949A2-7ABC-7B4B-BBEB-B09E2CDED669}" type="presOf" srcId="{9EAF4B58-81FA-47EC-92AF-EA83C65CB3D9}" destId="{2306F662-F08E-2740-A8C4-31C4E1960438}" srcOrd="0" destOrd="0" presId="urn:microsoft.com/office/officeart/2005/8/layout/vList2"/>
    <dgm:cxn modelId="{11ED6EAA-26C0-4605-806F-A291F1905010}" srcId="{5D143720-B426-4C3B-91B3-1FC96DEBBA99}" destId="{D172F52E-1030-41A5-9172-83616566DBD5}" srcOrd="0" destOrd="0" parTransId="{92E1FEC0-BF27-4F5F-8AF5-6DB9FB8A9F5F}" sibTransId="{CE7D998F-FC13-4870-8334-54203EEAC101}"/>
    <dgm:cxn modelId="{670BFDAE-3EB4-6F49-A247-2E8BE2A4C0AA}" type="presOf" srcId="{5D143720-B426-4C3B-91B3-1FC96DEBBA99}" destId="{BF275A9B-7BD3-6048-8255-AA06B7A18E7F}" srcOrd="0" destOrd="0" presId="urn:microsoft.com/office/officeart/2005/8/layout/vList2"/>
    <dgm:cxn modelId="{84BB30C1-D96F-ED4D-875B-DAF5346A8691}" type="presOf" srcId="{2599AEE6-1E23-4BA3-B1FA-77CBDD931284}" destId="{4457DE55-694A-9C41-A995-D6B6A6E38FF2}" srcOrd="0" destOrd="0" presId="urn:microsoft.com/office/officeart/2005/8/layout/vList2"/>
    <dgm:cxn modelId="{DC6C44C3-2A7B-FF43-B5DB-D258DE49EC11}" type="presOf" srcId="{6B71A7BD-FFD0-4493-A3C0-D2A9A64DD4C8}" destId="{69CD6CDF-E1B8-9B43-85DE-C13353804F8A}" srcOrd="0" destOrd="3" presId="urn:microsoft.com/office/officeart/2005/8/layout/vList2"/>
    <dgm:cxn modelId="{E32616CD-335B-8948-B58E-7939A5DCEFA3}" type="presOf" srcId="{D172F52E-1030-41A5-9172-83616566DBD5}" destId="{69CD6CDF-E1B8-9B43-85DE-C13353804F8A}" srcOrd="0" destOrd="0" presId="urn:microsoft.com/office/officeart/2005/8/layout/vList2"/>
    <dgm:cxn modelId="{16F334D8-7D13-45A8-82E7-939DEF8C9A07}" srcId="{5D143720-B426-4C3B-91B3-1FC96DEBBA99}" destId="{650C38F7-B3DF-4DB8-B169-433913E2E5E3}" srcOrd="4" destOrd="0" parTransId="{EE97190F-F1D4-4909-8A32-4E1E9115B984}" sibTransId="{12D59ED3-5BAE-4E1A-B585-2592D56DEE1B}"/>
    <dgm:cxn modelId="{C653F7DC-2FEE-864D-B9D3-FDF5D1456B2F}" type="presOf" srcId="{4638D4A9-3EDF-4843-A2C4-F6E57A92C1A1}" destId="{56E0D6CD-53A3-D741-B49C-68B797A44724}" srcOrd="0" destOrd="0" presId="urn:microsoft.com/office/officeart/2005/8/layout/vList2"/>
    <dgm:cxn modelId="{F1BB08E8-8356-47AE-913A-ABDB33336AE8}" srcId="{5D143720-B426-4C3B-91B3-1FC96DEBBA99}" destId="{08CB60E7-7FD6-4D6B-8E96-3DBACDAF9101}" srcOrd="2" destOrd="0" parTransId="{79923B87-5ED4-4430-9C5A-53A160E764B1}" sibTransId="{478A8371-A274-438E-9921-2A5426C47C93}"/>
    <dgm:cxn modelId="{FE77F923-B6D8-9348-82D9-FC9F49D4EA04}" type="presParOf" srcId="{56E0D6CD-53A3-D741-B49C-68B797A44724}" destId="{BF275A9B-7BD3-6048-8255-AA06B7A18E7F}" srcOrd="0" destOrd="0" presId="urn:microsoft.com/office/officeart/2005/8/layout/vList2"/>
    <dgm:cxn modelId="{AEB9D037-9BD7-0543-8F1C-67ADEAE2702A}" type="presParOf" srcId="{56E0D6CD-53A3-D741-B49C-68B797A44724}" destId="{69CD6CDF-E1B8-9B43-85DE-C13353804F8A}" srcOrd="1" destOrd="0" presId="urn:microsoft.com/office/officeart/2005/8/layout/vList2"/>
    <dgm:cxn modelId="{B397CBDD-3778-8449-8385-4C95BB04FA8F}" type="presParOf" srcId="{56E0D6CD-53A3-D741-B49C-68B797A44724}" destId="{2306F662-F08E-2740-A8C4-31C4E1960438}" srcOrd="2" destOrd="0" presId="urn:microsoft.com/office/officeart/2005/8/layout/vList2"/>
    <dgm:cxn modelId="{39731985-B865-6346-98B2-CD875D8CBC74}" type="presParOf" srcId="{56E0D6CD-53A3-D741-B49C-68B797A44724}" destId="{703141E7-E28D-444C-B35F-A3548214D77D}" srcOrd="3" destOrd="0" presId="urn:microsoft.com/office/officeart/2005/8/layout/vList2"/>
    <dgm:cxn modelId="{37C20B19-5844-774C-89B4-42DB21C5C313}" type="presParOf" srcId="{56E0D6CD-53A3-D741-B49C-68B797A44724}" destId="{4457DE55-694A-9C41-A995-D6B6A6E38FF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D9DF458-C5DF-4002-A6CF-48A4101F10A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F2B1309-2B5A-45E8-937C-3E93695466C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morfológicos. Son palabras variables en cuanto a género y número</a:t>
          </a:r>
          <a:endParaRPr lang="en-US" dirty="0">
            <a:solidFill>
              <a:schemeClr val="tx1"/>
            </a:solidFill>
          </a:endParaRPr>
        </a:p>
      </dgm:t>
    </dgm:pt>
    <dgm:pt modelId="{2C835511-53D6-4FDC-8477-D62EFCB60FCC}" type="parTrans" cxnId="{9331183C-3D72-43B8-8EDC-600123DFA0A9}">
      <dgm:prSet/>
      <dgm:spPr/>
      <dgm:t>
        <a:bodyPr/>
        <a:lstStyle/>
        <a:p>
          <a:endParaRPr lang="en-US"/>
        </a:p>
      </dgm:t>
    </dgm:pt>
    <dgm:pt modelId="{56F7768E-8984-41BF-9658-4ACC3698DB93}" type="sibTrans" cxnId="{9331183C-3D72-43B8-8EDC-600123DFA0A9}">
      <dgm:prSet/>
      <dgm:spPr/>
      <dgm:t>
        <a:bodyPr/>
        <a:lstStyle/>
        <a:p>
          <a:endParaRPr lang="en-US"/>
        </a:p>
      </dgm:t>
    </dgm:pt>
    <dgm:pt modelId="{248D2B39-D296-4195-9095-E3DCA4AF232C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Criterios distribucionales. Se combina con el artículo, el demostrativo, el posesivo y los indefinidos. Concuerda en género y número con todos ellos:</a:t>
          </a:r>
          <a:endParaRPr lang="en-US">
            <a:solidFill>
              <a:schemeClr val="tx1"/>
            </a:solidFill>
          </a:endParaRPr>
        </a:p>
      </dgm:t>
    </dgm:pt>
    <dgm:pt modelId="{1A2E1B7A-8882-4B33-84DE-05CFA2628A28}" type="parTrans" cxnId="{B3339640-A18B-4B3C-8D18-D2F47FEBEA9C}">
      <dgm:prSet/>
      <dgm:spPr/>
      <dgm:t>
        <a:bodyPr/>
        <a:lstStyle/>
        <a:p>
          <a:endParaRPr lang="en-US"/>
        </a:p>
      </dgm:t>
    </dgm:pt>
    <dgm:pt modelId="{4E16D5FB-F26F-4D92-A7FA-49A506C5F06E}" type="sibTrans" cxnId="{B3339640-A18B-4B3C-8D18-D2F47FEBEA9C}">
      <dgm:prSet/>
      <dgm:spPr/>
      <dgm:t>
        <a:bodyPr/>
        <a:lstStyle/>
        <a:p>
          <a:endParaRPr lang="en-US"/>
        </a:p>
      </dgm:t>
    </dgm:pt>
    <dgm:pt modelId="{1FFC6A11-F244-490A-A600-111D2CF8D327}">
      <dgm:prSet/>
      <dgm:spPr/>
      <dgm:t>
        <a:bodyPr/>
        <a:lstStyle/>
        <a:p>
          <a:r>
            <a:rPr lang="es-ES_tradnl"/>
            <a:t>La chica tiene una herida en la frente</a:t>
          </a:r>
          <a:endParaRPr lang="en-US"/>
        </a:p>
      </dgm:t>
    </dgm:pt>
    <dgm:pt modelId="{07BCA56A-C0F7-4C00-B88A-C0E9FCBDFBA0}" type="parTrans" cxnId="{C998F868-5F43-422F-AE81-FFC71434D9AE}">
      <dgm:prSet/>
      <dgm:spPr/>
      <dgm:t>
        <a:bodyPr/>
        <a:lstStyle/>
        <a:p>
          <a:endParaRPr lang="en-US"/>
        </a:p>
      </dgm:t>
    </dgm:pt>
    <dgm:pt modelId="{15E22D2D-1F86-4D45-A1CE-C2AA6B8730F7}" type="sibTrans" cxnId="{C998F868-5F43-422F-AE81-FFC71434D9AE}">
      <dgm:prSet/>
      <dgm:spPr/>
      <dgm:t>
        <a:bodyPr/>
        <a:lstStyle/>
        <a:p>
          <a:endParaRPr lang="en-US"/>
        </a:p>
      </dgm:t>
    </dgm:pt>
    <dgm:pt modelId="{1277AC52-A549-4B21-87F9-E7296AE24D89}">
      <dgm:prSet/>
      <dgm:spPr/>
      <dgm:t>
        <a:bodyPr/>
        <a:lstStyle/>
        <a:p>
          <a:r>
            <a:rPr lang="es-ES_tradnl"/>
            <a:t>Esta chica tiene una herida en la frente</a:t>
          </a:r>
          <a:endParaRPr lang="en-US"/>
        </a:p>
      </dgm:t>
    </dgm:pt>
    <dgm:pt modelId="{5988B159-4015-4BBD-BCFF-53012D599753}" type="parTrans" cxnId="{47C99BC4-FE72-4C5D-9D0D-F572E9B5A8FC}">
      <dgm:prSet/>
      <dgm:spPr/>
      <dgm:t>
        <a:bodyPr/>
        <a:lstStyle/>
        <a:p>
          <a:endParaRPr lang="en-US"/>
        </a:p>
      </dgm:t>
    </dgm:pt>
    <dgm:pt modelId="{66A4099D-B9CC-4851-9174-4A586ED56F8C}" type="sibTrans" cxnId="{47C99BC4-FE72-4C5D-9D0D-F572E9B5A8FC}">
      <dgm:prSet/>
      <dgm:spPr/>
      <dgm:t>
        <a:bodyPr/>
        <a:lstStyle/>
        <a:p>
          <a:endParaRPr lang="en-US"/>
        </a:p>
      </dgm:t>
    </dgm:pt>
    <dgm:pt modelId="{A2F3C4BE-1519-469A-98E6-BAB821548510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semánticos. Los sustantivos suelen designar entidades (persona, empresa…), objetos (silla, mesa…) y sustancias (agua, leche…)</a:t>
          </a:r>
          <a:endParaRPr lang="en-US" dirty="0">
            <a:solidFill>
              <a:schemeClr val="tx1"/>
            </a:solidFill>
          </a:endParaRPr>
        </a:p>
      </dgm:t>
    </dgm:pt>
    <dgm:pt modelId="{9AAB16FA-3ABF-48FF-A364-7FA93E377C2B}" type="parTrans" cxnId="{EAAC1752-4C5C-4DE5-A272-F919DBD9CE41}">
      <dgm:prSet/>
      <dgm:spPr/>
      <dgm:t>
        <a:bodyPr/>
        <a:lstStyle/>
        <a:p>
          <a:endParaRPr lang="en-US"/>
        </a:p>
      </dgm:t>
    </dgm:pt>
    <dgm:pt modelId="{9A354038-7816-41A1-BDE1-D6CBDE5D7054}" type="sibTrans" cxnId="{EAAC1752-4C5C-4DE5-A272-F919DBD9CE41}">
      <dgm:prSet/>
      <dgm:spPr/>
      <dgm:t>
        <a:bodyPr/>
        <a:lstStyle/>
        <a:p>
          <a:endParaRPr lang="en-US"/>
        </a:p>
      </dgm:t>
    </dgm:pt>
    <dgm:pt modelId="{32B0AD46-CAC5-3B41-92EA-2E838BF84B62}" type="pres">
      <dgm:prSet presAssocID="{8D9DF458-C5DF-4002-A6CF-48A4101F10A1}" presName="linear" presStyleCnt="0">
        <dgm:presLayoutVars>
          <dgm:animLvl val="lvl"/>
          <dgm:resizeHandles val="exact"/>
        </dgm:presLayoutVars>
      </dgm:prSet>
      <dgm:spPr/>
    </dgm:pt>
    <dgm:pt modelId="{E74FEB1D-F83C-C743-8370-42DEA55A5D34}" type="pres">
      <dgm:prSet presAssocID="{EF2B1309-2B5A-45E8-937C-3E93695466C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E3FFFB8-075C-2043-858D-905E4B256BC6}" type="pres">
      <dgm:prSet presAssocID="{56F7768E-8984-41BF-9658-4ACC3698DB93}" presName="spacer" presStyleCnt="0"/>
      <dgm:spPr/>
    </dgm:pt>
    <dgm:pt modelId="{2C871103-9157-4A4D-A596-DDAAF040918D}" type="pres">
      <dgm:prSet presAssocID="{248D2B39-D296-4195-9095-E3DCA4AF232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5503FA2-6856-4E48-87DC-033F4605DB86}" type="pres">
      <dgm:prSet presAssocID="{248D2B39-D296-4195-9095-E3DCA4AF232C}" presName="childText" presStyleLbl="revTx" presStyleIdx="0" presStyleCnt="1">
        <dgm:presLayoutVars>
          <dgm:bulletEnabled val="1"/>
        </dgm:presLayoutVars>
      </dgm:prSet>
      <dgm:spPr/>
    </dgm:pt>
    <dgm:pt modelId="{8B684DA3-82A4-C148-9745-EBB9501F6D4E}" type="pres">
      <dgm:prSet presAssocID="{A2F3C4BE-1519-469A-98E6-BAB82154851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9676C1D-01BD-3B46-9907-CD1309D5E82E}" type="presOf" srcId="{248D2B39-D296-4195-9095-E3DCA4AF232C}" destId="{2C871103-9157-4A4D-A596-DDAAF040918D}" srcOrd="0" destOrd="0" presId="urn:microsoft.com/office/officeart/2005/8/layout/vList2"/>
    <dgm:cxn modelId="{B2F5272C-BD84-534B-B4DB-7F63E519F4C7}" type="presOf" srcId="{1FFC6A11-F244-490A-A600-111D2CF8D327}" destId="{15503FA2-6856-4E48-87DC-033F4605DB86}" srcOrd="0" destOrd="0" presId="urn:microsoft.com/office/officeart/2005/8/layout/vList2"/>
    <dgm:cxn modelId="{9331183C-3D72-43B8-8EDC-600123DFA0A9}" srcId="{8D9DF458-C5DF-4002-A6CF-48A4101F10A1}" destId="{EF2B1309-2B5A-45E8-937C-3E93695466C6}" srcOrd="0" destOrd="0" parTransId="{2C835511-53D6-4FDC-8477-D62EFCB60FCC}" sibTransId="{56F7768E-8984-41BF-9658-4ACC3698DB93}"/>
    <dgm:cxn modelId="{B3339640-A18B-4B3C-8D18-D2F47FEBEA9C}" srcId="{8D9DF458-C5DF-4002-A6CF-48A4101F10A1}" destId="{248D2B39-D296-4195-9095-E3DCA4AF232C}" srcOrd="1" destOrd="0" parTransId="{1A2E1B7A-8882-4B33-84DE-05CFA2628A28}" sibTransId="{4E16D5FB-F26F-4D92-A7FA-49A506C5F06E}"/>
    <dgm:cxn modelId="{EAAC1752-4C5C-4DE5-A272-F919DBD9CE41}" srcId="{8D9DF458-C5DF-4002-A6CF-48A4101F10A1}" destId="{A2F3C4BE-1519-469A-98E6-BAB821548510}" srcOrd="2" destOrd="0" parTransId="{9AAB16FA-3ABF-48FF-A364-7FA93E377C2B}" sibTransId="{9A354038-7816-41A1-BDE1-D6CBDE5D7054}"/>
    <dgm:cxn modelId="{273CB854-B16B-014A-BE6A-36EBF4D1F3FF}" type="presOf" srcId="{A2F3C4BE-1519-469A-98E6-BAB821548510}" destId="{8B684DA3-82A4-C148-9745-EBB9501F6D4E}" srcOrd="0" destOrd="0" presId="urn:microsoft.com/office/officeart/2005/8/layout/vList2"/>
    <dgm:cxn modelId="{C998F868-5F43-422F-AE81-FFC71434D9AE}" srcId="{248D2B39-D296-4195-9095-E3DCA4AF232C}" destId="{1FFC6A11-F244-490A-A600-111D2CF8D327}" srcOrd="0" destOrd="0" parTransId="{07BCA56A-C0F7-4C00-B88A-C0E9FCBDFBA0}" sibTransId="{15E22D2D-1F86-4D45-A1CE-C2AA6B8730F7}"/>
    <dgm:cxn modelId="{F24EC29D-85B0-6B48-B481-D70773199354}" type="presOf" srcId="{1277AC52-A549-4B21-87F9-E7296AE24D89}" destId="{15503FA2-6856-4E48-87DC-033F4605DB86}" srcOrd="0" destOrd="1" presId="urn:microsoft.com/office/officeart/2005/8/layout/vList2"/>
    <dgm:cxn modelId="{E82F09AA-BF3F-3248-B9EE-218E9D8E4D0F}" type="presOf" srcId="{8D9DF458-C5DF-4002-A6CF-48A4101F10A1}" destId="{32B0AD46-CAC5-3B41-92EA-2E838BF84B62}" srcOrd="0" destOrd="0" presId="urn:microsoft.com/office/officeart/2005/8/layout/vList2"/>
    <dgm:cxn modelId="{47C99BC4-FE72-4C5D-9D0D-F572E9B5A8FC}" srcId="{248D2B39-D296-4195-9095-E3DCA4AF232C}" destId="{1277AC52-A549-4B21-87F9-E7296AE24D89}" srcOrd="1" destOrd="0" parTransId="{5988B159-4015-4BBD-BCFF-53012D599753}" sibTransId="{66A4099D-B9CC-4851-9174-4A586ED56F8C}"/>
    <dgm:cxn modelId="{FA6631EB-B196-F143-98A4-B1487B2E8306}" type="presOf" srcId="{EF2B1309-2B5A-45E8-937C-3E93695466C6}" destId="{E74FEB1D-F83C-C743-8370-42DEA55A5D34}" srcOrd="0" destOrd="0" presId="urn:microsoft.com/office/officeart/2005/8/layout/vList2"/>
    <dgm:cxn modelId="{F612E076-E29F-8B49-8853-5FE1AC86A982}" type="presParOf" srcId="{32B0AD46-CAC5-3B41-92EA-2E838BF84B62}" destId="{E74FEB1D-F83C-C743-8370-42DEA55A5D34}" srcOrd="0" destOrd="0" presId="urn:microsoft.com/office/officeart/2005/8/layout/vList2"/>
    <dgm:cxn modelId="{EC2AEA43-FBCB-6647-8376-A85CA40A6FE0}" type="presParOf" srcId="{32B0AD46-CAC5-3B41-92EA-2E838BF84B62}" destId="{BE3FFFB8-075C-2043-858D-905E4B256BC6}" srcOrd="1" destOrd="0" presId="urn:microsoft.com/office/officeart/2005/8/layout/vList2"/>
    <dgm:cxn modelId="{310DB189-D44A-B440-97D4-22F14B51AE66}" type="presParOf" srcId="{32B0AD46-CAC5-3B41-92EA-2E838BF84B62}" destId="{2C871103-9157-4A4D-A596-DDAAF040918D}" srcOrd="2" destOrd="0" presId="urn:microsoft.com/office/officeart/2005/8/layout/vList2"/>
    <dgm:cxn modelId="{E435958A-6931-334B-B856-E7A5318E7426}" type="presParOf" srcId="{32B0AD46-CAC5-3B41-92EA-2E838BF84B62}" destId="{15503FA2-6856-4E48-87DC-033F4605DB86}" srcOrd="3" destOrd="0" presId="urn:microsoft.com/office/officeart/2005/8/layout/vList2"/>
    <dgm:cxn modelId="{6A16F222-F304-1E43-BE43-6ADEF3748400}" type="presParOf" srcId="{32B0AD46-CAC5-3B41-92EA-2E838BF84B62}" destId="{8B684DA3-82A4-C148-9745-EBB9501F6D4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057C70A-1ADC-4FBF-B145-B83A95C30063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C376284-6521-43B3-91C6-AB3793FBE7B5}">
      <dgm:prSet custT="1"/>
      <dgm:spPr/>
      <dgm:t>
        <a:bodyPr/>
        <a:lstStyle/>
        <a:p>
          <a:r>
            <a:rPr lang="es-ES_tradnl" sz="2000">
              <a:solidFill>
                <a:schemeClr val="tx1"/>
              </a:solidFill>
            </a:rPr>
            <a:t>Criterios morfológicos. Los adjetivos son palabras variables en género y número</a:t>
          </a:r>
          <a:endParaRPr lang="en-US" sz="2000">
            <a:solidFill>
              <a:schemeClr val="tx1"/>
            </a:solidFill>
          </a:endParaRPr>
        </a:p>
      </dgm:t>
    </dgm:pt>
    <dgm:pt modelId="{E372A938-D0B4-4414-BB02-19E1C79EFAEC}" type="parTrans" cxnId="{27BD7A37-B798-4B54-B7F3-99242F45083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98F9B30-3E42-478C-A3D6-9C663634C304}" type="sibTrans" cxnId="{27BD7A37-B798-4B54-B7F3-99242F45083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7CF2FBD-1C32-4E93-AD30-69803E959144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pariente de Juan es </a:t>
          </a:r>
          <a:r>
            <a:rPr lang="es-ES_tradnl" u="sng" dirty="0">
              <a:solidFill>
                <a:schemeClr val="tx1"/>
              </a:solidFill>
            </a:rPr>
            <a:t>alto</a:t>
          </a:r>
          <a:endParaRPr lang="en-US" dirty="0">
            <a:solidFill>
              <a:schemeClr val="tx1"/>
            </a:solidFill>
          </a:endParaRPr>
        </a:p>
      </dgm:t>
    </dgm:pt>
    <dgm:pt modelId="{5D9B1222-7ED7-4444-B96B-AE43FA981D58}" type="parTrans" cxnId="{4F3C2382-FBDB-4FBD-B86F-D0709A34AA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77C334-1874-4A7A-B895-8C5F7955877E}" type="sibTrans" cxnId="{4F3C2382-FBDB-4FBD-B86F-D0709A34AA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613BDE8-5B73-47FC-9A84-3A131A90CE4D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Los parientes </a:t>
          </a:r>
          <a:r>
            <a:rPr lang="es-ES_tradnl" u="sng" dirty="0">
              <a:solidFill>
                <a:schemeClr val="tx1"/>
              </a:solidFill>
            </a:rPr>
            <a:t>altos</a:t>
          </a:r>
          <a:r>
            <a:rPr lang="es-ES_tradnl" dirty="0">
              <a:solidFill>
                <a:schemeClr val="tx1"/>
              </a:solidFill>
            </a:rPr>
            <a:t> salieron en la foto</a:t>
          </a:r>
          <a:endParaRPr lang="en-US" dirty="0">
            <a:solidFill>
              <a:schemeClr val="tx1"/>
            </a:solidFill>
          </a:endParaRPr>
        </a:p>
      </dgm:t>
    </dgm:pt>
    <dgm:pt modelId="{369243C5-82F7-4C62-8414-3B0D12275924}" type="parTrans" cxnId="{16A84292-62C7-4738-9B9B-276134D44C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84FFCB7-C967-4DB0-92BB-313791136C91}" type="sibTrans" cxnId="{16A84292-62C7-4738-9B9B-276134D44CA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653F501-E70B-49A2-A590-309287F297EB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Criterios distribucionales. Los adjetivos acompañan a sustantivos</a:t>
          </a:r>
          <a:endParaRPr lang="en-US" sz="2000" dirty="0">
            <a:solidFill>
              <a:schemeClr val="tx1"/>
            </a:solidFill>
          </a:endParaRPr>
        </a:p>
      </dgm:t>
    </dgm:pt>
    <dgm:pt modelId="{5EF37970-1AB7-4119-AB1F-D4E8AA25F4F4}" type="parTrans" cxnId="{C937E84E-5055-4266-99EC-6A8F2988226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F0A8C66-E161-4002-AF82-2DB4693B837E}" type="sibTrans" cxnId="{C937E84E-5055-4266-99EC-6A8F2988226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0C3E8AA-FE0C-45A0-A722-EA178E7B0C8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Tráeme la caja </a:t>
          </a:r>
          <a:r>
            <a:rPr lang="es-ES_tradnl" u="sng">
              <a:solidFill>
                <a:schemeClr val="tx1"/>
              </a:solidFill>
            </a:rPr>
            <a:t>pequeña</a:t>
          </a:r>
          <a:endParaRPr lang="en-US">
            <a:solidFill>
              <a:schemeClr val="tx1"/>
            </a:solidFill>
          </a:endParaRPr>
        </a:p>
      </dgm:t>
    </dgm:pt>
    <dgm:pt modelId="{6D5562D1-5989-4C56-A164-AA48C3D23BF8}" type="parTrans" cxnId="{1B3219F4-7429-4C82-9535-20F6B17B557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5ACECF-2B9D-464B-B7B1-D90BC5712DE3}" type="sibTrans" cxnId="{1B3219F4-7429-4C82-9535-20F6B17B557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65F0AC-4C05-4093-92A1-BA49300733FE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Combinación con el neutro </a:t>
          </a:r>
          <a:r>
            <a:rPr lang="es-ES_tradnl" u="sng">
              <a:solidFill>
                <a:schemeClr val="tx1"/>
              </a:solidFill>
            </a:rPr>
            <a:t>lo</a:t>
          </a:r>
          <a:r>
            <a:rPr lang="es-ES_tradnl">
              <a:solidFill>
                <a:schemeClr val="tx1"/>
              </a:solidFill>
            </a:rPr>
            <a:t>: Es increíble lo alta que es tu hermana</a:t>
          </a:r>
          <a:endParaRPr lang="en-US">
            <a:solidFill>
              <a:schemeClr val="tx1"/>
            </a:solidFill>
          </a:endParaRPr>
        </a:p>
      </dgm:t>
    </dgm:pt>
    <dgm:pt modelId="{9898AA59-11C1-4CC0-B135-F9064417A563}" type="parTrans" cxnId="{FC9FAFC7-CC43-4AE0-B5E4-4D179FEC77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97C8AAB-5D50-4217-AE69-C9A520C452EB}" type="sibTrans" cxnId="{FC9FAFC7-CC43-4AE0-B5E4-4D179FEC77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B09EB06-7C0E-4204-8DD4-D20D96FEDCEB}">
      <dgm:prSet custT="1"/>
      <dgm:spPr/>
      <dgm:t>
        <a:bodyPr/>
        <a:lstStyle/>
        <a:p>
          <a:r>
            <a:rPr lang="es-ES_tradnl" sz="2000">
              <a:solidFill>
                <a:schemeClr val="tx1"/>
              </a:solidFill>
            </a:rPr>
            <a:t>El adjetivo se puede graduar</a:t>
          </a:r>
          <a:endParaRPr lang="en-US" sz="2000">
            <a:solidFill>
              <a:schemeClr val="tx1"/>
            </a:solidFill>
          </a:endParaRPr>
        </a:p>
      </dgm:t>
    </dgm:pt>
    <dgm:pt modelId="{F7F448D5-5845-433E-8C18-491D5B1AA6C4}" type="parTrans" cxnId="{1CBE376D-BD45-44AB-8D8B-B7C32C8E1D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9F2CD41-1701-41E5-B970-7739525B912D}" type="sibTrans" cxnId="{1CBE376D-BD45-44AB-8D8B-B7C32C8E1D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227353-6AA8-4474-B3CF-B0E257D1CB3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María es </a:t>
          </a:r>
          <a:r>
            <a:rPr lang="es-ES_tradnl" u="sng">
              <a:solidFill>
                <a:schemeClr val="tx1"/>
              </a:solidFill>
            </a:rPr>
            <a:t>menos alta</a:t>
          </a:r>
          <a:r>
            <a:rPr lang="es-ES_tradnl">
              <a:solidFill>
                <a:schemeClr val="tx1"/>
              </a:solidFill>
            </a:rPr>
            <a:t> que Juan</a:t>
          </a:r>
          <a:endParaRPr lang="en-US">
            <a:solidFill>
              <a:schemeClr val="tx1"/>
            </a:solidFill>
          </a:endParaRPr>
        </a:p>
      </dgm:t>
    </dgm:pt>
    <dgm:pt modelId="{C7AE1502-F8AC-41A5-94DB-C56295EB8E06}" type="parTrans" cxnId="{AEAA4E3A-DF39-4F72-A4B6-E91EF4C69C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216E7BE-8697-4ECC-AF75-2D1D769C4328}" type="sibTrans" cxnId="{AEAA4E3A-DF39-4F72-A4B6-E91EF4C69C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11F735-BF2A-47DA-9EF1-7D0DB2CB30B5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María es </a:t>
          </a:r>
          <a:r>
            <a:rPr lang="es-ES_tradnl" u="sng">
              <a:solidFill>
                <a:schemeClr val="tx1"/>
              </a:solidFill>
            </a:rPr>
            <a:t>tan alta</a:t>
          </a:r>
          <a:r>
            <a:rPr lang="es-ES_tradnl">
              <a:solidFill>
                <a:schemeClr val="tx1"/>
              </a:solidFill>
            </a:rPr>
            <a:t> como Juan</a:t>
          </a:r>
          <a:endParaRPr lang="en-US">
            <a:solidFill>
              <a:schemeClr val="tx1"/>
            </a:solidFill>
          </a:endParaRPr>
        </a:p>
      </dgm:t>
    </dgm:pt>
    <dgm:pt modelId="{B4C23A3D-D276-46A7-B398-818823FA6001}" type="parTrans" cxnId="{92DE0E29-C792-474E-81C6-0C09628680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EA28DCA-2801-44FC-985A-218F72454D84}" type="sibTrans" cxnId="{92DE0E29-C792-474E-81C6-0C09628680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9CEA175-9343-4CAE-988E-E2563CB1CE98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María es </a:t>
          </a:r>
          <a:r>
            <a:rPr lang="es-ES_tradnl" u="sng">
              <a:solidFill>
                <a:schemeClr val="tx1"/>
              </a:solidFill>
            </a:rPr>
            <a:t>más alta</a:t>
          </a:r>
          <a:r>
            <a:rPr lang="es-ES_tradnl">
              <a:solidFill>
                <a:schemeClr val="tx1"/>
              </a:solidFill>
            </a:rPr>
            <a:t> que Juan</a:t>
          </a:r>
          <a:endParaRPr lang="en-US">
            <a:solidFill>
              <a:schemeClr val="tx1"/>
            </a:solidFill>
          </a:endParaRPr>
        </a:p>
      </dgm:t>
    </dgm:pt>
    <dgm:pt modelId="{C95BB52D-F802-4DA4-A02E-05082E28C455}" type="parTrans" cxnId="{95436B91-D1D1-47E0-BA35-70F5757858B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9CF5931-FD44-401B-B4E3-8587FFFFE2BE}" type="sibTrans" cxnId="{95436B91-D1D1-47E0-BA35-70F5757858B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56B31A8-ADF6-4C00-B148-ADC88E301E63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María es </a:t>
          </a:r>
          <a:r>
            <a:rPr lang="es-ES_tradnl" u="sng">
              <a:solidFill>
                <a:schemeClr val="tx1"/>
              </a:solidFill>
            </a:rPr>
            <a:t>muy alta</a:t>
          </a:r>
          <a:endParaRPr lang="en-US">
            <a:solidFill>
              <a:schemeClr val="tx1"/>
            </a:solidFill>
          </a:endParaRPr>
        </a:p>
      </dgm:t>
    </dgm:pt>
    <dgm:pt modelId="{BB82DBBF-053D-45B0-9B0C-ECC7540547DC}" type="parTrans" cxnId="{3F758696-B514-4CBD-9FD3-99F5AD4186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7E1C070-CCD0-41E5-8F78-8404FFAE05AC}" type="sibTrans" cxnId="{3F758696-B514-4CBD-9FD3-99F5AD41861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AC229C6-C029-4D83-9D90-3924C85195AA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María es </a:t>
          </a:r>
          <a:r>
            <a:rPr lang="es-ES_tradnl" u="sng">
              <a:solidFill>
                <a:schemeClr val="tx1"/>
              </a:solidFill>
            </a:rPr>
            <a:t>altísima</a:t>
          </a:r>
          <a:endParaRPr lang="en-US">
            <a:solidFill>
              <a:schemeClr val="tx1"/>
            </a:solidFill>
          </a:endParaRPr>
        </a:p>
      </dgm:t>
    </dgm:pt>
    <dgm:pt modelId="{0413155B-3F85-4864-A830-12D667D86D5C}" type="parTrans" cxnId="{F6967F6F-4F0D-4F79-A5A9-082C8242BC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9CCBC3-98C0-418D-BB14-ABCAD4FF1355}" type="sibTrans" cxnId="{F6967F6F-4F0D-4F79-A5A9-082C8242BC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8EC0FEC-C396-4EE8-9A88-4EA18BD91EA4}">
      <dgm:prSet custT="1"/>
      <dgm:spPr/>
      <dgm:t>
        <a:bodyPr/>
        <a:lstStyle/>
        <a:p>
          <a:r>
            <a:rPr lang="es-ES_tradnl" sz="2000">
              <a:solidFill>
                <a:schemeClr val="tx1"/>
              </a:solidFill>
            </a:rPr>
            <a:t>Criterios semánticos. </a:t>
          </a:r>
          <a:br>
            <a:rPr lang="es-ES_tradnl" sz="2000">
              <a:solidFill>
                <a:schemeClr val="tx1"/>
              </a:solidFill>
            </a:rPr>
          </a:br>
          <a:r>
            <a:rPr lang="es-ES_tradnl" sz="2000">
              <a:solidFill>
                <a:schemeClr val="tx1"/>
              </a:solidFill>
            </a:rPr>
            <a:t>Normalmente, los adjetivos designan cualidades y propiedades</a:t>
          </a:r>
          <a:endParaRPr lang="en-US" sz="2000">
            <a:solidFill>
              <a:schemeClr val="tx1"/>
            </a:solidFill>
          </a:endParaRPr>
        </a:p>
      </dgm:t>
    </dgm:pt>
    <dgm:pt modelId="{3D0B0E53-9EB2-4815-A379-D2DB13E3AF2C}" type="parTrans" cxnId="{B160CB81-9EA1-4963-8CD2-51ADBAC3681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8C7A4A2-647D-4E12-A6BA-877AE2CA36DC}" type="sibTrans" cxnId="{B160CB81-9EA1-4963-8CD2-51ADBAC3681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D6D0C9C-0B8C-3D48-923D-8F653CB2011E}" type="pres">
      <dgm:prSet presAssocID="{9057C70A-1ADC-4FBF-B145-B83A95C30063}" presName="linear" presStyleCnt="0">
        <dgm:presLayoutVars>
          <dgm:animLvl val="lvl"/>
          <dgm:resizeHandles val="exact"/>
        </dgm:presLayoutVars>
      </dgm:prSet>
      <dgm:spPr/>
    </dgm:pt>
    <dgm:pt modelId="{97B71203-0385-3543-BE5C-9E3FB49E0F27}" type="pres">
      <dgm:prSet presAssocID="{9C376284-6521-43B3-91C6-AB3793FBE7B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86F8B48-2F3A-9E41-B67F-472C3AB95344}" type="pres">
      <dgm:prSet presAssocID="{9C376284-6521-43B3-91C6-AB3793FBE7B5}" presName="childText" presStyleLbl="revTx" presStyleIdx="0" presStyleCnt="3">
        <dgm:presLayoutVars>
          <dgm:bulletEnabled val="1"/>
        </dgm:presLayoutVars>
      </dgm:prSet>
      <dgm:spPr/>
    </dgm:pt>
    <dgm:pt modelId="{54EAC2E4-8443-6B4D-85BA-6C2C7464DDAA}" type="pres">
      <dgm:prSet presAssocID="{D653F501-E70B-49A2-A590-309287F297E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C726A5C-FB91-7140-8386-909739E38469}" type="pres">
      <dgm:prSet presAssocID="{D653F501-E70B-49A2-A590-309287F297EB}" presName="childText" presStyleLbl="revTx" presStyleIdx="1" presStyleCnt="3">
        <dgm:presLayoutVars>
          <dgm:bulletEnabled val="1"/>
        </dgm:presLayoutVars>
      </dgm:prSet>
      <dgm:spPr/>
    </dgm:pt>
    <dgm:pt modelId="{812C86E2-F975-7E4A-BDC5-45ED7C45C8B2}" type="pres">
      <dgm:prSet presAssocID="{7B09EB06-7C0E-4204-8DD4-D20D96FEDCE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E85E13E-F69D-5C41-A517-8BE44B8DE4D9}" type="pres">
      <dgm:prSet presAssocID="{7B09EB06-7C0E-4204-8DD4-D20D96FEDCEB}" presName="childText" presStyleLbl="revTx" presStyleIdx="2" presStyleCnt="3">
        <dgm:presLayoutVars>
          <dgm:bulletEnabled val="1"/>
        </dgm:presLayoutVars>
      </dgm:prSet>
      <dgm:spPr/>
    </dgm:pt>
    <dgm:pt modelId="{DE15A815-9AAC-5542-B835-38F96B6039BE}" type="pres">
      <dgm:prSet presAssocID="{58EC0FEC-C396-4EE8-9A88-4EA18BD91EA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365DE28-9AA9-EA42-8C0C-2029BDDE9699}" type="presOf" srcId="{3F11F735-BF2A-47DA-9EF1-7D0DB2CB30B5}" destId="{4E85E13E-F69D-5C41-A517-8BE44B8DE4D9}" srcOrd="0" destOrd="1" presId="urn:microsoft.com/office/officeart/2005/8/layout/vList2"/>
    <dgm:cxn modelId="{92DE0E29-C792-474E-81C6-0C096286804B}" srcId="{7B09EB06-7C0E-4204-8DD4-D20D96FEDCEB}" destId="{3F11F735-BF2A-47DA-9EF1-7D0DB2CB30B5}" srcOrd="1" destOrd="0" parTransId="{B4C23A3D-D276-46A7-B398-818823FA6001}" sibTransId="{5EA28DCA-2801-44FC-985A-218F72454D84}"/>
    <dgm:cxn modelId="{44EAED35-0584-7B43-A8DE-A1472FC1BAB0}" type="presOf" srcId="{9057C70A-1ADC-4FBF-B145-B83A95C30063}" destId="{AD6D0C9C-0B8C-3D48-923D-8F653CB2011E}" srcOrd="0" destOrd="0" presId="urn:microsoft.com/office/officeart/2005/8/layout/vList2"/>
    <dgm:cxn modelId="{27BD7A37-B798-4B54-B7F3-99242F450834}" srcId="{9057C70A-1ADC-4FBF-B145-B83A95C30063}" destId="{9C376284-6521-43B3-91C6-AB3793FBE7B5}" srcOrd="0" destOrd="0" parTransId="{E372A938-D0B4-4414-BB02-19E1C79EFAEC}" sibTransId="{398F9B30-3E42-478C-A3D6-9C663634C304}"/>
    <dgm:cxn modelId="{AEAA4E3A-DF39-4F72-A4B6-E91EF4C69CF6}" srcId="{7B09EB06-7C0E-4204-8DD4-D20D96FEDCEB}" destId="{B2227353-6AA8-4474-B3CF-B0E257D1CB32}" srcOrd="0" destOrd="0" parTransId="{C7AE1502-F8AC-41A5-94DB-C56295EB8E06}" sibTransId="{A216E7BE-8697-4ECC-AF75-2D1D769C4328}"/>
    <dgm:cxn modelId="{5476E547-FDC5-CA4C-8999-3D3C37C79AEF}" type="presOf" srcId="{5613BDE8-5B73-47FC-9A84-3A131A90CE4D}" destId="{C86F8B48-2F3A-9E41-B67F-472C3AB95344}" srcOrd="0" destOrd="1" presId="urn:microsoft.com/office/officeart/2005/8/layout/vList2"/>
    <dgm:cxn modelId="{C937E84E-5055-4266-99EC-6A8F2988226F}" srcId="{9057C70A-1ADC-4FBF-B145-B83A95C30063}" destId="{D653F501-E70B-49A2-A590-309287F297EB}" srcOrd="1" destOrd="0" parTransId="{5EF37970-1AB7-4119-AB1F-D4E8AA25F4F4}" sibTransId="{0F0A8C66-E161-4002-AF82-2DB4693B837E}"/>
    <dgm:cxn modelId="{6E9D0D69-9EE7-B642-96F6-890D6CDCB512}" type="presOf" srcId="{67CF2FBD-1C32-4E93-AD30-69803E959144}" destId="{C86F8B48-2F3A-9E41-B67F-472C3AB95344}" srcOrd="0" destOrd="0" presId="urn:microsoft.com/office/officeart/2005/8/layout/vList2"/>
    <dgm:cxn modelId="{D1B3D66A-21E2-904E-830E-6B79B726F71C}" type="presOf" srcId="{956B31A8-ADF6-4C00-B148-ADC88E301E63}" destId="{4E85E13E-F69D-5C41-A517-8BE44B8DE4D9}" srcOrd="0" destOrd="3" presId="urn:microsoft.com/office/officeart/2005/8/layout/vList2"/>
    <dgm:cxn modelId="{1CBE376D-BD45-44AB-8D8B-B7C32C8E1D68}" srcId="{9057C70A-1ADC-4FBF-B145-B83A95C30063}" destId="{7B09EB06-7C0E-4204-8DD4-D20D96FEDCEB}" srcOrd="2" destOrd="0" parTransId="{F7F448D5-5845-433E-8C18-491D5B1AA6C4}" sibTransId="{79F2CD41-1701-41E5-B970-7739525B912D}"/>
    <dgm:cxn modelId="{5ACF5A6E-1E75-4B4F-8679-A14279B9CD85}" type="presOf" srcId="{7B09EB06-7C0E-4204-8DD4-D20D96FEDCEB}" destId="{812C86E2-F975-7E4A-BDC5-45ED7C45C8B2}" srcOrd="0" destOrd="0" presId="urn:microsoft.com/office/officeart/2005/8/layout/vList2"/>
    <dgm:cxn modelId="{F6967F6F-4F0D-4F79-A5A9-082C8242BC3E}" srcId="{7B09EB06-7C0E-4204-8DD4-D20D96FEDCEB}" destId="{5AC229C6-C029-4D83-9D90-3924C85195AA}" srcOrd="4" destOrd="0" parTransId="{0413155B-3F85-4864-A830-12D667D86D5C}" sibTransId="{709CCBC3-98C0-418D-BB14-ABCAD4FF1355}"/>
    <dgm:cxn modelId="{5F801873-FD0C-3143-8FBA-FAE686FD96F3}" type="presOf" srcId="{89CEA175-9343-4CAE-988E-E2563CB1CE98}" destId="{4E85E13E-F69D-5C41-A517-8BE44B8DE4D9}" srcOrd="0" destOrd="2" presId="urn:microsoft.com/office/officeart/2005/8/layout/vList2"/>
    <dgm:cxn modelId="{DD472374-125D-D145-B4B6-7EA2F6EAAA12}" type="presOf" srcId="{5AC229C6-C029-4D83-9D90-3924C85195AA}" destId="{4E85E13E-F69D-5C41-A517-8BE44B8DE4D9}" srcOrd="0" destOrd="4" presId="urn:microsoft.com/office/officeart/2005/8/layout/vList2"/>
    <dgm:cxn modelId="{EF410A78-8EEE-AF4E-BCB4-9EA497C43BD7}" type="presOf" srcId="{B465F0AC-4C05-4093-92A1-BA49300733FE}" destId="{CC726A5C-FB91-7140-8386-909739E38469}" srcOrd="0" destOrd="1" presId="urn:microsoft.com/office/officeart/2005/8/layout/vList2"/>
    <dgm:cxn modelId="{B160CB81-9EA1-4963-8CD2-51ADBAC36814}" srcId="{9057C70A-1ADC-4FBF-B145-B83A95C30063}" destId="{58EC0FEC-C396-4EE8-9A88-4EA18BD91EA4}" srcOrd="3" destOrd="0" parTransId="{3D0B0E53-9EB2-4815-A379-D2DB13E3AF2C}" sibTransId="{98C7A4A2-647D-4E12-A6BA-877AE2CA36DC}"/>
    <dgm:cxn modelId="{4F3C2382-FBDB-4FBD-B86F-D0709A34AA97}" srcId="{9C376284-6521-43B3-91C6-AB3793FBE7B5}" destId="{67CF2FBD-1C32-4E93-AD30-69803E959144}" srcOrd="0" destOrd="0" parTransId="{5D9B1222-7ED7-4444-B96B-AE43FA981D58}" sibTransId="{3877C334-1874-4A7A-B895-8C5F7955877E}"/>
    <dgm:cxn modelId="{95436B91-D1D1-47E0-BA35-70F5757858B3}" srcId="{7B09EB06-7C0E-4204-8DD4-D20D96FEDCEB}" destId="{89CEA175-9343-4CAE-988E-E2563CB1CE98}" srcOrd="2" destOrd="0" parTransId="{C95BB52D-F802-4DA4-A02E-05082E28C455}" sibTransId="{39CF5931-FD44-401B-B4E3-8587FFFFE2BE}"/>
    <dgm:cxn modelId="{16A84292-62C7-4738-9B9B-276134D44CAC}" srcId="{9C376284-6521-43B3-91C6-AB3793FBE7B5}" destId="{5613BDE8-5B73-47FC-9A84-3A131A90CE4D}" srcOrd="1" destOrd="0" parTransId="{369243C5-82F7-4C62-8414-3B0D12275924}" sibTransId="{584FFCB7-C967-4DB0-92BB-313791136C91}"/>
    <dgm:cxn modelId="{3F758696-B514-4CBD-9FD3-99F5AD418610}" srcId="{7B09EB06-7C0E-4204-8DD4-D20D96FEDCEB}" destId="{956B31A8-ADF6-4C00-B148-ADC88E301E63}" srcOrd="3" destOrd="0" parTransId="{BB82DBBF-053D-45B0-9B0C-ECC7540547DC}" sibTransId="{E7E1C070-CCD0-41E5-8F78-8404FFAE05AC}"/>
    <dgm:cxn modelId="{51F815AA-5BF1-A442-822D-199980B70D14}" type="presOf" srcId="{D653F501-E70B-49A2-A590-309287F297EB}" destId="{54EAC2E4-8443-6B4D-85BA-6C2C7464DDAA}" srcOrd="0" destOrd="0" presId="urn:microsoft.com/office/officeart/2005/8/layout/vList2"/>
    <dgm:cxn modelId="{FC9FAFC7-CC43-4AE0-B5E4-4D179FEC77F5}" srcId="{D653F501-E70B-49A2-A590-309287F297EB}" destId="{B465F0AC-4C05-4093-92A1-BA49300733FE}" srcOrd="1" destOrd="0" parTransId="{9898AA59-11C1-4CC0-B135-F9064417A563}" sibTransId="{697C8AAB-5D50-4217-AE69-C9A520C452EB}"/>
    <dgm:cxn modelId="{7C4633E3-12B5-3048-88E2-C3FDA4A79890}" type="presOf" srcId="{40C3E8AA-FE0C-45A0-A722-EA178E7B0C8B}" destId="{CC726A5C-FB91-7140-8386-909739E38469}" srcOrd="0" destOrd="0" presId="urn:microsoft.com/office/officeart/2005/8/layout/vList2"/>
    <dgm:cxn modelId="{C1D01BE4-3E4B-DD45-81D2-42A41EED193F}" type="presOf" srcId="{B2227353-6AA8-4474-B3CF-B0E257D1CB32}" destId="{4E85E13E-F69D-5C41-A517-8BE44B8DE4D9}" srcOrd="0" destOrd="0" presId="urn:microsoft.com/office/officeart/2005/8/layout/vList2"/>
    <dgm:cxn modelId="{579A96E7-9FEE-6E44-BF11-8A2AB0567AC6}" type="presOf" srcId="{58EC0FEC-C396-4EE8-9A88-4EA18BD91EA4}" destId="{DE15A815-9AAC-5542-B835-38F96B6039BE}" srcOrd="0" destOrd="0" presId="urn:microsoft.com/office/officeart/2005/8/layout/vList2"/>
    <dgm:cxn modelId="{1B3219F4-7429-4C82-9535-20F6B17B5578}" srcId="{D653F501-E70B-49A2-A590-309287F297EB}" destId="{40C3E8AA-FE0C-45A0-A722-EA178E7B0C8B}" srcOrd="0" destOrd="0" parTransId="{6D5562D1-5989-4C56-A164-AA48C3D23BF8}" sibTransId="{3F5ACECF-2B9D-464B-B7B1-D90BC5712DE3}"/>
    <dgm:cxn modelId="{4B1601FA-C535-274A-9E28-D24ECEEB1470}" type="presOf" srcId="{9C376284-6521-43B3-91C6-AB3793FBE7B5}" destId="{97B71203-0385-3543-BE5C-9E3FB49E0F27}" srcOrd="0" destOrd="0" presId="urn:microsoft.com/office/officeart/2005/8/layout/vList2"/>
    <dgm:cxn modelId="{3826E6A7-7F72-304B-A443-B5F6A7726CA9}" type="presParOf" srcId="{AD6D0C9C-0B8C-3D48-923D-8F653CB2011E}" destId="{97B71203-0385-3543-BE5C-9E3FB49E0F27}" srcOrd="0" destOrd="0" presId="urn:microsoft.com/office/officeart/2005/8/layout/vList2"/>
    <dgm:cxn modelId="{F787FBEB-6712-F045-8099-884B15F97BA3}" type="presParOf" srcId="{AD6D0C9C-0B8C-3D48-923D-8F653CB2011E}" destId="{C86F8B48-2F3A-9E41-B67F-472C3AB95344}" srcOrd="1" destOrd="0" presId="urn:microsoft.com/office/officeart/2005/8/layout/vList2"/>
    <dgm:cxn modelId="{7137D722-5588-4443-A47D-037D396384A7}" type="presParOf" srcId="{AD6D0C9C-0B8C-3D48-923D-8F653CB2011E}" destId="{54EAC2E4-8443-6B4D-85BA-6C2C7464DDAA}" srcOrd="2" destOrd="0" presId="urn:microsoft.com/office/officeart/2005/8/layout/vList2"/>
    <dgm:cxn modelId="{8743F4F5-D038-F543-AD9B-17D1749D43C8}" type="presParOf" srcId="{AD6D0C9C-0B8C-3D48-923D-8F653CB2011E}" destId="{CC726A5C-FB91-7140-8386-909739E38469}" srcOrd="3" destOrd="0" presId="urn:microsoft.com/office/officeart/2005/8/layout/vList2"/>
    <dgm:cxn modelId="{A453A180-FFC2-8644-855F-98375DCEC1E4}" type="presParOf" srcId="{AD6D0C9C-0B8C-3D48-923D-8F653CB2011E}" destId="{812C86E2-F975-7E4A-BDC5-45ED7C45C8B2}" srcOrd="4" destOrd="0" presId="urn:microsoft.com/office/officeart/2005/8/layout/vList2"/>
    <dgm:cxn modelId="{7683F0C8-3EF1-3848-838F-4447C4D412F4}" type="presParOf" srcId="{AD6D0C9C-0B8C-3D48-923D-8F653CB2011E}" destId="{4E85E13E-F69D-5C41-A517-8BE44B8DE4D9}" srcOrd="5" destOrd="0" presId="urn:microsoft.com/office/officeart/2005/8/layout/vList2"/>
    <dgm:cxn modelId="{7B6C6E3E-F4AF-C940-9E5F-04F797045F1C}" type="presParOf" srcId="{AD6D0C9C-0B8C-3D48-923D-8F653CB2011E}" destId="{DE15A815-9AAC-5542-B835-38F96B6039B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29863A6-8F31-46AA-BD68-933FD57C668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28164EE-D0D6-46DC-9103-7412E06127A0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a) Dos </a:t>
          </a:r>
          <a:r>
            <a:rPr lang="es-ES" u="sng" dirty="0">
              <a:solidFill>
                <a:schemeClr val="tx1"/>
              </a:solidFill>
            </a:rPr>
            <a:t>estudiantes</a:t>
          </a:r>
          <a:r>
            <a:rPr lang="es-ES" dirty="0">
              <a:solidFill>
                <a:schemeClr val="tx1"/>
              </a:solidFill>
            </a:rPr>
            <a:t> llegaron tarde a clase.</a:t>
          </a:r>
          <a:endParaRPr lang="en-US" dirty="0">
            <a:solidFill>
              <a:schemeClr val="tx1"/>
            </a:solidFill>
          </a:endParaRPr>
        </a:p>
      </dgm:t>
    </dgm:pt>
    <dgm:pt modelId="{73DC5E9F-7102-4D55-B6F7-41B6A92DF35E}" type="parTrans" cxnId="{6B41341C-2094-41FC-AAAC-1CCFEFE0E89D}">
      <dgm:prSet/>
      <dgm:spPr/>
      <dgm:t>
        <a:bodyPr/>
        <a:lstStyle/>
        <a:p>
          <a:endParaRPr lang="en-US"/>
        </a:p>
      </dgm:t>
    </dgm:pt>
    <dgm:pt modelId="{A5DC9742-13F4-400A-A07C-DD91FC7CE5A1}" type="sibTrans" cxnId="{6B41341C-2094-41FC-AAAC-1CCFEFE0E89D}">
      <dgm:prSet/>
      <dgm:spPr/>
      <dgm:t>
        <a:bodyPr/>
        <a:lstStyle/>
        <a:p>
          <a:endParaRPr lang="en-US"/>
        </a:p>
      </dgm:t>
    </dgm:pt>
    <dgm:pt modelId="{BAA837B7-2E87-4657-8E8D-125043A20A7A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b) Me compré una impresora muy </a:t>
          </a:r>
          <a:r>
            <a:rPr lang="es-ES" u="sng" dirty="0">
              <a:solidFill>
                <a:schemeClr val="tx1"/>
              </a:solidFill>
            </a:rPr>
            <a:t>cara</a:t>
          </a:r>
          <a:r>
            <a:rPr lang="es-ES" dirty="0">
              <a:solidFill>
                <a:schemeClr val="tx1"/>
              </a:solidFill>
            </a:rPr>
            <a:t>, pero no funciona bien.</a:t>
          </a:r>
          <a:endParaRPr lang="en-US" dirty="0">
            <a:solidFill>
              <a:schemeClr val="tx1"/>
            </a:solidFill>
          </a:endParaRPr>
        </a:p>
      </dgm:t>
    </dgm:pt>
    <dgm:pt modelId="{8397E7DF-286F-411D-8962-BE0899E0BF59}" type="parTrans" cxnId="{5789FCE8-2232-46F9-959E-AC2CBBF8E232}">
      <dgm:prSet/>
      <dgm:spPr/>
      <dgm:t>
        <a:bodyPr/>
        <a:lstStyle/>
        <a:p>
          <a:endParaRPr lang="en-US"/>
        </a:p>
      </dgm:t>
    </dgm:pt>
    <dgm:pt modelId="{0486E0E4-5FBF-43E3-84CB-63CFC6B7FB5E}" type="sibTrans" cxnId="{5789FCE8-2232-46F9-959E-AC2CBBF8E232}">
      <dgm:prSet/>
      <dgm:spPr/>
      <dgm:t>
        <a:bodyPr/>
        <a:lstStyle/>
        <a:p>
          <a:endParaRPr lang="en-US"/>
        </a:p>
      </dgm:t>
    </dgm:pt>
    <dgm:pt modelId="{B4A1ECBC-6296-478C-A7CC-44FA24A2F514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c) El rectángulo es una figura </a:t>
          </a:r>
          <a:r>
            <a:rPr lang="es-ES" u="sng" dirty="0">
              <a:solidFill>
                <a:schemeClr val="tx1"/>
              </a:solidFill>
            </a:rPr>
            <a:t>geométrica</a:t>
          </a:r>
          <a:r>
            <a:rPr lang="es-ES" dirty="0">
              <a:solidFill>
                <a:schemeClr val="tx1"/>
              </a:solidFill>
            </a:rPr>
            <a:t> con cuatro </a:t>
          </a:r>
          <a:r>
            <a:rPr lang="es-ES" u="sng" dirty="0">
              <a:solidFill>
                <a:schemeClr val="tx1"/>
              </a:solidFill>
            </a:rPr>
            <a:t>lados</a:t>
          </a:r>
          <a:r>
            <a:rPr lang="es-ES" dirty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D7746172-6F3E-4AD8-9888-917C806373A0}" type="parTrans" cxnId="{802ADCFC-FAF1-4698-9269-3F7D36B2DC72}">
      <dgm:prSet/>
      <dgm:spPr/>
      <dgm:t>
        <a:bodyPr/>
        <a:lstStyle/>
        <a:p>
          <a:endParaRPr lang="en-US"/>
        </a:p>
      </dgm:t>
    </dgm:pt>
    <dgm:pt modelId="{46D90F46-281B-4A61-A69B-FE4A3FFC7443}" type="sibTrans" cxnId="{802ADCFC-FAF1-4698-9269-3F7D36B2DC72}">
      <dgm:prSet/>
      <dgm:spPr/>
      <dgm:t>
        <a:bodyPr/>
        <a:lstStyle/>
        <a:p>
          <a:endParaRPr lang="en-US"/>
        </a:p>
      </dgm:t>
    </dgm:pt>
    <dgm:pt modelId="{A3CA776B-5128-4EE1-A22C-9A6AE82F5720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d) El </a:t>
          </a:r>
          <a:r>
            <a:rPr lang="es-ES" u="sng" dirty="0">
              <a:solidFill>
                <a:schemeClr val="tx1"/>
              </a:solidFill>
            </a:rPr>
            <a:t>presidente</a:t>
          </a:r>
          <a:r>
            <a:rPr lang="es-ES" dirty="0">
              <a:solidFill>
                <a:schemeClr val="tx1"/>
              </a:solidFill>
            </a:rPr>
            <a:t> del Tíbet es un líder carismático.</a:t>
          </a:r>
          <a:endParaRPr lang="en-US" dirty="0">
            <a:solidFill>
              <a:schemeClr val="tx1"/>
            </a:solidFill>
          </a:endParaRPr>
        </a:p>
      </dgm:t>
    </dgm:pt>
    <dgm:pt modelId="{631C7158-8BA1-4BFC-A18C-87D3FFE3A390}" type="parTrans" cxnId="{FAC425CE-28F5-4CC7-B919-CD92FC22CBE5}">
      <dgm:prSet/>
      <dgm:spPr/>
      <dgm:t>
        <a:bodyPr/>
        <a:lstStyle/>
        <a:p>
          <a:endParaRPr lang="en-US"/>
        </a:p>
      </dgm:t>
    </dgm:pt>
    <dgm:pt modelId="{56A1183B-1F86-4486-94A1-E3A73D259520}" type="sibTrans" cxnId="{FAC425CE-28F5-4CC7-B919-CD92FC22CBE5}">
      <dgm:prSet/>
      <dgm:spPr/>
      <dgm:t>
        <a:bodyPr/>
        <a:lstStyle/>
        <a:p>
          <a:endParaRPr lang="en-US"/>
        </a:p>
      </dgm:t>
    </dgm:pt>
    <dgm:pt modelId="{DEAE78E5-4964-47B3-BA07-72196E5B4E79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e) Los verdaderos amigos se ven en las situaciones </a:t>
          </a:r>
          <a:r>
            <a:rPr lang="es-ES" u="sng" dirty="0">
              <a:solidFill>
                <a:schemeClr val="tx1"/>
              </a:solidFill>
            </a:rPr>
            <a:t>difíciles</a:t>
          </a:r>
          <a:r>
            <a:rPr lang="es-ES" dirty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470AB420-56CC-454D-9DC7-3C484B3C6849}" type="parTrans" cxnId="{3F39BFB5-4A75-44CD-A625-C6B10B2E19B9}">
      <dgm:prSet/>
      <dgm:spPr/>
      <dgm:t>
        <a:bodyPr/>
        <a:lstStyle/>
        <a:p>
          <a:endParaRPr lang="en-US"/>
        </a:p>
      </dgm:t>
    </dgm:pt>
    <dgm:pt modelId="{9FF91B77-CE3A-4D54-A45D-0A166D7D8B21}" type="sibTrans" cxnId="{3F39BFB5-4A75-44CD-A625-C6B10B2E19B9}">
      <dgm:prSet/>
      <dgm:spPr/>
      <dgm:t>
        <a:bodyPr/>
        <a:lstStyle/>
        <a:p>
          <a:endParaRPr lang="en-US"/>
        </a:p>
      </dgm:t>
    </dgm:pt>
    <dgm:pt modelId="{2781539E-1F95-B747-B6A1-C5534B46B368}" type="pres">
      <dgm:prSet presAssocID="{529863A6-8F31-46AA-BD68-933FD57C6680}" presName="linear" presStyleCnt="0">
        <dgm:presLayoutVars>
          <dgm:animLvl val="lvl"/>
          <dgm:resizeHandles val="exact"/>
        </dgm:presLayoutVars>
      </dgm:prSet>
      <dgm:spPr/>
    </dgm:pt>
    <dgm:pt modelId="{3D1581E7-193D-B240-9951-C220754FE47E}" type="pres">
      <dgm:prSet presAssocID="{C28164EE-D0D6-46DC-9103-7412E06127A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5B3B5E2-1040-414D-A4A7-1C53461F5333}" type="pres">
      <dgm:prSet presAssocID="{A5DC9742-13F4-400A-A07C-DD91FC7CE5A1}" presName="spacer" presStyleCnt="0"/>
      <dgm:spPr/>
    </dgm:pt>
    <dgm:pt modelId="{E6805000-6025-B54F-9D59-BD38FCC34AA1}" type="pres">
      <dgm:prSet presAssocID="{BAA837B7-2E87-4657-8E8D-125043A20A7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7A6F44C-B5AC-1A40-B3F7-9BC4C9D4D5E9}" type="pres">
      <dgm:prSet presAssocID="{0486E0E4-5FBF-43E3-84CB-63CFC6B7FB5E}" presName="spacer" presStyleCnt="0"/>
      <dgm:spPr/>
    </dgm:pt>
    <dgm:pt modelId="{904BAEC9-BCB1-354F-A7E8-7418FFE912A5}" type="pres">
      <dgm:prSet presAssocID="{B4A1ECBC-6296-478C-A7CC-44FA24A2F51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F6EAF72-54EA-9C44-9C7C-A5A17FFF14E6}" type="pres">
      <dgm:prSet presAssocID="{46D90F46-281B-4A61-A69B-FE4A3FFC7443}" presName="spacer" presStyleCnt="0"/>
      <dgm:spPr/>
    </dgm:pt>
    <dgm:pt modelId="{EBA13C21-FEAB-C840-8AB1-BD4356A74BF1}" type="pres">
      <dgm:prSet presAssocID="{A3CA776B-5128-4EE1-A22C-9A6AE82F572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CA8B74D-D21C-BD49-A0AA-474B8AE589C6}" type="pres">
      <dgm:prSet presAssocID="{56A1183B-1F86-4486-94A1-E3A73D259520}" presName="spacer" presStyleCnt="0"/>
      <dgm:spPr/>
    </dgm:pt>
    <dgm:pt modelId="{A73A8907-D020-E949-9E9E-454A274A3FB0}" type="pres">
      <dgm:prSet presAssocID="{DEAE78E5-4964-47B3-BA07-72196E5B4E7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6F56900-9B9E-2140-BE3A-F0CD5B611AE0}" type="presOf" srcId="{A3CA776B-5128-4EE1-A22C-9A6AE82F5720}" destId="{EBA13C21-FEAB-C840-8AB1-BD4356A74BF1}" srcOrd="0" destOrd="0" presId="urn:microsoft.com/office/officeart/2005/8/layout/vList2"/>
    <dgm:cxn modelId="{6B41341C-2094-41FC-AAAC-1CCFEFE0E89D}" srcId="{529863A6-8F31-46AA-BD68-933FD57C6680}" destId="{C28164EE-D0D6-46DC-9103-7412E06127A0}" srcOrd="0" destOrd="0" parTransId="{73DC5E9F-7102-4D55-B6F7-41B6A92DF35E}" sibTransId="{A5DC9742-13F4-400A-A07C-DD91FC7CE5A1}"/>
    <dgm:cxn modelId="{6623BF51-DA1E-E14F-AFA6-CBBFD12ACD5B}" type="presOf" srcId="{BAA837B7-2E87-4657-8E8D-125043A20A7A}" destId="{E6805000-6025-B54F-9D59-BD38FCC34AA1}" srcOrd="0" destOrd="0" presId="urn:microsoft.com/office/officeart/2005/8/layout/vList2"/>
    <dgm:cxn modelId="{C6BCBA8B-8506-CE4B-B638-F28FB38AFF9B}" type="presOf" srcId="{B4A1ECBC-6296-478C-A7CC-44FA24A2F514}" destId="{904BAEC9-BCB1-354F-A7E8-7418FFE912A5}" srcOrd="0" destOrd="0" presId="urn:microsoft.com/office/officeart/2005/8/layout/vList2"/>
    <dgm:cxn modelId="{3F39BFB5-4A75-44CD-A625-C6B10B2E19B9}" srcId="{529863A6-8F31-46AA-BD68-933FD57C6680}" destId="{DEAE78E5-4964-47B3-BA07-72196E5B4E79}" srcOrd="4" destOrd="0" parTransId="{470AB420-56CC-454D-9DC7-3C484B3C6849}" sibTransId="{9FF91B77-CE3A-4D54-A45D-0A166D7D8B21}"/>
    <dgm:cxn modelId="{FAC425CE-28F5-4CC7-B919-CD92FC22CBE5}" srcId="{529863A6-8F31-46AA-BD68-933FD57C6680}" destId="{A3CA776B-5128-4EE1-A22C-9A6AE82F5720}" srcOrd="3" destOrd="0" parTransId="{631C7158-8BA1-4BFC-A18C-87D3FFE3A390}" sibTransId="{56A1183B-1F86-4486-94A1-E3A73D259520}"/>
    <dgm:cxn modelId="{4D6948E3-65E7-9841-A600-9B6E287C83C9}" type="presOf" srcId="{DEAE78E5-4964-47B3-BA07-72196E5B4E79}" destId="{A73A8907-D020-E949-9E9E-454A274A3FB0}" srcOrd="0" destOrd="0" presId="urn:microsoft.com/office/officeart/2005/8/layout/vList2"/>
    <dgm:cxn modelId="{F3A125E5-9B7D-044C-85BE-74B55D2E3C6A}" type="presOf" srcId="{C28164EE-D0D6-46DC-9103-7412E06127A0}" destId="{3D1581E7-193D-B240-9951-C220754FE47E}" srcOrd="0" destOrd="0" presId="urn:microsoft.com/office/officeart/2005/8/layout/vList2"/>
    <dgm:cxn modelId="{5789FCE8-2232-46F9-959E-AC2CBBF8E232}" srcId="{529863A6-8F31-46AA-BD68-933FD57C6680}" destId="{BAA837B7-2E87-4657-8E8D-125043A20A7A}" srcOrd="1" destOrd="0" parTransId="{8397E7DF-286F-411D-8962-BE0899E0BF59}" sibTransId="{0486E0E4-5FBF-43E3-84CB-63CFC6B7FB5E}"/>
    <dgm:cxn modelId="{C42C01F1-1623-E449-A30B-7ECBF5B5A254}" type="presOf" srcId="{529863A6-8F31-46AA-BD68-933FD57C6680}" destId="{2781539E-1F95-B747-B6A1-C5534B46B368}" srcOrd="0" destOrd="0" presId="urn:microsoft.com/office/officeart/2005/8/layout/vList2"/>
    <dgm:cxn modelId="{802ADCFC-FAF1-4698-9269-3F7D36B2DC72}" srcId="{529863A6-8F31-46AA-BD68-933FD57C6680}" destId="{B4A1ECBC-6296-478C-A7CC-44FA24A2F514}" srcOrd="2" destOrd="0" parTransId="{D7746172-6F3E-4AD8-9888-917C806373A0}" sibTransId="{46D90F46-281B-4A61-A69B-FE4A3FFC7443}"/>
    <dgm:cxn modelId="{384306E9-0CF0-674C-AF22-950DE7A33E82}" type="presParOf" srcId="{2781539E-1F95-B747-B6A1-C5534B46B368}" destId="{3D1581E7-193D-B240-9951-C220754FE47E}" srcOrd="0" destOrd="0" presId="urn:microsoft.com/office/officeart/2005/8/layout/vList2"/>
    <dgm:cxn modelId="{BDBC0B43-4589-D248-8453-5201504E14CC}" type="presParOf" srcId="{2781539E-1F95-B747-B6A1-C5534B46B368}" destId="{85B3B5E2-1040-414D-A4A7-1C53461F5333}" srcOrd="1" destOrd="0" presId="urn:microsoft.com/office/officeart/2005/8/layout/vList2"/>
    <dgm:cxn modelId="{0D25391F-AA39-D042-86C2-9E2588A5CE1F}" type="presParOf" srcId="{2781539E-1F95-B747-B6A1-C5534B46B368}" destId="{E6805000-6025-B54F-9D59-BD38FCC34AA1}" srcOrd="2" destOrd="0" presId="urn:microsoft.com/office/officeart/2005/8/layout/vList2"/>
    <dgm:cxn modelId="{4198A182-7256-E44C-ADC6-82C23198CA62}" type="presParOf" srcId="{2781539E-1F95-B747-B6A1-C5534B46B368}" destId="{07A6F44C-B5AC-1A40-B3F7-9BC4C9D4D5E9}" srcOrd="3" destOrd="0" presId="urn:microsoft.com/office/officeart/2005/8/layout/vList2"/>
    <dgm:cxn modelId="{2AF787B6-EEEB-D148-A835-804D7D1BBD41}" type="presParOf" srcId="{2781539E-1F95-B747-B6A1-C5534B46B368}" destId="{904BAEC9-BCB1-354F-A7E8-7418FFE912A5}" srcOrd="4" destOrd="0" presId="urn:microsoft.com/office/officeart/2005/8/layout/vList2"/>
    <dgm:cxn modelId="{C5E8100B-82E6-894A-8791-87B65CFA8479}" type="presParOf" srcId="{2781539E-1F95-B747-B6A1-C5534B46B368}" destId="{6F6EAF72-54EA-9C44-9C7C-A5A17FFF14E6}" srcOrd="5" destOrd="0" presId="urn:microsoft.com/office/officeart/2005/8/layout/vList2"/>
    <dgm:cxn modelId="{E979F0D5-15FB-B342-8155-BCA900B1E1EA}" type="presParOf" srcId="{2781539E-1F95-B747-B6A1-C5534B46B368}" destId="{EBA13C21-FEAB-C840-8AB1-BD4356A74BF1}" srcOrd="6" destOrd="0" presId="urn:microsoft.com/office/officeart/2005/8/layout/vList2"/>
    <dgm:cxn modelId="{04B7CB4D-03B5-184D-822A-97B030B27797}" type="presParOf" srcId="{2781539E-1F95-B747-B6A1-C5534B46B368}" destId="{5CA8B74D-D21C-BD49-A0AA-474B8AE589C6}" srcOrd="7" destOrd="0" presId="urn:microsoft.com/office/officeart/2005/8/layout/vList2"/>
    <dgm:cxn modelId="{982B1E85-B9D1-DA4E-AE77-64F9B92EBFFD}" type="presParOf" srcId="{2781539E-1F95-B747-B6A1-C5534B46B368}" destId="{A73A8907-D020-E949-9E9E-454A274A3FB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EA91E58-3BFD-4EF0-A5F9-A2639A8D8E3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085360B-081C-43D4-BEDB-4BD21BD86DAD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morfológicos.  Varía en género y número, dependiendo del género y número del sustantivo al que acompaña:</a:t>
          </a:r>
          <a:endParaRPr lang="en-US" dirty="0">
            <a:solidFill>
              <a:schemeClr val="tx1"/>
            </a:solidFill>
          </a:endParaRPr>
        </a:p>
      </dgm:t>
    </dgm:pt>
    <dgm:pt modelId="{2DB1C7FD-B187-4A18-A171-7CAC4FF43B6A}" type="parTrans" cxnId="{C6245339-B808-44BB-A11F-5DC6357EEE1D}">
      <dgm:prSet/>
      <dgm:spPr/>
      <dgm:t>
        <a:bodyPr/>
        <a:lstStyle/>
        <a:p>
          <a:endParaRPr lang="en-US"/>
        </a:p>
      </dgm:t>
    </dgm:pt>
    <dgm:pt modelId="{0AE9AA62-1C2C-4DAF-A531-6E0E89C91422}" type="sibTrans" cxnId="{C6245339-B808-44BB-A11F-5DC6357EEE1D}">
      <dgm:prSet/>
      <dgm:spPr/>
      <dgm:t>
        <a:bodyPr/>
        <a:lstStyle/>
        <a:p>
          <a:endParaRPr lang="en-US"/>
        </a:p>
      </dgm:t>
    </dgm:pt>
    <dgm:pt modelId="{24D8E313-CFA8-4A38-9A40-0F6A26500E65}">
      <dgm:prSet/>
      <dgm:spPr/>
      <dgm:t>
        <a:bodyPr/>
        <a:lstStyle/>
        <a:p>
          <a:r>
            <a:rPr lang="es-ES_tradnl" u="sng" dirty="0"/>
            <a:t>El/Este/</a:t>
          </a:r>
          <a:r>
            <a:rPr lang="es-ES_tradnl" u="sng" dirty="0" err="1"/>
            <a:t>Nuestro</a:t>
          </a:r>
          <a:r>
            <a:rPr lang="es-ES_tradnl" u="sng" dirty="0"/>
            <a:t>/Un</a:t>
          </a:r>
          <a:r>
            <a:rPr lang="es-ES_tradnl" dirty="0"/>
            <a:t> chico tiene una herida en la frente</a:t>
          </a:r>
          <a:endParaRPr lang="en-US" dirty="0"/>
        </a:p>
      </dgm:t>
    </dgm:pt>
    <dgm:pt modelId="{92CA53C1-91DB-443F-AC43-679EB80248F4}" type="parTrans" cxnId="{60CDE966-CE1E-46C3-86F9-090858FDAED9}">
      <dgm:prSet/>
      <dgm:spPr/>
      <dgm:t>
        <a:bodyPr/>
        <a:lstStyle/>
        <a:p>
          <a:endParaRPr lang="en-US"/>
        </a:p>
      </dgm:t>
    </dgm:pt>
    <dgm:pt modelId="{4A5B9850-235F-4013-B5F6-C0B90041EA64}" type="sibTrans" cxnId="{60CDE966-CE1E-46C3-86F9-090858FDAED9}">
      <dgm:prSet/>
      <dgm:spPr/>
      <dgm:t>
        <a:bodyPr/>
        <a:lstStyle/>
        <a:p>
          <a:endParaRPr lang="en-US"/>
        </a:p>
      </dgm:t>
    </dgm:pt>
    <dgm:pt modelId="{DBC81C7D-60AD-48FB-B295-21BCCCD2B202}">
      <dgm:prSet/>
      <dgm:spPr/>
      <dgm:t>
        <a:bodyPr/>
        <a:lstStyle/>
        <a:p>
          <a:r>
            <a:rPr lang="es-ES_tradnl" u="sng" dirty="0"/>
            <a:t>La/Esta/Nuestra/Una</a:t>
          </a:r>
          <a:r>
            <a:rPr lang="es-ES_tradnl" dirty="0"/>
            <a:t> chica tiene una herida en la frente</a:t>
          </a:r>
          <a:endParaRPr lang="en-US" dirty="0"/>
        </a:p>
      </dgm:t>
    </dgm:pt>
    <dgm:pt modelId="{DBF7BA87-9374-4417-A83E-F9ADA6EE0562}" type="parTrans" cxnId="{F56F3795-BDD4-4DCB-929B-1CA9F3AC788B}">
      <dgm:prSet/>
      <dgm:spPr/>
      <dgm:t>
        <a:bodyPr/>
        <a:lstStyle/>
        <a:p>
          <a:endParaRPr lang="en-US"/>
        </a:p>
      </dgm:t>
    </dgm:pt>
    <dgm:pt modelId="{CC127C21-DC72-4C61-9B61-7BC88F6B31DE}" type="sibTrans" cxnId="{F56F3795-BDD4-4DCB-929B-1CA9F3AC788B}">
      <dgm:prSet/>
      <dgm:spPr/>
      <dgm:t>
        <a:bodyPr/>
        <a:lstStyle/>
        <a:p>
          <a:endParaRPr lang="en-US"/>
        </a:p>
      </dgm:t>
    </dgm:pt>
    <dgm:pt modelId="{8A0AA27B-2524-4591-9A91-1FE6A09060EF}">
      <dgm:prSet/>
      <dgm:spPr/>
      <dgm:t>
        <a:bodyPr/>
        <a:lstStyle/>
        <a:p>
          <a:r>
            <a:rPr lang="es-ES_tradnl" u="sng" dirty="0"/>
            <a:t>Los/Estos/Nuestros/Unos</a:t>
          </a:r>
          <a:r>
            <a:rPr lang="es-ES_tradnl" dirty="0"/>
            <a:t> chicos tienen una herida en la frente</a:t>
          </a:r>
          <a:endParaRPr lang="en-US" dirty="0"/>
        </a:p>
      </dgm:t>
    </dgm:pt>
    <dgm:pt modelId="{D58EFF31-2D5E-48C1-BD51-478DC0BEF4BC}" type="parTrans" cxnId="{431B359D-9A99-444D-B3CC-A2A872BBAD0E}">
      <dgm:prSet/>
      <dgm:spPr/>
      <dgm:t>
        <a:bodyPr/>
        <a:lstStyle/>
        <a:p>
          <a:endParaRPr lang="en-US"/>
        </a:p>
      </dgm:t>
    </dgm:pt>
    <dgm:pt modelId="{398DF303-CD77-4566-B425-0F24B51886F5}" type="sibTrans" cxnId="{431B359D-9A99-444D-B3CC-A2A872BBAD0E}">
      <dgm:prSet/>
      <dgm:spPr/>
      <dgm:t>
        <a:bodyPr/>
        <a:lstStyle/>
        <a:p>
          <a:endParaRPr lang="en-US"/>
        </a:p>
      </dgm:t>
    </dgm:pt>
    <dgm:pt modelId="{BFF9DB42-BDCF-48B4-BC41-D97EE260FF5D}">
      <dgm:prSet/>
      <dgm:spPr/>
      <dgm:t>
        <a:bodyPr/>
        <a:lstStyle/>
        <a:p>
          <a:r>
            <a:rPr lang="es-ES_tradnl" u="sng" dirty="0"/>
            <a:t>Las/Estas/Nuestras/Unas</a:t>
          </a:r>
          <a:r>
            <a:rPr lang="es-ES_tradnl" u="none" dirty="0"/>
            <a:t> chicas tienen una herida en la frente</a:t>
          </a:r>
          <a:endParaRPr lang="en-US" dirty="0"/>
        </a:p>
      </dgm:t>
    </dgm:pt>
    <dgm:pt modelId="{D2308D14-78E3-468D-89FE-EB963E0E04C5}" type="parTrans" cxnId="{200FB5ED-5DB1-4378-B85E-EC6A12104FD6}">
      <dgm:prSet/>
      <dgm:spPr/>
      <dgm:t>
        <a:bodyPr/>
        <a:lstStyle/>
        <a:p>
          <a:endParaRPr lang="en-US"/>
        </a:p>
      </dgm:t>
    </dgm:pt>
    <dgm:pt modelId="{2571AE82-A874-4FD9-9897-08E3907D26B2}" type="sibTrans" cxnId="{200FB5ED-5DB1-4378-B85E-EC6A12104FD6}">
      <dgm:prSet/>
      <dgm:spPr/>
      <dgm:t>
        <a:bodyPr/>
        <a:lstStyle/>
        <a:p>
          <a:endParaRPr lang="en-US"/>
        </a:p>
      </dgm:t>
    </dgm:pt>
    <dgm:pt modelId="{BC2A6AE8-D963-48E9-9DC9-805CEBC04C1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distribucionales. </a:t>
          </a:r>
          <a:endParaRPr lang="en-US" dirty="0">
            <a:solidFill>
              <a:schemeClr val="tx1"/>
            </a:solidFill>
          </a:endParaRPr>
        </a:p>
      </dgm:t>
    </dgm:pt>
    <dgm:pt modelId="{10CB1533-AF66-47A5-B2A8-51562A53FD47}" type="parTrans" cxnId="{53662ACE-E579-4476-8293-E58A4C53F6A3}">
      <dgm:prSet/>
      <dgm:spPr/>
      <dgm:t>
        <a:bodyPr/>
        <a:lstStyle/>
        <a:p>
          <a:endParaRPr lang="en-US"/>
        </a:p>
      </dgm:t>
    </dgm:pt>
    <dgm:pt modelId="{3D34340D-6F64-4DDB-831E-50E377D3B9A9}" type="sibTrans" cxnId="{53662ACE-E579-4476-8293-E58A4C53F6A3}">
      <dgm:prSet/>
      <dgm:spPr/>
      <dgm:t>
        <a:bodyPr/>
        <a:lstStyle/>
        <a:p>
          <a:endParaRPr lang="en-US"/>
        </a:p>
      </dgm:t>
    </dgm:pt>
    <dgm:pt modelId="{17670018-BB79-482C-B90B-3324657E841E}">
      <dgm:prSet/>
      <dgm:spPr/>
      <dgm:t>
        <a:bodyPr/>
        <a:lstStyle/>
        <a:p>
          <a:r>
            <a:rPr lang="es-ES_tradnl" u="none" dirty="0"/>
            <a:t>Acompañando al nombre (se parecen a los adjetivos): </a:t>
          </a:r>
          <a:r>
            <a:rPr lang="es-ES_tradnl" u="sng" dirty="0"/>
            <a:t>Aquel</a:t>
          </a:r>
          <a:r>
            <a:rPr lang="es-ES_tradnl" u="none" dirty="0"/>
            <a:t> año hubo </a:t>
          </a:r>
          <a:r>
            <a:rPr lang="es-ES_tradnl" u="sng" dirty="0"/>
            <a:t>mucha</a:t>
          </a:r>
          <a:r>
            <a:rPr lang="es-ES_tradnl" u="none" dirty="0"/>
            <a:t> sequía</a:t>
          </a:r>
          <a:endParaRPr lang="en-US" dirty="0"/>
        </a:p>
      </dgm:t>
    </dgm:pt>
    <dgm:pt modelId="{2DEAEAC4-0E0E-49B2-9330-2BF0D408666B}" type="parTrans" cxnId="{79ED6351-92DA-4C01-BC80-CE32562486DF}">
      <dgm:prSet/>
      <dgm:spPr/>
      <dgm:t>
        <a:bodyPr/>
        <a:lstStyle/>
        <a:p>
          <a:endParaRPr lang="en-US"/>
        </a:p>
      </dgm:t>
    </dgm:pt>
    <dgm:pt modelId="{73F56A2B-652F-4743-97CF-F3DB208517C1}" type="sibTrans" cxnId="{79ED6351-92DA-4C01-BC80-CE32562486DF}">
      <dgm:prSet/>
      <dgm:spPr/>
      <dgm:t>
        <a:bodyPr/>
        <a:lstStyle/>
        <a:p>
          <a:endParaRPr lang="en-US"/>
        </a:p>
      </dgm:t>
    </dgm:pt>
    <dgm:pt modelId="{CF79D540-0172-D647-8AF1-3B86CC89FFA8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Criterios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semánticos</a:t>
          </a:r>
          <a:r>
            <a:rPr lang="en-US" dirty="0">
              <a:solidFill>
                <a:schemeClr val="tx1"/>
              </a:solidFill>
            </a:rPr>
            <a:t>: Los </a:t>
          </a:r>
          <a:r>
            <a:rPr lang="en-US" dirty="0" err="1">
              <a:solidFill>
                <a:schemeClr val="tx1"/>
              </a:solidFill>
            </a:rPr>
            <a:t>significados</a:t>
          </a:r>
          <a:r>
            <a:rPr lang="en-US" dirty="0">
              <a:solidFill>
                <a:schemeClr val="tx1"/>
              </a:solidFill>
            </a:rPr>
            <a:t> son </a:t>
          </a:r>
          <a:r>
            <a:rPr lang="en-US" dirty="0" err="1">
              <a:solidFill>
                <a:schemeClr val="tx1"/>
              </a:solidFill>
            </a:rPr>
            <a:t>heterogéneos</a:t>
          </a:r>
          <a:r>
            <a:rPr lang="en-US" dirty="0">
              <a:solidFill>
                <a:schemeClr val="tx1"/>
              </a:solidFill>
            </a:rPr>
            <a:t> e </a:t>
          </a:r>
          <a:r>
            <a:rPr lang="en-US" dirty="0" err="1">
              <a:solidFill>
                <a:schemeClr val="tx1"/>
              </a:solidFill>
            </a:rPr>
            <a:t>incluyen</a:t>
          </a:r>
          <a:r>
            <a:rPr lang="en-US" dirty="0">
              <a:solidFill>
                <a:schemeClr val="tx1"/>
              </a:solidFill>
            </a:rPr>
            <a:t>: </a:t>
          </a:r>
          <a:r>
            <a:rPr lang="en-US" dirty="0" err="1">
              <a:solidFill>
                <a:schemeClr val="tx1"/>
              </a:solidFill>
            </a:rPr>
            <a:t>identificación</a:t>
          </a:r>
          <a:r>
            <a:rPr lang="en-US" dirty="0">
              <a:solidFill>
                <a:schemeClr val="tx1"/>
              </a:solidFill>
            </a:rPr>
            <a:t> (el), </a:t>
          </a:r>
          <a:r>
            <a:rPr lang="en-US" dirty="0" err="1">
              <a:solidFill>
                <a:schemeClr val="tx1"/>
              </a:solidFill>
            </a:rPr>
            <a:t>posesión</a:t>
          </a:r>
          <a:r>
            <a:rPr lang="en-US" dirty="0">
              <a:solidFill>
                <a:schemeClr val="tx1"/>
              </a:solidFill>
            </a:rPr>
            <a:t> (mi), </a:t>
          </a:r>
          <a:r>
            <a:rPr lang="en-US" dirty="0" err="1">
              <a:solidFill>
                <a:schemeClr val="tx1"/>
              </a:solidFill>
            </a:rPr>
            <a:t>espacio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este</a:t>
          </a:r>
          <a:r>
            <a:rPr lang="en-US" dirty="0">
              <a:solidFill>
                <a:schemeClr val="tx1"/>
              </a:solidFill>
            </a:rPr>
            <a:t>), </a:t>
          </a:r>
          <a:r>
            <a:rPr lang="en-US" dirty="0" err="1">
              <a:solidFill>
                <a:schemeClr val="tx1"/>
              </a:solidFill>
            </a:rPr>
            <a:t>cantidad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varios</a:t>
          </a:r>
          <a:r>
            <a:rPr lang="en-US" dirty="0">
              <a:solidFill>
                <a:schemeClr val="tx1"/>
              </a:solidFill>
            </a:rPr>
            <a:t>), </a:t>
          </a:r>
          <a:r>
            <a:rPr lang="en-US" dirty="0" err="1">
              <a:solidFill>
                <a:schemeClr val="tx1"/>
              </a:solidFill>
            </a:rPr>
            <a:t>interrogación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qué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cómo</a:t>
          </a:r>
          <a:r>
            <a:rPr lang="en-US" dirty="0">
              <a:solidFill>
                <a:schemeClr val="tx1"/>
              </a:solidFill>
            </a:rPr>
            <a:t>).</a:t>
          </a:r>
        </a:p>
      </dgm:t>
    </dgm:pt>
    <dgm:pt modelId="{15A5275F-455F-F644-8BE7-AC70E2B12363}" type="parTrans" cxnId="{D584F479-1089-8F4A-8307-E9047AA8DA53}">
      <dgm:prSet/>
      <dgm:spPr/>
      <dgm:t>
        <a:bodyPr/>
        <a:lstStyle/>
        <a:p>
          <a:endParaRPr lang="en-US"/>
        </a:p>
      </dgm:t>
    </dgm:pt>
    <dgm:pt modelId="{B5D00C1C-042E-ED4E-B16E-001BB20FD976}" type="sibTrans" cxnId="{D584F479-1089-8F4A-8307-E9047AA8DA53}">
      <dgm:prSet/>
      <dgm:spPr/>
      <dgm:t>
        <a:bodyPr/>
        <a:lstStyle/>
        <a:p>
          <a:endParaRPr lang="en-US"/>
        </a:p>
      </dgm:t>
    </dgm:pt>
    <dgm:pt modelId="{D116524B-6F93-C243-8BED-B57CA1552975}" type="pres">
      <dgm:prSet presAssocID="{BEA91E58-3BFD-4EF0-A5F9-A2639A8D8E3B}" presName="linear" presStyleCnt="0">
        <dgm:presLayoutVars>
          <dgm:animLvl val="lvl"/>
          <dgm:resizeHandles val="exact"/>
        </dgm:presLayoutVars>
      </dgm:prSet>
      <dgm:spPr/>
    </dgm:pt>
    <dgm:pt modelId="{F9BC8912-5C46-E943-BD6C-83241E1E7222}" type="pres">
      <dgm:prSet presAssocID="{7085360B-081C-43D4-BEDB-4BD21BD86DA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FE3D4F0-1C17-D344-9980-ECD67DDA53A8}" type="pres">
      <dgm:prSet presAssocID="{7085360B-081C-43D4-BEDB-4BD21BD86DAD}" presName="childText" presStyleLbl="revTx" presStyleIdx="0" presStyleCnt="2">
        <dgm:presLayoutVars>
          <dgm:bulletEnabled val="1"/>
        </dgm:presLayoutVars>
      </dgm:prSet>
      <dgm:spPr/>
    </dgm:pt>
    <dgm:pt modelId="{CE3CB930-81A7-084A-916D-77B4A114604D}" type="pres">
      <dgm:prSet presAssocID="{BC2A6AE8-D963-48E9-9DC9-805CEBC04C1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58406FC-73A3-5744-AFAF-A8DC06FB00C5}" type="pres">
      <dgm:prSet presAssocID="{BC2A6AE8-D963-48E9-9DC9-805CEBC04C1C}" presName="childText" presStyleLbl="revTx" presStyleIdx="1" presStyleCnt="2">
        <dgm:presLayoutVars>
          <dgm:bulletEnabled val="1"/>
        </dgm:presLayoutVars>
      </dgm:prSet>
      <dgm:spPr/>
    </dgm:pt>
    <dgm:pt modelId="{D95FEC77-DCF2-7741-9F0F-C90765F7D3F6}" type="pres">
      <dgm:prSet presAssocID="{CF79D540-0172-D647-8AF1-3B86CC89FFA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377302A-99AD-644C-A3A3-B211EA31BBC4}" type="presOf" srcId="{24D8E313-CFA8-4A38-9A40-0F6A26500E65}" destId="{BFE3D4F0-1C17-D344-9980-ECD67DDA53A8}" srcOrd="0" destOrd="0" presId="urn:microsoft.com/office/officeart/2005/8/layout/vList2"/>
    <dgm:cxn modelId="{C6245339-B808-44BB-A11F-5DC6357EEE1D}" srcId="{BEA91E58-3BFD-4EF0-A5F9-A2639A8D8E3B}" destId="{7085360B-081C-43D4-BEDB-4BD21BD86DAD}" srcOrd="0" destOrd="0" parTransId="{2DB1C7FD-B187-4A18-A171-7CAC4FF43B6A}" sibTransId="{0AE9AA62-1C2C-4DAF-A531-6E0E89C91422}"/>
    <dgm:cxn modelId="{79ED6351-92DA-4C01-BC80-CE32562486DF}" srcId="{BC2A6AE8-D963-48E9-9DC9-805CEBC04C1C}" destId="{17670018-BB79-482C-B90B-3324657E841E}" srcOrd="0" destOrd="0" parTransId="{2DEAEAC4-0E0E-49B2-9330-2BF0D408666B}" sibTransId="{73F56A2B-652F-4743-97CF-F3DB208517C1}"/>
    <dgm:cxn modelId="{60CDE966-CE1E-46C3-86F9-090858FDAED9}" srcId="{7085360B-081C-43D4-BEDB-4BD21BD86DAD}" destId="{24D8E313-CFA8-4A38-9A40-0F6A26500E65}" srcOrd="0" destOrd="0" parTransId="{92CA53C1-91DB-443F-AC43-679EB80248F4}" sibTransId="{4A5B9850-235F-4013-B5F6-C0B90041EA64}"/>
    <dgm:cxn modelId="{ED126B69-CA98-5243-8E5D-B7C321E30EE0}" type="presOf" srcId="{7085360B-081C-43D4-BEDB-4BD21BD86DAD}" destId="{F9BC8912-5C46-E943-BD6C-83241E1E7222}" srcOrd="0" destOrd="0" presId="urn:microsoft.com/office/officeart/2005/8/layout/vList2"/>
    <dgm:cxn modelId="{D584F479-1089-8F4A-8307-E9047AA8DA53}" srcId="{BEA91E58-3BFD-4EF0-A5F9-A2639A8D8E3B}" destId="{CF79D540-0172-D647-8AF1-3B86CC89FFA8}" srcOrd="2" destOrd="0" parTransId="{15A5275F-455F-F644-8BE7-AC70E2B12363}" sibTransId="{B5D00C1C-042E-ED4E-B16E-001BB20FD976}"/>
    <dgm:cxn modelId="{540C698F-E75E-074C-8266-A7AA9D98DFE3}" type="presOf" srcId="{BEA91E58-3BFD-4EF0-A5F9-A2639A8D8E3B}" destId="{D116524B-6F93-C243-8BED-B57CA1552975}" srcOrd="0" destOrd="0" presId="urn:microsoft.com/office/officeart/2005/8/layout/vList2"/>
    <dgm:cxn modelId="{F56F3795-BDD4-4DCB-929B-1CA9F3AC788B}" srcId="{7085360B-081C-43D4-BEDB-4BD21BD86DAD}" destId="{DBC81C7D-60AD-48FB-B295-21BCCCD2B202}" srcOrd="1" destOrd="0" parTransId="{DBF7BA87-9374-4417-A83E-F9ADA6EE0562}" sibTransId="{CC127C21-DC72-4C61-9B61-7BC88F6B31DE}"/>
    <dgm:cxn modelId="{431B359D-9A99-444D-B3CC-A2A872BBAD0E}" srcId="{7085360B-081C-43D4-BEDB-4BD21BD86DAD}" destId="{8A0AA27B-2524-4591-9A91-1FE6A09060EF}" srcOrd="2" destOrd="0" parTransId="{D58EFF31-2D5E-48C1-BD51-478DC0BEF4BC}" sibTransId="{398DF303-CD77-4566-B425-0F24B51886F5}"/>
    <dgm:cxn modelId="{DDFE549F-A3CF-394D-A31F-4F4EEE7216FF}" type="presOf" srcId="{8A0AA27B-2524-4591-9A91-1FE6A09060EF}" destId="{BFE3D4F0-1C17-D344-9980-ECD67DDA53A8}" srcOrd="0" destOrd="2" presId="urn:microsoft.com/office/officeart/2005/8/layout/vList2"/>
    <dgm:cxn modelId="{0E7A2FCA-A926-724E-A3D8-DE4D8285C2EB}" type="presOf" srcId="{BC2A6AE8-D963-48E9-9DC9-805CEBC04C1C}" destId="{CE3CB930-81A7-084A-916D-77B4A114604D}" srcOrd="0" destOrd="0" presId="urn:microsoft.com/office/officeart/2005/8/layout/vList2"/>
    <dgm:cxn modelId="{53662ACE-E579-4476-8293-E58A4C53F6A3}" srcId="{BEA91E58-3BFD-4EF0-A5F9-A2639A8D8E3B}" destId="{BC2A6AE8-D963-48E9-9DC9-805CEBC04C1C}" srcOrd="1" destOrd="0" parTransId="{10CB1533-AF66-47A5-B2A8-51562A53FD47}" sibTransId="{3D34340D-6F64-4DDB-831E-50E377D3B9A9}"/>
    <dgm:cxn modelId="{714047D3-4A76-BC4E-8C0C-C66CEB57B5CD}" type="presOf" srcId="{17670018-BB79-482C-B90B-3324657E841E}" destId="{258406FC-73A3-5744-AFAF-A8DC06FB00C5}" srcOrd="0" destOrd="0" presId="urn:microsoft.com/office/officeart/2005/8/layout/vList2"/>
    <dgm:cxn modelId="{346780D9-E3B1-9947-B93F-438C6CA11D98}" type="presOf" srcId="{BFF9DB42-BDCF-48B4-BC41-D97EE260FF5D}" destId="{BFE3D4F0-1C17-D344-9980-ECD67DDA53A8}" srcOrd="0" destOrd="3" presId="urn:microsoft.com/office/officeart/2005/8/layout/vList2"/>
    <dgm:cxn modelId="{200FB5ED-5DB1-4378-B85E-EC6A12104FD6}" srcId="{7085360B-081C-43D4-BEDB-4BD21BD86DAD}" destId="{BFF9DB42-BDCF-48B4-BC41-D97EE260FF5D}" srcOrd="3" destOrd="0" parTransId="{D2308D14-78E3-468D-89FE-EB963E0E04C5}" sibTransId="{2571AE82-A874-4FD9-9897-08E3907D26B2}"/>
    <dgm:cxn modelId="{64DFB8F3-EF3B-CD42-9031-5E323173EA4E}" type="presOf" srcId="{CF79D540-0172-D647-8AF1-3B86CC89FFA8}" destId="{D95FEC77-DCF2-7741-9F0F-C90765F7D3F6}" srcOrd="0" destOrd="0" presId="urn:microsoft.com/office/officeart/2005/8/layout/vList2"/>
    <dgm:cxn modelId="{A42CB6FC-5FAE-F44B-A743-34CF3EFB8D33}" type="presOf" srcId="{DBC81C7D-60AD-48FB-B295-21BCCCD2B202}" destId="{BFE3D4F0-1C17-D344-9980-ECD67DDA53A8}" srcOrd="0" destOrd="1" presId="urn:microsoft.com/office/officeart/2005/8/layout/vList2"/>
    <dgm:cxn modelId="{999A98FE-D165-8B4C-8A64-7BE66D963D01}" type="presParOf" srcId="{D116524B-6F93-C243-8BED-B57CA1552975}" destId="{F9BC8912-5C46-E943-BD6C-83241E1E7222}" srcOrd="0" destOrd="0" presId="urn:microsoft.com/office/officeart/2005/8/layout/vList2"/>
    <dgm:cxn modelId="{2FC78002-408D-C047-8BF8-8C55FC5E3778}" type="presParOf" srcId="{D116524B-6F93-C243-8BED-B57CA1552975}" destId="{BFE3D4F0-1C17-D344-9980-ECD67DDA53A8}" srcOrd="1" destOrd="0" presId="urn:microsoft.com/office/officeart/2005/8/layout/vList2"/>
    <dgm:cxn modelId="{E96464C7-F0D0-E240-9380-2196216F138C}" type="presParOf" srcId="{D116524B-6F93-C243-8BED-B57CA1552975}" destId="{CE3CB930-81A7-084A-916D-77B4A114604D}" srcOrd="2" destOrd="0" presId="urn:microsoft.com/office/officeart/2005/8/layout/vList2"/>
    <dgm:cxn modelId="{AC4ED571-373E-E14A-B4E3-C770CEDE74BF}" type="presParOf" srcId="{D116524B-6F93-C243-8BED-B57CA1552975}" destId="{258406FC-73A3-5744-AFAF-A8DC06FB00C5}" srcOrd="3" destOrd="0" presId="urn:microsoft.com/office/officeart/2005/8/layout/vList2"/>
    <dgm:cxn modelId="{519BC361-7327-0A44-919B-32070FD1E85E}" type="presParOf" srcId="{D116524B-6F93-C243-8BED-B57CA1552975}" destId="{D95FEC77-DCF2-7741-9F0F-C90765F7D3F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24B417E-E0EE-43A7-9EEB-B3EE24146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319AA4C-ECDF-4C57-9F79-3F8DDDF35D9C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Llegaron treinta y un barcos franceses al puerto esta mañana</a:t>
          </a:r>
          <a:endParaRPr lang="en-US" dirty="0">
            <a:solidFill>
              <a:schemeClr val="tx1"/>
            </a:solidFill>
          </a:endParaRPr>
        </a:p>
      </dgm:t>
    </dgm:pt>
    <dgm:pt modelId="{8B812C46-4085-40E0-87A9-344F869A3CF3}" type="parTrans" cxnId="{FFC4A0E6-1E40-455E-9680-08ACCF44F557}">
      <dgm:prSet/>
      <dgm:spPr/>
      <dgm:t>
        <a:bodyPr/>
        <a:lstStyle/>
        <a:p>
          <a:endParaRPr lang="en-US"/>
        </a:p>
      </dgm:t>
    </dgm:pt>
    <dgm:pt modelId="{528019AF-53DF-4878-9F49-284137032914}" type="sibTrans" cxnId="{FFC4A0E6-1E40-455E-9680-08ACCF44F557}">
      <dgm:prSet/>
      <dgm:spPr/>
      <dgm:t>
        <a:bodyPr/>
        <a:lstStyle/>
        <a:p>
          <a:endParaRPr lang="en-US"/>
        </a:p>
      </dgm:t>
    </dgm:pt>
    <dgm:pt modelId="{C9878216-1A3F-474A-9D41-AA0A9B3B0214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Nunca encuentro mis llaves</a:t>
          </a:r>
          <a:endParaRPr lang="en-US">
            <a:solidFill>
              <a:schemeClr val="tx1"/>
            </a:solidFill>
          </a:endParaRPr>
        </a:p>
      </dgm:t>
    </dgm:pt>
    <dgm:pt modelId="{26516FD3-CBEF-45FE-8D90-3D88CFDFD136}" type="parTrans" cxnId="{8494A519-B39C-4F28-ACB3-1915FE180C8A}">
      <dgm:prSet/>
      <dgm:spPr/>
      <dgm:t>
        <a:bodyPr/>
        <a:lstStyle/>
        <a:p>
          <a:endParaRPr lang="en-US"/>
        </a:p>
      </dgm:t>
    </dgm:pt>
    <dgm:pt modelId="{27BFC976-B91F-4CC4-81DB-F1796870963A}" type="sibTrans" cxnId="{8494A519-B39C-4F28-ACB3-1915FE180C8A}">
      <dgm:prSet/>
      <dgm:spPr/>
      <dgm:t>
        <a:bodyPr/>
        <a:lstStyle/>
        <a:p>
          <a:endParaRPr lang="en-US"/>
        </a:p>
      </dgm:t>
    </dgm:pt>
    <dgm:pt modelId="{FCD5BAB1-44F8-4D60-AB8E-6BB97BA39CA9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Nos vendieron algunas piezas deterioradas las primeras veces</a:t>
          </a:r>
          <a:endParaRPr lang="en-US" dirty="0">
            <a:solidFill>
              <a:schemeClr val="tx1"/>
            </a:solidFill>
          </a:endParaRPr>
        </a:p>
      </dgm:t>
    </dgm:pt>
    <dgm:pt modelId="{864A04E3-10B2-4D94-A832-23E20A01AFD2}" type="parTrans" cxnId="{C75CAAB6-9932-49F9-A958-8F2809E2C166}">
      <dgm:prSet/>
      <dgm:spPr/>
      <dgm:t>
        <a:bodyPr/>
        <a:lstStyle/>
        <a:p>
          <a:endParaRPr lang="en-US"/>
        </a:p>
      </dgm:t>
    </dgm:pt>
    <dgm:pt modelId="{2C45E93C-9D2E-4636-85DD-16C3FFF808AC}" type="sibTrans" cxnId="{C75CAAB6-9932-49F9-A958-8F2809E2C166}">
      <dgm:prSet/>
      <dgm:spPr/>
      <dgm:t>
        <a:bodyPr/>
        <a:lstStyle/>
        <a:p>
          <a:endParaRPr lang="en-US"/>
        </a:p>
      </dgm:t>
    </dgm:pt>
    <dgm:pt modelId="{6B29D666-7141-4D08-A3AF-13219F155E7D}">
      <dgm:prSet/>
      <dgm:spPr/>
      <dgm:t>
        <a:bodyPr/>
        <a:lstStyle/>
        <a:p>
          <a:r>
            <a:rPr lang="es-ES">
              <a:solidFill>
                <a:schemeClr val="tx1"/>
              </a:solidFill>
            </a:rPr>
            <a:t>Estamos buscando un hablante de quechua para poder interpretar estas inscripciones</a:t>
          </a:r>
          <a:endParaRPr lang="en-US">
            <a:solidFill>
              <a:schemeClr val="tx1"/>
            </a:solidFill>
          </a:endParaRPr>
        </a:p>
      </dgm:t>
    </dgm:pt>
    <dgm:pt modelId="{C0766DD4-8713-49AF-ADEE-EB9D5019CF37}" type="parTrans" cxnId="{D57FD0D4-509D-4055-A75B-D40A073377F6}">
      <dgm:prSet/>
      <dgm:spPr/>
      <dgm:t>
        <a:bodyPr/>
        <a:lstStyle/>
        <a:p>
          <a:endParaRPr lang="en-US"/>
        </a:p>
      </dgm:t>
    </dgm:pt>
    <dgm:pt modelId="{7E7C8E49-EE4E-4CB5-887B-2AF18A638B49}" type="sibTrans" cxnId="{D57FD0D4-509D-4055-A75B-D40A073377F6}">
      <dgm:prSet/>
      <dgm:spPr/>
      <dgm:t>
        <a:bodyPr/>
        <a:lstStyle/>
        <a:p>
          <a:endParaRPr lang="en-US"/>
        </a:p>
      </dgm:t>
    </dgm:pt>
    <dgm:pt modelId="{52AD6363-ACE6-0E44-BEEF-BAE8C3E67099}" type="pres">
      <dgm:prSet presAssocID="{A24B417E-E0EE-43A7-9EEB-B3EE24146322}" presName="linear" presStyleCnt="0">
        <dgm:presLayoutVars>
          <dgm:animLvl val="lvl"/>
          <dgm:resizeHandles val="exact"/>
        </dgm:presLayoutVars>
      </dgm:prSet>
      <dgm:spPr/>
    </dgm:pt>
    <dgm:pt modelId="{D836BFA0-E99D-5A40-BEA5-494CED792E6C}" type="pres">
      <dgm:prSet presAssocID="{6319AA4C-ECDF-4C57-9F79-3F8DDDF35D9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5F5D270-C481-AA4E-A698-C72408181A25}" type="pres">
      <dgm:prSet presAssocID="{528019AF-53DF-4878-9F49-284137032914}" presName="spacer" presStyleCnt="0"/>
      <dgm:spPr/>
    </dgm:pt>
    <dgm:pt modelId="{C82CB970-E487-5147-B8E2-E474D49FF9AB}" type="pres">
      <dgm:prSet presAssocID="{C9878216-1A3F-474A-9D41-AA0A9B3B021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228281F-DF4F-AF44-94BB-1DE6345162B5}" type="pres">
      <dgm:prSet presAssocID="{27BFC976-B91F-4CC4-81DB-F1796870963A}" presName="spacer" presStyleCnt="0"/>
      <dgm:spPr/>
    </dgm:pt>
    <dgm:pt modelId="{EB668A02-A7EB-D742-80EB-6EB78076635C}" type="pres">
      <dgm:prSet presAssocID="{FCD5BAB1-44F8-4D60-AB8E-6BB97BA39CA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1BBA2F1-6FCB-F24C-999A-F4EFA457D6C6}" type="pres">
      <dgm:prSet presAssocID="{2C45E93C-9D2E-4636-85DD-16C3FFF808AC}" presName="spacer" presStyleCnt="0"/>
      <dgm:spPr/>
    </dgm:pt>
    <dgm:pt modelId="{08FACB4B-C3A8-8D47-BEB5-A49908685FB6}" type="pres">
      <dgm:prSet presAssocID="{6B29D666-7141-4D08-A3AF-13219F155E7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68F640F-B320-5348-A7FC-5FBF1882B5AE}" type="presOf" srcId="{FCD5BAB1-44F8-4D60-AB8E-6BB97BA39CA9}" destId="{EB668A02-A7EB-D742-80EB-6EB78076635C}" srcOrd="0" destOrd="0" presId="urn:microsoft.com/office/officeart/2005/8/layout/vList2"/>
    <dgm:cxn modelId="{8494A519-B39C-4F28-ACB3-1915FE180C8A}" srcId="{A24B417E-E0EE-43A7-9EEB-B3EE24146322}" destId="{C9878216-1A3F-474A-9D41-AA0A9B3B0214}" srcOrd="1" destOrd="0" parTransId="{26516FD3-CBEF-45FE-8D90-3D88CFDFD136}" sibTransId="{27BFC976-B91F-4CC4-81DB-F1796870963A}"/>
    <dgm:cxn modelId="{563C2A2A-390A-F64C-A13F-5B91E9763AAF}" type="presOf" srcId="{A24B417E-E0EE-43A7-9EEB-B3EE24146322}" destId="{52AD6363-ACE6-0E44-BEEF-BAE8C3E67099}" srcOrd="0" destOrd="0" presId="urn:microsoft.com/office/officeart/2005/8/layout/vList2"/>
    <dgm:cxn modelId="{F5F8434D-CB69-D54C-B074-C84B3BAE0722}" type="presOf" srcId="{6B29D666-7141-4D08-A3AF-13219F155E7D}" destId="{08FACB4B-C3A8-8D47-BEB5-A49908685FB6}" srcOrd="0" destOrd="0" presId="urn:microsoft.com/office/officeart/2005/8/layout/vList2"/>
    <dgm:cxn modelId="{C75CAAB6-9932-49F9-A958-8F2809E2C166}" srcId="{A24B417E-E0EE-43A7-9EEB-B3EE24146322}" destId="{FCD5BAB1-44F8-4D60-AB8E-6BB97BA39CA9}" srcOrd="2" destOrd="0" parTransId="{864A04E3-10B2-4D94-A832-23E20A01AFD2}" sibTransId="{2C45E93C-9D2E-4636-85DD-16C3FFF808AC}"/>
    <dgm:cxn modelId="{1C43A6BF-9257-9847-A744-F8D35CCE7D06}" type="presOf" srcId="{C9878216-1A3F-474A-9D41-AA0A9B3B0214}" destId="{C82CB970-E487-5147-B8E2-E474D49FF9AB}" srcOrd="0" destOrd="0" presId="urn:microsoft.com/office/officeart/2005/8/layout/vList2"/>
    <dgm:cxn modelId="{6ECF27CB-042D-B048-9581-34BB3F6954D6}" type="presOf" srcId="{6319AA4C-ECDF-4C57-9F79-3F8DDDF35D9C}" destId="{D836BFA0-E99D-5A40-BEA5-494CED792E6C}" srcOrd="0" destOrd="0" presId="urn:microsoft.com/office/officeart/2005/8/layout/vList2"/>
    <dgm:cxn modelId="{D57FD0D4-509D-4055-A75B-D40A073377F6}" srcId="{A24B417E-E0EE-43A7-9EEB-B3EE24146322}" destId="{6B29D666-7141-4D08-A3AF-13219F155E7D}" srcOrd="3" destOrd="0" parTransId="{C0766DD4-8713-49AF-ADEE-EB9D5019CF37}" sibTransId="{7E7C8E49-EE4E-4CB5-887B-2AF18A638B49}"/>
    <dgm:cxn modelId="{FFC4A0E6-1E40-455E-9680-08ACCF44F557}" srcId="{A24B417E-E0EE-43A7-9EEB-B3EE24146322}" destId="{6319AA4C-ECDF-4C57-9F79-3F8DDDF35D9C}" srcOrd="0" destOrd="0" parTransId="{8B812C46-4085-40E0-87A9-344F869A3CF3}" sibTransId="{528019AF-53DF-4878-9F49-284137032914}"/>
    <dgm:cxn modelId="{C67DA672-4EDD-274E-B53B-82124EBAA067}" type="presParOf" srcId="{52AD6363-ACE6-0E44-BEEF-BAE8C3E67099}" destId="{D836BFA0-E99D-5A40-BEA5-494CED792E6C}" srcOrd="0" destOrd="0" presId="urn:microsoft.com/office/officeart/2005/8/layout/vList2"/>
    <dgm:cxn modelId="{3A6BDABB-0DF2-004C-992B-BFAB782EA93F}" type="presParOf" srcId="{52AD6363-ACE6-0E44-BEEF-BAE8C3E67099}" destId="{95F5D270-C481-AA4E-A698-C72408181A25}" srcOrd="1" destOrd="0" presId="urn:microsoft.com/office/officeart/2005/8/layout/vList2"/>
    <dgm:cxn modelId="{241F1D64-6DF2-BD49-BA0A-66BC381168DD}" type="presParOf" srcId="{52AD6363-ACE6-0E44-BEEF-BAE8C3E67099}" destId="{C82CB970-E487-5147-B8E2-E474D49FF9AB}" srcOrd="2" destOrd="0" presId="urn:microsoft.com/office/officeart/2005/8/layout/vList2"/>
    <dgm:cxn modelId="{30332A42-D145-0644-8321-8C753A2E850A}" type="presParOf" srcId="{52AD6363-ACE6-0E44-BEEF-BAE8C3E67099}" destId="{D228281F-DF4F-AF44-94BB-1DE6345162B5}" srcOrd="3" destOrd="0" presId="urn:microsoft.com/office/officeart/2005/8/layout/vList2"/>
    <dgm:cxn modelId="{C6D8C322-22AD-364E-9D23-2DFAD1A76DB2}" type="presParOf" srcId="{52AD6363-ACE6-0E44-BEEF-BAE8C3E67099}" destId="{EB668A02-A7EB-D742-80EB-6EB78076635C}" srcOrd="4" destOrd="0" presId="urn:microsoft.com/office/officeart/2005/8/layout/vList2"/>
    <dgm:cxn modelId="{528A79F4-4BD9-9248-BF2A-2D1B34D65061}" type="presParOf" srcId="{52AD6363-ACE6-0E44-BEEF-BAE8C3E67099}" destId="{B1BBA2F1-6FCB-F24C-999A-F4EFA457D6C6}" srcOrd="5" destOrd="0" presId="urn:microsoft.com/office/officeart/2005/8/layout/vList2"/>
    <dgm:cxn modelId="{E1A699D4-A707-454F-9A57-69A3B3920CE2}" type="presParOf" srcId="{52AD6363-ACE6-0E44-BEEF-BAE8C3E67099}" destId="{08FACB4B-C3A8-8D47-BEB5-A49908685FB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3D22836-2D54-4467-AD68-F76697677BA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940F593-5772-4FD1-9EE7-BBB3913000A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Clase de palabra variable en cuanto a género, número, persona, función sintáctica y reflexividad:</a:t>
          </a:r>
          <a:endParaRPr lang="en-US">
            <a:solidFill>
              <a:schemeClr val="tx1"/>
            </a:solidFill>
          </a:endParaRPr>
        </a:p>
      </dgm:t>
    </dgm:pt>
    <dgm:pt modelId="{F3BCFEFB-2518-4431-80C8-BF0383ADE91F}" type="parTrans" cxnId="{7BE8D4FA-6227-4862-B27B-8493EB2A380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BED797C-9730-4EB9-B1F8-A1EA8182F21A}" type="sibTrans" cxnId="{7BE8D4FA-6227-4862-B27B-8493EB2A380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D80B1C8-9CDD-4D71-9BC5-D4C7DB562642}">
      <dgm:prSet/>
      <dgm:spPr/>
      <dgm:t>
        <a:bodyPr/>
        <a:lstStyle/>
        <a:p>
          <a:r>
            <a:rPr lang="es-ES_tradnl" u="sng">
              <a:solidFill>
                <a:schemeClr val="tx1"/>
              </a:solidFill>
            </a:rPr>
            <a:t>Él</a:t>
          </a:r>
          <a:r>
            <a:rPr lang="es-ES_tradnl">
              <a:solidFill>
                <a:schemeClr val="tx1"/>
              </a:solidFill>
            </a:rPr>
            <a:t> vino ayer   /	</a:t>
          </a:r>
          <a:r>
            <a:rPr lang="es-ES_tradnl" u="sng">
              <a:solidFill>
                <a:schemeClr val="tx1"/>
              </a:solidFill>
            </a:rPr>
            <a:t>Ella</a:t>
          </a:r>
          <a:r>
            <a:rPr lang="es-ES_tradnl">
              <a:solidFill>
                <a:schemeClr val="tx1"/>
              </a:solidFill>
            </a:rPr>
            <a:t> vino ayer				</a:t>
          </a:r>
          <a:r>
            <a:rPr lang="es-ES_tradnl" u="sng">
              <a:solidFill>
                <a:schemeClr val="tx1"/>
              </a:solidFill>
            </a:rPr>
            <a:t>Yo</a:t>
          </a:r>
          <a:r>
            <a:rPr lang="es-ES_tradnl">
              <a:solidFill>
                <a:schemeClr val="tx1"/>
              </a:solidFill>
            </a:rPr>
            <a:t> vine ayer  / Él vino ayer		</a:t>
          </a:r>
          <a:endParaRPr lang="en-US">
            <a:solidFill>
              <a:schemeClr val="tx1"/>
            </a:solidFill>
          </a:endParaRPr>
        </a:p>
      </dgm:t>
    </dgm:pt>
    <dgm:pt modelId="{E858DD01-D918-49D7-BF8C-AB42F79A9A0A}" type="parTrans" cxnId="{EA892638-64B8-47A9-97C9-8B6E2F19E6D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FB05F6F-5C26-463B-A79C-96571B7BB82E}" type="sibTrans" cxnId="{EA892638-64B8-47A9-97C9-8B6E2F19E6D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1EB232-DE5C-41D7-9458-9CDCBE558465}">
      <dgm:prSet/>
      <dgm:spPr/>
      <dgm:t>
        <a:bodyPr/>
        <a:lstStyle/>
        <a:p>
          <a:r>
            <a:rPr lang="es-ES_tradnl" u="sng">
              <a:solidFill>
                <a:schemeClr val="tx1"/>
              </a:solidFill>
            </a:rPr>
            <a:t>Él</a:t>
          </a:r>
          <a:r>
            <a:rPr lang="es-ES_tradnl">
              <a:solidFill>
                <a:schemeClr val="tx1"/>
              </a:solidFill>
            </a:rPr>
            <a:t> vino ayer  / </a:t>
          </a:r>
          <a:r>
            <a:rPr lang="es-ES_tradnl" u="sng">
              <a:solidFill>
                <a:schemeClr val="tx1"/>
              </a:solidFill>
            </a:rPr>
            <a:t>Ellos</a:t>
          </a:r>
          <a:r>
            <a:rPr lang="es-ES_tradnl">
              <a:solidFill>
                <a:schemeClr val="tx1"/>
              </a:solidFill>
            </a:rPr>
            <a:t> vinieron ayer				David </a:t>
          </a:r>
          <a:r>
            <a:rPr lang="es-ES_tradnl" u="sng">
              <a:solidFill>
                <a:schemeClr val="tx1"/>
              </a:solidFill>
            </a:rPr>
            <a:t>lo</a:t>
          </a:r>
          <a:r>
            <a:rPr lang="es-ES_tradnl">
              <a:solidFill>
                <a:schemeClr val="tx1"/>
              </a:solidFill>
            </a:rPr>
            <a:t> cortó / David </a:t>
          </a:r>
          <a:r>
            <a:rPr lang="es-ES_tradnl" u="sng">
              <a:solidFill>
                <a:schemeClr val="tx1"/>
              </a:solidFill>
            </a:rPr>
            <a:t>se</a:t>
          </a:r>
          <a:r>
            <a:rPr lang="es-ES_tradnl">
              <a:solidFill>
                <a:schemeClr val="tx1"/>
              </a:solidFill>
            </a:rPr>
            <a:t> cortó</a:t>
          </a:r>
          <a:endParaRPr lang="en-US">
            <a:solidFill>
              <a:schemeClr val="tx1"/>
            </a:solidFill>
          </a:endParaRPr>
        </a:p>
      </dgm:t>
    </dgm:pt>
    <dgm:pt modelId="{807275A5-6B08-4BCD-9AC3-7864F790CE8F}" type="parTrans" cxnId="{D8FA203B-8001-4503-80EF-46D7D9CEDC2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D513A4-7B10-455F-BFB7-A64330DBB451}" type="sibTrans" cxnId="{D8FA203B-8001-4503-80EF-46D7D9CEDC2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1E02635-4538-4C7D-8E34-78A78E4DDFE1}">
      <dgm:prSet/>
      <dgm:spPr/>
      <dgm:t>
        <a:bodyPr/>
        <a:lstStyle/>
        <a:p>
          <a:r>
            <a:rPr lang="es-ES_tradnl" u="sng">
              <a:solidFill>
                <a:schemeClr val="tx1"/>
              </a:solidFill>
            </a:rPr>
            <a:t>Él</a:t>
          </a:r>
          <a:r>
            <a:rPr lang="es-ES_tradnl">
              <a:solidFill>
                <a:schemeClr val="tx1"/>
              </a:solidFill>
            </a:rPr>
            <a:t> pidió un reloj / David </a:t>
          </a:r>
          <a:r>
            <a:rPr lang="es-ES_tradnl" u="sng">
              <a:solidFill>
                <a:schemeClr val="tx1"/>
              </a:solidFill>
            </a:rPr>
            <a:t>le</a:t>
          </a:r>
          <a:r>
            <a:rPr lang="es-ES_tradnl">
              <a:solidFill>
                <a:schemeClr val="tx1"/>
              </a:solidFill>
            </a:rPr>
            <a:t> pidió un reloj</a:t>
          </a:r>
          <a:endParaRPr lang="en-US">
            <a:solidFill>
              <a:schemeClr val="tx1"/>
            </a:solidFill>
          </a:endParaRPr>
        </a:p>
      </dgm:t>
    </dgm:pt>
    <dgm:pt modelId="{98F05461-B0F0-400F-BF94-B3C3D3B090E6}" type="parTrans" cxnId="{64076CA7-5EE9-469F-92E1-50A449578F5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3C54198-F0CA-4434-9830-8F727206C03A}" type="sibTrans" cxnId="{64076CA7-5EE9-469F-92E1-50A449578F5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CBEEF95-6E9F-4F2E-A355-A8828184EA5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Tablas de pronombres</a:t>
          </a:r>
          <a:endParaRPr lang="en-US">
            <a:solidFill>
              <a:schemeClr val="tx1"/>
            </a:solidFill>
          </a:endParaRPr>
        </a:p>
      </dgm:t>
    </dgm:pt>
    <dgm:pt modelId="{DCE503F9-F1C5-407B-AA9F-C22DA6E141A6}" type="parTrans" cxnId="{2DE61E2E-6157-4164-97F0-AD877943FB0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AEBFF9F-3E93-4FD9-B7E8-2C5BDA20F63B}" type="sibTrans" cxnId="{2DE61E2E-6157-4164-97F0-AD877943FB0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D071BD3-640D-4C53-8261-08E0189B7461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Pronombre tónicos vs. pronombre átonos / clíticos</a:t>
          </a:r>
          <a:endParaRPr lang="en-US">
            <a:solidFill>
              <a:schemeClr val="tx1"/>
            </a:solidFill>
          </a:endParaRPr>
        </a:p>
      </dgm:t>
    </dgm:pt>
    <dgm:pt modelId="{C70901ED-E280-4E8C-AD8C-28AB16F22985}" type="parTrans" cxnId="{A3AF7F43-08A2-4575-ADD5-33D360B0C6B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2F3227C-10E0-4BD2-94E4-49BA829B95D8}" type="sibTrans" cxnId="{A3AF7F43-08A2-4575-ADD5-33D360B0C6B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5290573-49D2-4169-B28E-1537FA887EE7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Pronombres reflexivos y término de preposición</a:t>
          </a:r>
          <a:endParaRPr lang="en-US">
            <a:solidFill>
              <a:schemeClr val="tx1"/>
            </a:solidFill>
          </a:endParaRPr>
        </a:p>
      </dgm:t>
    </dgm:pt>
    <dgm:pt modelId="{C663732D-5D2A-4AC1-B53C-9252F79EF36A}" type="parTrans" cxnId="{38A9CA05-4BE0-4D44-832D-62369538ED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0014C99-94BD-4316-92CC-DF6F5DC32639}" type="sibTrans" cxnId="{38A9CA05-4BE0-4D44-832D-62369538ED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FFC105-B002-4C72-844C-F17DB60DD213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Le dio un libro			                 Se lo dio a ella				Se cansó</a:t>
          </a:r>
          <a:endParaRPr lang="en-US">
            <a:solidFill>
              <a:schemeClr val="tx1"/>
            </a:solidFill>
          </a:endParaRPr>
        </a:p>
      </dgm:t>
    </dgm:pt>
    <dgm:pt modelId="{B5B9A55A-C902-4F30-B345-DF36C020F166}" type="parTrans" cxnId="{B5DFE8A5-B483-4C17-B19E-761262B9A3D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337085E-2E8F-4960-8C7D-B5D2D0582FEA}" type="sibTrans" cxnId="{B5DFE8A5-B483-4C17-B19E-761262B9A3D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F1491EE-4E2A-46CC-9D87-9E8AC5A4F67A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Criterios distribucionales. El pronombre personal sustituye al sustantivo y se combina con verbos:</a:t>
          </a:r>
          <a:endParaRPr lang="en-US">
            <a:solidFill>
              <a:schemeClr val="tx1"/>
            </a:solidFill>
          </a:endParaRPr>
        </a:p>
      </dgm:t>
    </dgm:pt>
    <dgm:pt modelId="{9C63DC23-68D5-42DC-A53F-89CC5D9D3A50}" type="parTrans" cxnId="{67D5DA80-718D-4AA3-B299-06884460038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B4D20B8-24B6-4664-AD28-18077D38EDD4}" type="sibTrans" cxnId="{67D5DA80-718D-4AA3-B299-06884460038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A595DFE-1DF2-48CA-BEC6-C2EC76BBF516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Juan compró flores para Ana → Él las compró</a:t>
          </a:r>
          <a:endParaRPr lang="en-US">
            <a:solidFill>
              <a:schemeClr val="tx1"/>
            </a:solidFill>
          </a:endParaRPr>
        </a:p>
      </dgm:t>
    </dgm:pt>
    <dgm:pt modelId="{6A31B2B1-21F9-4174-BDC0-C66F1A486336}" type="parTrans" cxnId="{30933423-196C-4873-AC06-410A1659E27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EB215EB-B067-49A7-8EF2-3A07DC1F0739}" type="sibTrans" cxnId="{30933423-196C-4873-AC06-410A1659E27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5351FB-356F-BC4F-A7AB-A3DB33E89B7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Además de determinantes, los posesivos, demostrativos, indefinidos, numerales, interrogativos y exclamativos pueden también ser pronombres cuando sustituyen a un nombre. En estos casos, estos elementos toman el género y el número del nombre al que hacen referencia y se combinan con verbos</a:t>
          </a:r>
        </a:p>
      </dgm:t>
    </dgm:pt>
    <dgm:pt modelId="{2DD18F6A-18F5-B64F-A345-40F9742C4E06}" type="sibTrans" cxnId="{D162F072-0A2C-E145-8FCC-9543752FB4B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A4C518-D760-0345-A59B-EEEE2AEE36C0}" type="parTrans" cxnId="{D162F072-0A2C-E145-8FCC-9543752FB4B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C6253F3-45A7-CC49-BECC-CA47181A873B}" type="pres">
      <dgm:prSet presAssocID="{53D22836-2D54-4467-AD68-F76697677BA3}" presName="linear" presStyleCnt="0">
        <dgm:presLayoutVars>
          <dgm:animLvl val="lvl"/>
          <dgm:resizeHandles val="exact"/>
        </dgm:presLayoutVars>
      </dgm:prSet>
      <dgm:spPr/>
    </dgm:pt>
    <dgm:pt modelId="{969232E8-9715-6145-8A09-61BEE10C99A5}" type="pres">
      <dgm:prSet presAssocID="{E940F593-5772-4FD1-9EE7-BBB3913000AB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719E039-01DC-E648-A8D5-5B45C0391FDE}" type="pres">
      <dgm:prSet presAssocID="{E940F593-5772-4FD1-9EE7-BBB3913000AB}" presName="childText" presStyleLbl="revTx" presStyleIdx="0" presStyleCnt="3">
        <dgm:presLayoutVars>
          <dgm:bulletEnabled val="1"/>
        </dgm:presLayoutVars>
      </dgm:prSet>
      <dgm:spPr/>
    </dgm:pt>
    <dgm:pt modelId="{6D088D60-5CB4-C349-B9CB-E49686F93F65}" type="pres">
      <dgm:prSet presAssocID="{9CBEEF95-6E9F-4F2E-A355-A8828184EA5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C9F0787-C3A1-1A4A-87B5-F8586091F18D}" type="pres">
      <dgm:prSet presAssocID="{EAEBFF9F-3E93-4FD9-B7E8-2C5BDA20F63B}" presName="spacer" presStyleCnt="0"/>
      <dgm:spPr/>
    </dgm:pt>
    <dgm:pt modelId="{2326A5F5-C441-8A48-A81F-F4E08FB05F65}" type="pres">
      <dgm:prSet presAssocID="{9D071BD3-640D-4C53-8261-08E0189B7461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46FAA010-846C-8E44-9E30-70B658FBA37E}" type="pres">
      <dgm:prSet presAssocID="{D2F3227C-10E0-4BD2-94E4-49BA829B95D8}" presName="spacer" presStyleCnt="0"/>
      <dgm:spPr/>
    </dgm:pt>
    <dgm:pt modelId="{272FA93D-5465-8F43-9A6E-BE38B19AB322}" type="pres">
      <dgm:prSet presAssocID="{D5290573-49D2-4169-B28E-1537FA887EE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B1ADB444-AC11-E843-B47F-C0162E947780}" type="pres">
      <dgm:prSet presAssocID="{D5290573-49D2-4169-B28E-1537FA887EE7}" presName="childText" presStyleLbl="revTx" presStyleIdx="1" presStyleCnt="3">
        <dgm:presLayoutVars>
          <dgm:bulletEnabled val="1"/>
        </dgm:presLayoutVars>
      </dgm:prSet>
      <dgm:spPr/>
    </dgm:pt>
    <dgm:pt modelId="{D1B0A746-8831-A244-99E1-860A875B94D6}" type="pres">
      <dgm:prSet presAssocID="{DF1491EE-4E2A-46CC-9D87-9E8AC5A4F67A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55C92E0-D510-9740-8DA8-38D45CDEC80B}" type="pres">
      <dgm:prSet presAssocID="{DF1491EE-4E2A-46CC-9D87-9E8AC5A4F67A}" presName="childText" presStyleLbl="revTx" presStyleIdx="2" presStyleCnt="3">
        <dgm:presLayoutVars>
          <dgm:bulletEnabled val="1"/>
        </dgm:presLayoutVars>
      </dgm:prSet>
      <dgm:spPr/>
    </dgm:pt>
    <dgm:pt modelId="{3B364EAD-AFB4-3E4B-9214-52E54B40B10F}" type="pres">
      <dgm:prSet presAssocID="{465351FB-356F-BC4F-A7AB-A3DB33E89B71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38A9CA05-4BE0-4D44-832D-62369538ED05}" srcId="{53D22836-2D54-4467-AD68-F76697677BA3}" destId="{D5290573-49D2-4169-B28E-1537FA887EE7}" srcOrd="3" destOrd="0" parTransId="{C663732D-5D2A-4AC1-B53C-9252F79EF36A}" sibTransId="{00014C99-94BD-4316-92CC-DF6F5DC32639}"/>
    <dgm:cxn modelId="{A40F961F-D17D-BD4A-9B40-EFF0CD0FA57A}" type="presOf" srcId="{8D80B1C8-9CDD-4D71-9BC5-D4C7DB562642}" destId="{5719E039-01DC-E648-A8D5-5B45C0391FDE}" srcOrd="0" destOrd="0" presId="urn:microsoft.com/office/officeart/2005/8/layout/vList2"/>
    <dgm:cxn modelId="{30933423-196C-4873-AC06-410A1659E27F}" srcId="{DF1491EE-4E2A-46CC-9D87-9E8AC5A4F67A}" destId="{DA595DFE-1DF2-48CA-BEC6-C2EC76BBF516}" srcOrd="0" destOrd="0" parTransId="{6A31B2B1-21F9-4174-BDC0-C66F1A486336}" sibTransId="{0EB215EB-B067-49A7-8EF2-3A07DC1F0739}"/>
    <dgm:cxn modelId="{2DE61E2E-6157-4164-97F0-AD877943FB07}" srcId="{53D22836-2D54-4467-AD68-F76697677BA3}" destId="{9CBEEF95-6E9F-4F2E-A355-A8828184EA5B}" srcOrd="1" destOrd="0" parTransId="{DCE503F9-F1C5-407B-AA9F-C22DA6E141A6}" sibTransId="{EAEBFF9F-3E93-4FD9-B7E8-2C5BDA20F63B}"/>
    <dgm:cxn modelId="{EA892638-64B8-47A9-97C9-8B6E2F19E6D0}" srcId="{E940F593-5772-4FD1-9EE7-BBB3913000AB}" destId="{8D80B1C8-9CDD-4D71-9BC5-D4C7DB562642}" srcOrd="0" destOrd="0" parTransId="{E858DD01-D918-49D7-BF8C-AB42F79A9A0A}" sibTransId="{8FB05F6F-5C26-463B-A79C-96571B7BB82E}"/>
    <dgm:cxn modelId="{CBA69F38-284C-744D-9CF9-4343674ACD52}" type="presOf" srcId="{D5290573-49D2-4169-B28E-1537FA887EE7}" destId="{272FA93D-5465-8F43-9A6E-BE38B19AB322}" srcOrd="0" destOrd="0" presId="urn:microsoft.com/office/officeart/2005/8/layout/vList2"/>
    <dgm:cxn modelId="{D8FA203B-8001-4503-80EF-46D7D9CEDC2F}" srcId="{E940F593-5772-4FD1-9EE7-BBB3913000AB}" destId="{821EB232-DE5C-41D7-9458-9CDCBE558465}" srcOrd="1" destOrd="0" parTransId="{807275A5-6B08-4BCD-9AC3-7864F790CE8F}" sibTransId="{F5D513A4-7B10-455F-BFB7-A64330DBB451}"/>
    <dgm:cxn modelId="{D19B5F42-9D36-6543-8601-2F0AAA4AD031}" type="presOf" srcId="{9CBEEF95-6E9F-4F2E-A355-A8828184EA5B}" destId="{6D088D60-5CB4-C349-B9CB-E49686F93F65}" srcOrd="0" destOrd="0" presId="urn:microsoft.com/office/officeart/2005/8/layout/vList2"/>
    <dgm:cxn modelId="{A3AF7F43-08A2-4575-ADD5-33D360B0C6B5}" srcId="{53D22836-2D54-4467-AD68-F76697677BA3}" destId="{9D071BD3-640D-4C53-8261-08E0189B7461}" srcOrd="2" destOrd="0" parTransId="{C70901ED-E280-4E8C-AD8C-28AB16F22985}" sibTransId="{D2F3227C-10E0-4BD2-94E4-49BA829B95D8}"/>
    <dgm:cxn modelId="{F9D4A55B-3AF7-5047-8375-D4200FB79973}" type="presOf" srcId="{E940F593-5772-4FD1-9EE7-BBB3913000AB}" destId="{969232E8-9715-6145-8A09-61BEE10C99A5}" srcOrd="0" destOrd="0" presId="urn:microsoft.com/office/officeart/2005/8/layout/vList2"/>
    <dgm:cxn modelId="{D162F072-0A2C-E145-8FCC-9543752FB4BF}" srcId="{53D22836-2D54-4467-AD68-F76697677BA3}" destId="{465351FB-356F-BC4F-A7AB-A3DB33E89B71}" srcOrd="5" destOrd="0" parTransId="{04A4C518-D760-0345-A59B-EEEE2AEE36C0}" sibTransId="{2DD18F6A-18F5-B64F-A345-40F9742C4E06}"/>
    <dgm:cxn modelId="{D1C15976-8830-B24E-A74C-B69C9E5D0D57}" type="presOf" srcId="{9D071BD3-640D-4C53-8261-08E0189B7461}" destId="{2326A5F5-C441-8A48-A81F-F4E08FB05F65}" srcOrd="0" destOrd="0" presId="urn:microsoft.com/office/officeart/2005/8/layout/vList2"/>
    <dgm:cxn modelId="{67D5DA80-718D-4AA3-B299-068844600383}" srcId="{53D22836-2D54-4467-AD68-F76697677BA3}" destId="{DF1491EE-4E2A-46CC-9D87-9E8AC5A4F67A}" srcOrd="4" destOrd="0" parTransId="{9C63DC23-68D5-42DC-A53F-89CC5D9D3A50}" sibTransId="{5B4D20B8-24B6-4664-AD28-18077D38EDD4}"/>
    <dgm:cxn modelId="{D42E5D8D-728D-614D-92E4-C8F6F009C0DE}" type="presOf" srcId="{821EB232-DE5C-41D7-9458-9CDCBE558465}" destId="{5719E039-01DC-E648-A8D5-5B45C0391FDE}" srcOrd="0" destOrd="1" presId="urn:microsoft.com/office/officeart/2005/8/layout/vList2"/>
    <dgm:cxn modelId="{B5DFE8A5-B483-4C17-B19E-761262B9A3DF}" srcId="{D5290573-49D2-4169-B28E-1537FA887EE7}" destId="{44FFC105-B002-4C72-844C-F17DB60DD213}" srcOrd="0" destOrd="0" parTransId="{B5B9A55A-C902-4F30-B345-DF36C020F166}" sibTransId="{2337085E-2E8F-4960-8C7D-B5D2D0582FEA}"/>
    <dgm:cxn modelId="{64076CA7-5EE9-469F-92E1-50A449578F5E}" srcId="{E940F593-5772-4FD1-9EE7-BBB3913000AB}" destId="{21E02635-4538-4C7D-8E34-78A78E4DDFE1}" srcOrd="2" destOrd="0" parTransId="{98F05461-B0F0-400F-BF94-B3C3D3B090E6}" sibTransId="{73C54198-F0CA-4434-9830-8F727206C03A}"/>
    <dgm:cxn modelId="{4A6665A9-F648-5B44-B824-4FAC87A0EF8C}" type="presOf" srcId="{465351FB-356F-BC4F-A7AB-A3DB33E89B71}" destId="{3B364EAD-AFB4-3E4B-9214-52E54B40B10F}" srcOrd="0" destOrd="0" presId="urn:microsoft.com/office/officeart/2005/8/layout/vList2"/>
    <dgm:cxn modelId="{2F47CCA9-07CF-2649-829D-11FAC00005B3}" type="presOf" srcId="{DA595DFE-1DF2-48CA-BEC6-C2EC76BBF516}" destId="{055C92E0-D510-9740-8DA8-38D45CDEC80B}" srcOrd="0" destOrd="0" presId="urn:microsoft.com/office/officeart/2005/8/layout/vList2"/>
    <dgm:cxn modelId="{E6B3FEBD-579D-954E-95B1-5D3C4566EE4C}" type="presOf" srcId="{21E02635-4538-4C7D-8E34-78A78E4DDFE1}" destId="{5719E039-01DC-E648-A8D5-5B45C0391FDE}" srcOrd="0" destOrd="2" presId="urn:microsoft.com/office/officeart/2005/8/layout/vList2"/>
    <dgm:cxn modelId="{39D6F4C8-7A7D-864E-8C59-4FA2F2C1FB6C}" type="presOf" srcId="{DF1491EE-4E2A-46CC-9D87-9E8AC5A4F67A}" destId="{D1B0A746-8831-A244-99E1-860A875B94D6}" srcOrd="0" destOrd="0" presId="urn:microsoft.com/office/officeart/2005/8/layout/vList2"/>
    <dgm:cxn modelId="{2626C4E0-A804-364B-B81F-916EBD5C19A9}" type="presOf" srcId="{44FFC105-B002-4C72-844C-F17DB60DD213}" destId="{B1ADB444-AC11-E843-B47F-C0162E947780}" srcOrd="0" destOrd="0" presId="urn:microsoft.com/office/officeart/2005/8/layout/vList2"/>
    <dgm:cxn modelId="{B454E7F1-A7B7-3943-9E1B-1022602182E4}" type="presOf" srcId="{53D22836-2D54-4467-AD68-F76697677BA3}" destId="{CC6253F3-45A7-CC49-BECC-CA47181A873B}" srcOrd="0" destOrd="0" presId="urn:microsoft.com/office/officeart/2005/8/layout/vList2"/>
    <dgm:cxn modelId="{7BE8D4FA-6227-4862-B27B-8493EB2A380A}" srcId="{53D22836-2D54-4467-AD68-F76697677BA3}" destId="{E940F593-5772-4FD1-9EE7-BBB3913000AB}" srcOrd="0" destOrd="0" parTransId="{F3BCFEFB-2518-4431-80C8-BF0383ADE91F}" sibTransId="{2BED797C-9730-4EB9-B1F8-A1EA8182F21A}"/>
    <dgm:cxn modelId="{AC63E785-8283-CC4A-AE31-7184BC1CE1C5}" type="presParOf" srcId="{CC6253F3-45A7-CC49-BECC-CA47181A873B}" destId="{969232E8-9715-6145-8A09-61BEE10C99A5}" srcOrd="0" destOrd="0" presId="urn:microsoft.com/office/officeart/2005/8/layout/vList2"/>
    <dgm:cxn modelId="{377E0D83-99E7-BB42-9234-01C39B04F24B}" type="presParOf" srcId="{CC6253F3-45A7-CC49-BECC-CA47181A873B}" destId="{5719E039-01DC-E648-A8D5-5B45C0391FDE}" srcOrd="1" destOrd="0" presId="urn:microsoft.com/office/officeart/2005/8/layout/vList2"/>
    <dgm:cxn modelId="{9B7B20DB-9F3C-9A4E-8115-B9E31A8B297A}" type="presParOf" srcId="{CC6253F3-45A7-CC49-BECC-CA47181A873B}" destId="{6D088D60-5CB4-C349-B9CB-E49686F93F65}" srcOrd="2" destOrd="0" presId="urn:microsoft.com/office/officeart/2005/8/layout/vList2"/>
    <dgm:cxn modelId="{81CD5C4F-07FA-5746-A8A9-33A6261C7F03}" type="presParOf" srcId="{CC6253F3-45A7-CC49-BECC-CA47181A873B}" destId="{3C9F0787-C3A1-1A4A-87B5-F8586091F18D}" srcOrd="3" destOrd="0" presId="urn:microsoft.com/office/officeart/2005/8/layout/vList2"/>
    <dgm:cxn modelId="{060D8B92-230C-CB47-8FA3-2C71F12A7B1D}" type="presParOf" srcId="{CC6253F3-45A7-CC49-BECC-CA47181A873B}" destId="{2326A5F5-C441-8A48-A81F-F4E08FB05F65}" srcOrd="4" destOrd="0" presId="urn:microsoft.com/office/officeart/2005/8/layout/vList2"/>
    <dgm:cxn modelId="{68763678-818F-E24A-A19A-5ABB2B8D6C65}" type="presParOf" srcId="{CC6253F3-45A7-CC49-BECC-CA47181A873B}" destId="{46FAA010-846C-8E44-9E30-70B658FBA37E}" srcOrd="5" destOrd="0" presId="urn:microsoft.com/office/officeart/2005/8/layout/vList2"/>
    <dgm:cxn modelId="{A2DE49D3-90F0-7049-A0EA-B8786803D1FA}" type="presParOf" srcId="{CC6253F3-45A7-CC49-BECC-CA47181A873B}" destId="{272FA93D-5465-8F43-9A6E-BE38B19AB322}" srcOrd="6" destOrd="0" presId="urn:microsoft.com/office/officeart/2005/8/layout/vList2"/>
    <dgm:cxn modelId="{34180BB9-5A0A-6049-8B8D-60CFE4E945EE}" type="presParOf" srcId="{CC6253F3-45A7-CC49-BECC-CA47181A873B}" destId="{B1ADB444-AC11-E843-B47F-C0162E947780}" srcOrd="7" destOrd="0" presId="urn:microsoft.com/office/officeart/2005/8/layout/vList2"/>
    <dgm:cxn modelId="{DCC536A7-25C2-AD43-B045-AFE5B4776F4C}" type="presParOf" srcId="{CC6253F3-45A7-CC49-BECC-CA47181A873B}" destId="{D1B0A746-8831-A244-99E1-860A875B94D6}" srcOrd="8" destOrd="0" presId="urn:microsoft.com/office/officeart/2005/8/layout/vList2"/>
    <dgm:cxn modelId="{06A14AFD-2E6C-0F41-A3C4-99E222178B01}" type="presParOf" srcId="{CC6253F3-45A7-CC49-BECC-CA47181A873B}" destId="{055C92E0-D510-9740-8DA8-38D45CDEC80B}" srcOrd="9" destOrd="0" presId="urn:microsoft.com/office/officeart/2005/8/layout/vList2"/>
    <dgm:cxn modelId="{C3B217EF-786D-AB43-AA2D-CFA09D92D9F3}" type="presParOf" srcId="{CC6253F3-45A7-CC49-BECC-CA47181A873B}" destId="{3B364EAD-AFB4-3E4B-9214-52E54B40B10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7DA8D94-C515-4ACB-A831-331775CE246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3F0B30D-72A3-4A8E-9B03-74003B692E3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 </a:t>
          </a:r>
          <a:r>
            <a:rPr lang="es-ES_tradnl" i="1" dirty="0">
              <a:solidFill>
                <a:schemeClr val="tx1"/>
              </a:solidFill>
            </a:rPr>
            <a:t>Ustedes nunca han trabajado para él</a:t>
          </a:r>
          <a:endParaRPr lang="en-US" dirty="0">
            <a:solidFill>
              <a:schemeClr val="tx1"/>
            </a:solidFill>
          </a:endParaRPr>
        </a:p>
      </dgm:t>
    </dgm:pt>
    <dgm:pt modelId="{CBC1D8A0-D01E-4675-8824-837C2ABC7238}" type="parTrans" cxnId="{6A7E12F2-20DE-438D-B7C4-5D49CBFD0F17}">
      <dgm:prSet/>
      <dgm:spPr/>
      <dgm:t>
        <a:bodyPr/>
        <a:lstStyle/>
        <a:p>
          <a:endParaRPr lang="en-US"/>
        </a:p>
      </dgm:t>
    </dgm:pt>
    <dgm:pt modelId="{D31E9F54-6541-4279-9733-FF3633A9F5C3}" type="sibTrans" cxnId="{6A7E12F2-20DE-438D-B7C4-5D49CBFD0F17}">
      <dgm:prSet/>
      <dgm:spPr/>
      <dgm:t>
        <a:bodyPr/>
        <a:lstStyle/>
        <a:p>
          <a:endParaRPr lang="en-US"/>
        </a:p>
      </dgm:t>
    </dgm:pt>
    <dgm:pt modelId="{39153055-457F-460D-A118-C7D51535AB4A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b) </a:t>
          </a:r>
          <a:r>
            <a:rPr lang="es-ES_tradnl" i="1">
              <a:solidFill>
                <a:schemeClr val="tx1"/>
              </a:solidFill>
            </a:rPr>
            <a:t>A mí me molesta mucho su actitud</a:t>
          </a:r>
          <a:endParaRPr lang="en-US">
            <a:solidFill>
              <a:schemeClr val="tx1"/>
            </a:solidFill>
          </a:endParaRPr>
        </a:p>
      </dgm:t>
    </dgm:pt>
    <dgm:pt modelId="{677C2442-0EFD-4C51-925E-C9C4DDABF1EA}" type="parTrans" cxnId="{170DC3A7-852C-4F70-8DE4-426CCAF5D86B}">
      <dgm:prSet/>
      <dgm:spPr/>
      <dgm:t>
        <a:bodyPr/>
        <a:lstStyle/>
        <a:p>
          <a:endParaRPr lang="en-US"/>
        </a:p>
      </dgm:t>
    </dgm:pt>
    <dgm:pt modelId="{480A0CE9-B9BA-4F84-B75B-F6E825F8202B}" type="sibTrans" cxnId="{170DC3A7-852C-4F70-8DE4-426CCAF5D86B}">
      <dgm:prSet/>
      <dgm:spPr/>
      <dgm:t>
        <a:bodyPr/>
        <a:lstStyle/>
        <a:p>
          <a:endParaRPr lang="en-US"/>
        </a:p>
      </dgm:t>
    </dgm:pt>
    <dgm:pt modelId="{10A5BBBC-A322-4B5C-A0F2-0BB51B18CF1E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c) </a:t>
          </a:r>
          <a:r>
            <a:rPr lang="es-ES_tradnl" i="1">
              <a:solidFill>
                <a:schemeClr val="tx1"/>
              </a:solidFill>
            </a:rPr>
            <a:t>Juan se lo recordó varias veces la semana pasada</a:t>
          </a:r>
          <a:endParaRPr lang="en-US">
            <a:solidFill>
              <a:schemeClr val="tx1"/>
            </a:solidFill>
          </a:endParaRPr>
        </a:p>
      </dgm:t>
    </dgm:pt>
    <dgm:pt modelId="{BD4E4A49-EF63-4ADB-B804-1850E5AE9262}" type="parTrans" cxnId="{B0EB0617-14C5-4AC2-B1BC-FEBBDCCD543A}">
      <dgm:prSet/>
      <dgm:spPr/>
      <dgm:t>
        <a:bodyPr/>
        <a:lstStyle/>
        <a:p>
          <a:endParaRPr lang="en-US"/>
        </a:p>
      </dgm:t>
    </dgm:pt>
    <dgm:pt modelId="{0E7319CA-C5B0-4E91-AD4C-578F8E04D2C5}" type="sibTrans" cxnId="{B0EB0617-14C5-4AC2-B1BC-FEBBDCCD543A}">
      <dgm:prSet/>
      <dgm:spPr/>
      <dgm:t>
        <a:bodyPr/>
        <a:lstStyle/>
        <a:p>
          <a:endParaRPr lang="en-US"/>
        </a:p>
      </dgm:t>
    </dgm:pt>
    <dgm:pt modelId="{3F72348F-612E-4DFE-A63E-A670E4706A67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d) </a:t>
          </a:r>
          <a:r>
            <a:rPr lang="es-ES_tradnl" i="1">
              <a:solidFill>
                <a:schemeClr val="tx1"/>
              </a:solidFill>
            </a:rPr>
            <a:t>Los hermanos menores de Gonzalo se cortaron con un cuchillo</a:t>
          </a:r>
          <a:endParaRPr lang="en-US">
            <a:solidFill>
              <a:schemeClr val="tx1"/>
            </a:solidFill>
          </a:endParaRPr>
        </a:p>
      </dgm:t>
    </dgm:pt>
    <dgm:pt modelId="{54F1AA0A-3789-460B-A7B8-6D1E31D420C4}" type="parTrans" cxnId="{4A8A8FC2-2EFF-4152-8987-9D532EF140EE}">
      <dgm:prSet/>
      <dgm:spPr/>
      <dgm:t>
        <a:bodyPr/>
        <a:lstStyle/>
        <a:p>
          <a:endParaRPr lang="en-US"/>
        </a:p>
      </dgm:t>
    </dgm:pt>
    <dgm:pt modelId="{B673190E-DB98-4643-81D3-B511FF750158}" type="sibTrans" cxnId="{4A8A8FC2-2EFF-4152-8987-9D532EF140EE}">
      <dgm:prSet/>
      <dgm:spPr/>
      <dgm:t>
        <a:bodyPr/>
        <a:lstStyle/>
        <a:p>
          <a:endParaRPr lang="en-US"/>
        </a:p>
      </dgm:t>
    </dgm:pt>
    <dgm:pt modelId="{B0A2DB5D-8AD5-49B7-B941-D97F945E8833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e) </a:t>
          </a:r>
          <a:r>
            <a:rPr lang="es-ES_tradnl" i="1">
              <a:solidFill>
                <a:schemeClr val="tx1"/>
              </a:solidFill>
            </a:rPr>
            <a:t>Cuando llega a casa está tan cansada que no puede consigo</a:t>
          </a:r>
          <a:endParaRPr lang="en-US">
            <a:solidFill>
              <a:schemeClr val="tx1"/>
            </a:solidFill>
          </a:endParaRPr>
        </a:p>
      </dgm:t>
    </dgm:pt>
    <dgm:pt modelId="{AE945C7D-EC78-4884-9C73-DC78F3784474}" type="parTrans" cxnId="{63DEC373-A01B-449E-9AAE-1DE788294111}">
      <dgm:prSet/>
      <dgm:spPr/>
      <dgm:t>
        <a:bodyPr/>
        <a:lstStyle/>
        <a:p>
          <a:endParaRPr lang="en-US"/>
        </a:p>
      </dgm:t>
    </dgm:pt>
    <dgm:pt modelId="{15BD32E3-2A11-401E-83AA-026F7D4AC6C1}" type="sibTrans" cxnId="{63DEC373-A01B-449E-9AAE-1DE788294111}">
      <dgm:prSet/>
      <dgm:spPr/>
      <dgm:t>
        <a:bodyPr/>
        <a:lstStyle/>
        <a:p>
          <a:endParaRPr lang="en-US"/>
        </a:p>
      </dgm:t>
    </dgm:pt>
    <dgm:pt modelId="{F16585FE-C10D-5F48-8BA0-A6C665F617A5}" type="pres">
      <dgm:prSet presAssocID="{67DA8D94-C515-4ACB-A831-331775CE2460}" presName="linear" presStyleCnt="0">
        <dgm:presLayoutVars>
          <dgm:animLvl val="lvl"/>
          <dgm:resizeHandles val="exact"/>
        </dgm:presLayoutVars>
      </dgm:prSet>
      <dgm:spPr/>
    </dgm:pt>
    <dgm:pt modelId="{FFF636B2-176A-5F44-ABD5-7025D6C649AA}" type="pres">
      <dgm:prSet presAssocID="{F3F0B30D-72A3-4A8E-9B03-74003B692E3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E28466D-32D1-FB43-93E9-785539648430}" type="pres">
      <dgm:prSet presAssocID="{D31E9F54-6541-4279-9733-FF3633A9F5C3}" presName="spacer" presStyleCnt="0"/>
      <dgm:spPr/>
    </dgm:pt>
    <dgm:pt modelId="{2E723F99-1E15-CE41-A495-AE7A6191078A}" type="pres">
      <dgm:prSet presAssocID="{39153055-457F-460D-A118-C7D51535AB4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B23A72D-AF9D-3748-943D-5740136851B6}" type="pres">
      <dgm:prSet presAssocID="{480A0CE9-B9BA-4F84-B75B-F6E825F8202B}" presName="spacer" presStyleCnt="0"/>
      <dgm:spPr/>
    </dgm:pt>
    <dgm:pt modelId="{02F38596-EC93-0846-94E0-0417796CF263}" type="pres">
      <dgm:prSet presAssocID="{10A5BBBC-A322-4B5C-A0F2-0BB51B18CF1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2470835-7797-E444-AFBB-2B16EC3214F2}" type="pres">
      <dgm:prSet presAssocID="{0E7319CA-C5B0-4E91-AD4C-578F8E04D2C5}" presName="spacer" presStyleCnt="0"/>
      <dgm:spPr/>
    </dgm:pt>
    <dgm:pt modelId="{55CBC274-B736-D740-8B34-4CB40067FC5F}" type="pres">
      <dgm:prSet presAssocID="{3F72348F-612E-4DFE-A63E-A670E4706A6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E81DCD3-108F-1141-A722-656D991AE831}" type="pres">
      <dgm:prSet presAssocID="{B673190E-DB98-4643-81D3-B511FF750158}" presName="spacer" presStyleCnt="0"/>
      <dgm:spPr/>
    </dgm:pt>
    <dgm:pt modelId="{C693DC43-8143-4C44-B17F-11CF10E4324C}" type="pres">
      <dgm:prSet presAssocID="{B0A2DB5D-8AD5-49B7-B941-D97F945E883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4B4070F-5824-6141-92A6-8CA9E33BA686}" type="presOf" srcId="{B0A2DB5D-8AD5-49B7-B941-D97F945E8833}" destId="{C693DC43-8143-4C44-B17F-11CF10E4324C}" srcOrd="0" destOrd="0" presId="urn:microsoft.com/office/officeart/2005/8/layout/vList2"/>
    <dgm:cxn modelId="{B0EB0617-14C5-4AC2-B1BC-FEBBDCCD543A}" srcId="{67DA8D94-C515-4ACB-A831-331775CE2460}" destId="{10A5BBBC-A322-4B5C-A0F2-0BB51B18CF1E}" srcOrd="2" destOrd="0" parTransId="{BD4E4A49-EF63-4ADB-B804-1850E5AE9262}" sibTransId="{0E7319CA-C5B0-4E91-AD4C-578F8E04D2C5}"/>
    <dgm:cxn modelId="{CD9F703B-1E11-134C-B97A-BFF5B55A0EE8}" type="presOf" srcId="{F3F0B30D-72A3-4A8E-9B03-74003B692E3C}" destId="{FFF636B2-176A-5F44-ABD5-7025D6C649AA}" srcOrd="0" destOrd="0" presId="urn:microsoft.com/office/officeart/2005/8/layout/vList2"/>
    <dgm:cxn modelId="{E7754D4D-827B-6548-A76D-F155A28EC74F}" type="presOf" srcId="{3F72348F-612E-4DFE-A63E-A670E4706A67}" destId="{55CBC274-B736-D740-8B34-4CB40067FC5F}" srcOrd="0" destOrd="0" presId="urn:microsoft.com/office/officeart/2005/8/layout/vList2"/>
    <dgm:cxn modelId="{63DEC373-A01B-449E-9AAE-1DE788294111}" srcId="{67DA8D94-C515-4ACB-A831-331775CE2460}" destId="{B0A2DB5D-8AD5-49B7-B941-D97F945E8833}" srcOrd="4" destOrd="0" parTransId="{AE945C7D-EC78-4884-9C73-DC78F3784474}" sibTransId="{15BD32E3-2A11-401E-83AA-026F7D4AC6C1}"/>
    <dgm:cxn modelId="{52DF2E82-4643-0245-B31C-6655B1A75E7F}" type="presOf" srcId="{39153055-457F-460D-A118-C7D51535AB4A}" destId="{2E723F99-1E15-CE41-A495-AE7A6191078A}" srcOrd="0" destOrd="0" presId="urn:microsoft.com/office/officeart/2005/8/layout/vList2"/>
    <dgm:cxn modelId="{99C28C97-B2E4-8C4E-B111-71A4A7DC8927}" type="presOf" srcId="{67DA8D94-C515-4ACB-A831-331775CE2460}" destId="{F16585FE-C10D-5F48-8BA0-A6C665F617A5}" srcOrd="0" destOrd="0" presId="urn:microsoft.com/office/officeart/2005/8/layout/vList2"/>
    <dgm:cxn modelId="{170DC3A7-852C-4F70-8DE4-426CCAF5D86B}" srcId="{67DA8D94-C515-4ACB-A831-331775CE2460}" destId="{39153055-457F-460D-A118-C7D51535AB4A}" srcOrd="1" destOrd="0" parTransId="{677C2442-0EFD-4C51-925E-C9C4DDABF1EA}" sibTransId="{480A0CE9-B9BA-4F84-B75B-F6E825F8202B}"/>
    <dgm:cxn modelId="{4A8A8FC2-2EFF-4152-8987-9D532EF140EE}" srcId="{67DA8D94-C515-4ACB-A831-331775CE2460}" destId="{3F72348F-612E-4DFE-A63E-A670E4706A67}" srcOrd="3" destOrd="0" parTransId="{54F1AA0A-3789-460B-A7B8-6D1E31D420C4}" sibTransId="{B673190E-DB98-4643-81D3-B511FF750158}"/>
    <dgm:cxn modelId="{4FD507D6-BE28-2340-AF4A-33324F40BE72}" type="presOf" srcId="{10A5BBBC-A322-4B5C-A0F2-0BB51B18CF1E}" destId="{02F38596-EC93-0846-94E0-0417796CF263}" srcOrd="0" destOrd="0" presId="urn:microsoft.com/office/officeart/2005/8/layout/vList2"/>
    <dgm:cxn modelId="{6A7E12F2-20DE-438D-B7C4-5D49CBFD0F17}" srcId="{67DA8D94-C515-4ACB-A831-331775CE2460}" destId="{F3F0B30D-72A3-4A8E-9B03-74003B692E3C}" srcOrd="0" destOrd="0" parTransId="{CBC1D8A0-D01E-4675-8824-837C2ABC7238}" sibTransId="{D31E9F54-6541-4279-9733-FF3633A9F5C3}"/>
    <dgm:cxn modelId="{A7948CCF-0559-1349-B947-5F5916ACD4A7}" type="presParOf" srcId="{F16585FE-C10D-5F48-8BA0-A6C665F617A5}" destId="{FFF636B2-176A-5F44-ABD5-7025D6C649AA}" srcOrd="0" destOrd="0" presId="urn:microsoft.com/office/officeart/2005/8/layout/vList2"/>
    <dgm:cxn modelId="{73591008-3D74-404D-BB06-BE7391021F52}" type="presParOf" srcId="{F16585FE-C10D-5F48-8BA0-A6C665F617A5}" destId="{4E28466D-32D1-FB43-93E9-785539648430}" srcOrd="1" destOrd="0" presId="urn:microsoft.com/office/officeart/2005/8/layout/vList2"/>
    <dgm:cxn modelId="{3C11DD79-ED29-F648-9978-2DFC92941EA4}" type="presParOf" srcId="{F16585FE-C10D-5F48-8BA0-A6C665F617A5}" destId="{2E723F99-1E15-CE41-A495-AE7A6191078A}" srcOrd="2" destOrd="0" presId="urn:microsoft.com/office/officeart/2005/8/layout/vList2"/>
    <dgm:cxn modelId="{0ACE5F01-59D7-8A41-8970-1C6D98587702}" type="presParOf" srcId="{F16585FE-C10D-5F48-8BA0-A6C665F617A5}" destId="{EB23A72D-AF9D-3748-943D-5740136851B6}" srcOrd="3" destOrd="0" presId="urn:microsoft.com/office/officeart/2005/8/layout/vList2"/>
    <dgm:cxn modelId="{958B488F-E3F5-2B4E-B21D-D4BB08A276D0}" type="presParOf" srcId="{F16585FE-C10D-5F48-8BA0-A6C665F617A5}" destId="{02F38596-EC93-0846-94E0-0417796CF263}" srcOrd="4" destOrd="0" presId="urn:microsoft.com/office/officeart/2005/8/layout/vList2"/>
    <dgm:cxn modelId="{07D2C34E-7C67-D14E-8BD5-7185F6D0B731}" type="presParOf" srcId="{F16585FE-C10D-5F48-8BA0-A6C665F617A5}" destId="{E2470835-7797-E444-AFBB-2B16EC3214F2}" srcOrd="5" destOrd="0" presId="urn:microsoft.com/office/officeart/2005/8/layout/vList2"/>
    <dgm:cxn modelId="{4B5946F1-B510-544E-ABE1-EE0934EF8B63}" type="presParOf" srcId="{F16585FE-C10D-5F48-8BA0-A6C665F617A5}" destId="{55CBC274-B736-D740-8B34-4CB40067FC5F}" srcOrd="6" destOrd="0" presId="urn:microsoft.com/office/officeart/2005/8/layout/vList2"/>
    <dgm:cxn modelId="{B8425508-CE3B-E040-A7B1-4A7ED36C996F}" type="presParOf" srcId="{F16585FE-C10D-5F48-8BA0-A6C665F617A5}" destId="{CE81DCD3-108F-1141-A722-656D991AE831}" srcOrd="7" destOrd="0" presId="urn:microsoft.com/office/officeart/2005/8/layout/vList2"/>
    <dgm:cxn modelId="{E6D160BC-DA45-204B-A95D-6C2AE835A6EE}" type="presParOf" srcId="{F16585FE-C10D-5F48-8BA0-A6C665F617A5}" destId="{C693DC43-8143-4C44-B17F-11CF10E4324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D44A7EEF-D186-45AC-89E9-3E9732A6642C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E5B94D-BEA1-4837-8E04-00FB1983026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Es una palabra variable en tiempo, modo, aspecto, voz</a:t>
          </a:r>
          <a:endParaRPr lang="en-US" dirty="0">
            <a:solidFill>
              <a:schemeClr val="tx1"/>
            </a:solidFill>
          </a:endParaRPr>
        </a:p>
      </dgm:t>
    </dgm:pt>
    <dgm:pt modelId="{18B8F620-EB55-4F82-B2FA-EE875F555A22}" type="parTrans" cxnId="{DEB528F1-5F51-4110-9AAD-26A11C6DF508}">
      <dgm:prSet/>
      <dgm:spPr/>
      <dgm:t>
        <a:bodyPr/>
        <a:lstStyle/>
        <a:p>
          <a:endParaRPr lang="en-US"/>
        </a:p>
      </dgm:t>
    </dgm:pt>
    <dgm:pt modelId="{062E1C3D-9DA2-495B-881C-0107BB5102EE}" type="sibTrans" cxnId="{DEB528F1-5F51-4110-9AAD-26A11C6DF508}">
      <dgm:prSet/>
      <dgm:spPr/>
      <dgm:t>
        <a:bodyPr/>
        <a:lstStyle/>
        <a:p>
          <a:endParaRPr lang="en-US"/>
        </a:p>
      </dgm:t>
    </dgm:pt>
    <dgm:pt modelId="{6273D2A9-B65D-4681-811B-4341975F578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Juan corta/cortó/cortaba/dijo que corte el árbol 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Se cortan/Han sido cortados muchos árboles.</a:t>
          </a:r>
          <a:endParaRPr lang="en-US" dirty="0">
            <a:solidFill>
              <a:schemeClr val="tx1"/>
            </a:solidFill>
          </a:endParaRPr>
        </a:p>
      </dgm:t>
    </dgm:pt>
    <dgm:pt modelId="{304D9C67-92A7-4DD4-925C-F5866BD6ADAF}" type="parTrans" cxnId="{740134F3-27C4-421B-9AC4-94CBFF0B2EFB}">
      <dgm:prSet/>
      <dgm:spPr/>
      <dgm:t>
        <a:bodyPr/>
        <a:lstStyle/>
        <a:p>
          <a:endParaRPr lang="en-US"/>
        </a:p>
      </dgm:t>
    </dgm:pt>
    <dgm:pt modelId="{35FC1852-2A71-46B1-B363-9A52C635B827}" type="sibTrans" cxnId="{740134F3-27C4-421B-9AC4-94CBFF0B2EFB}">
      <dgm:prSet/>
      <dgm:spPr/>
      <dgm:t>
        <a:bodyPr/>
        <a:lstStyle/>
        <a:p>
          <a:endParaRPr lang="en-US"/>
        </a:p>
      </dgm:t>
    </dgm:pt>
    <dgm:pt modelId="{915F7A12-BA3B-4A27-9721-4893A7B26DC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También concuerda en persona y número con del sujeto</a:t>
          </a:r>
          <a:endParaRPr lang="en-US" dirty="0">
            <a:solidFill>
              <a:schemeClr val="tx1"/>
            </a:solidFill>
          </a:endParaRPr>
        </a:p>
      </dgm:t>
    </dgm:pt>
    <dgm:pt modelId="{6A52D206-00B7-42BC-A79B-FFD46623895F}" type="parTrans" cxnId="{82725868-F1AF-414A-B8CF-35A353672215}">
      <dgm:prSet/>
      <dgm:spPr/>
      <dgm:t>
        <a:bodyPr/>
        <a:lstStyle/>
        <a:p>
          <a:endParaRPr lang="en-US"/>
        </a:p>
      </dgm:t>
    </dgm:pt>
    <dgm:pt modelId="{25A015C4-2816-4B60-9CD9-CD6BAD6F93C4}" type="sibTrans" cxnId="{82725868-F1AF-414A-B8CF-35A353672215}">
      <dgm:prSet/>
      <dgm:spPr/>
      <dgm:t>
        <a:bodyPr/>
        <a:lstStyle/>
        <a:p>
          <a:endParaRPr lang="en-US"/>
        </a:p>
      </dgm:t>
    </dgm:pt>
    <dgm:pt modelId="{9638A9EF-F18D-490F-B1DB-C2D8061D9EA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Yo corté el árbol.   Tú cortaste el árbol.   Sus amigos cortaron el árbol.</a:t>
          </a:r>
          <a:endParaRPr lang="en-US">
            <a:solidFill>
              <a:schemeClr val="tx1"/>
            </a:solidFill>
          </a:endParaRPr>
        </a:p>
      </dgm:t>
    </dgm:pt>
    <dgm:pt modelId="{5CAED587-51BE-4E69-8901-72390F9E1431}" type="parTrans" cxnId="{AA4E950E-9ABE-4ADC-86E0-01272578AB7F}">
      <dgm:prSet/>
      <dgm:spPr/>
      <dgm:t>
        <a:bodyPr/>
        <a:lstStyle/>
        <a:p>
          <a:endParaRPr lang="en-US"/>
        </a:p>
      </dgm:t>
    </dgm:pt>
    <dgm:pt modelId="{9C8CF09A-AF5C-480D-9CC7-28C29441FBAD}" type="sibTrans" cxnId="{AA4E950E-9ABE-4ADC-86E0-01272578AB7F}">
      <dgm:prSet/>
      <dgm:spPr/>
      <dgm:t>
        <a:bodyPr/>
        <a:lstStyle/>
        <a:p>
          <a:endParaRPr lang="en-US"/>
        </a:p>
      </dgm:t>
    </dgm:pt>
    <dgm:pt modelId="{A2525BE5-E6E4-4877-A205-5523FCE2F065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Criterios distribucionales: </a:t>
          </a:r>
          <a:br>
            <a:rPr lang="es-ES_tradnl">
              <a:solidFill>
                <a:schemeClr val="tx1"/>
              </a:solidFill>
            </a:rPr>
          </a:br>
          <a:r>
            <a:rPr lang="es-ES_tradnl">
              <a:solidFill>
                <a:schemeClr val="tx1"/>
              </a:solidFill>
            </a:rPr>
            <a:t>el verbo se combina con el pronombre</a:t>
          </a:r>
          <a:endParaRPr lang="en-US">
            <a:solidFill>
              <a:schemeClr val="tx1"/>
            </a:solidFill>
          </a:endParaRPr>
        </a:p>
      </dgm:t>
    </dgm:pt>
    <dgm:pt modelId="{9AC247D1-0EF5-4EF1-96F5-AA922701607D}" type="parTrans" cxnId="{A6A6F088-3E75-4A0F-9FA1-B7B44F878E14}">
      <dgm:prSet/>
      <dgm:spPr/>
      <dgm:t>
        <a:bodyPr/>
        <a:lstStyle/>
        <a:p>
          <a:endParaRPr lang="en-US"/>
        </a:p>
      </dgm:t>
    </dgm:pt>
    <dgm:pt modelId="{8F8B60CB-73B2-4E23-8C52-D471CB4AAF36}" type="sibTrans" cxnId="{A6A6F088-3E75-4A0F-9FA1-B7B44F878E14}">
      <dgm:prSet/>
      <dgm:spPr/>
      <dgm:t>
        <a:bodyPr/>
        <a:lstStyle/>
        <a:p>
          <a:endParaRPr lang="en-US"/>
        </a:p>
      </dgm:t>
    </dgm:pt>
    <dgm:pt modelId="{CECEBFD6-53FF-4AA2-B0A3-0B7F2ACF1CB5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Córtalo de un golpe	Le corté el árbol	Se cortó con una piedra</a:t>
          </a:r>
          <a:endParaRPr lang="en-US">
            <a:solidFill>
              <a:schemeClr val="tx1"/>
            </a:solidFill>
          </a:endParaRPr>
        </a:p>
      </dgm:t>
    </dgm:pt>
    <dgm:pt modelId="{20E9025A-44FC-42F1-8F9C-AD03545F3953}" type="parTrans" cxnId="{8FADC64A-FF86-46D3-AD8E-585F6B6A95A5}">
      <dgm:prSet/>
      <dgm:spPr/>
      <dgm:t>
        <a:bodyPr/>
        <a:lstStyle/>
        <a:p>
          <a:endParaRPr lang="en-US"/>
        </a:p>
      </dgm:t>
    </dgm:pt>
    <dgm:pt modelId="{B7ACC6AC-E79D-4726-AAE8-E1ADF2CF9DC1}" type="sibTrans" cxnId="{8FADC64A-FF86-46D3-AD8E-585F6B6A95A5}">
      <dgm:prSet/>
      <dgm:spPr/>
      <dgm:t>
        <a:bodyPr/>
        <a:lstStyle/>
        <a:p>
          <a:endParaRPr lang="en-US"/>
        </a:p>
      </dgm:t>
    </dgm:pt>
    <dgm:pt modelId="{B24E7DAA-6E44-4AB7-B04C-8C142F2F27FD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Criterios semánticos: </a:t>
          </a:r>
          <a:br>
            <a:rPr lang="es-ES_tradnl">
              <a:solidFill>
                <a:schemeClr val="tx1"/>
              </a:solidFill>
            </a:rPr>
          </a:br>
          <a:r>
            <a:rPr lang="es-ES_tradnl">
              <a:solidFill>
                <a:schemeClr val="tx1"/>
              </a:solidFill>
            </a:rPr>
            <a:t>los verbos (proto)típicos designan acciones</a:t>
          </a:r>
          <a:endParaRPr lang="en-US">
            <a:solidFill>
              <a:schemeClr val="tx1"/>
            </a:solidFill>
          </a:endParaRPr>
        </a:p>
      </dgm:t>
    </dgm:pt>
    <dgm:pt modelId="{3E1A8195-85CD-49F2-BE67-621FF407ADE6}" type="parTrans" cxnId="{764697A5-B6DC-40C7-805C-9C27ABB73FE8}">
      <dgm:prSet/>
      <dgm:spPr/>
      <dgm:t>
        <a:bodyPr/>
        <a:lstStyle/>
        <a:p>
          <a:endParaRPr lang="en-US"/>
        </a:p>
      </dgm:t>
    </dgm:pt>
    <dgm:pt modelId="{7D75D818-6D96-484C-B3F4-8E9338DF1968}" type="sibTrans" cxnId="{764697A5-B6DC-40C7-805C-9C27ABB73FE8}">
      <dgm:prSet/>
      <dgm:spPr/>
      <dgm:t>
        <a:bodyPr/>
        <a:lstStyle/>
        <a:p>
          <a:endParaRPr lang="en-US"/>
        </a:p>
      </dgm:t>
    </dgm:pt>
    <dgm:pt modelId="{AE7D9594-9572-AE41-A5F9-66E28391B76A}" type="pres">
      <dgm:prSet presAssocID="{D44A7EEF-D186-45AC-89E9-3E9732A6642C}" presName="linear" presStyleCnt="0">
        <dgm:presLayoutVars>
          <dgm:animLvl val="lvl"/>
          <dgm:resizeHandles val="exact"/>
        </dgm:presLayoutVars>
      </dgm:prSet>
      <dgm:spPr/>
    </dgm:pt>
    <dgm:pt modelId="{F6F0A3D2-D584-CE45-B144-18FFE813580E}" type="pres">
      <dgm:prSet presAssocID="{8CE5B94D-BEA1-4837-8E04-00FB1983026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62BFF1A-2F2C-4D4F-A507-749E67FC2042}" type="pres">
      <dgm:prSet presAssocID="{8CE5B94D-BEA1-4837-8E04-00FB1983026F}" presName="childText" presStyleLbl="revTx" presStyleIdx="0" presStyleCnt="3">
        <dgm:presLayoutVars>
          <dgm:bulletEnabled val="1"/>
        </dgm:presLayoutVars>
      </dgm:prSet>
      <dgm:spPr/>
    </dgm:pt>
    <dgm:pt modelId="{F788E1F6-2BFC-774B-AF5C-631CD099C191}" type="pres">
      <dgm:prSet presAssocID="{915F7A12-BA3B-4A27-9721-4893A7B26DC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9E14822-678F-A649-848D-A7603F47BF6E}" type="pres">
      <dgm:prSet presAssocID="{915F7A12-BA3B-4A27-9721-4893A7B26DC2}" presName="childText" presStyleLbl="revTx" presStyleIdx="1" presStyleCnt="3">
        <dgm:presLayoutVars>
          <dgm:bulletEnabled val="1"/>
        </dgm:presLayoutVars>
      </dgm:prSet>
      <dgm:spPr/>
    </dgm:pt>
    <dgm:pt modelId="{AC2AA422-3097-0C4D-B354-351ADDD29CBE}" type="pres">
      <dgm:prSet presAssocID="{A2525BE5-E6E4-4877-A205-5523FCE2F06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75E497F-7C5A-0B49-AC5B-19883BAB0819}" type="pres">
      <dgm:prSet presAssocID="{A2525BE5-E6E4-4877-A205-5523FCE2F065}" presName="childText" presStyleLbl="revTx" presStyleIdx="2" presStyleCnt="3">
        <dgm:presLayoutVars>
          <dgm:bulletEnabled val="1"/>
        </dgm:presLayoutVars>
      </dgm:prSet>
      <dgm:spPr/>
    </dgm:pt>
    <dgm:pt modelId="{D8EC1CF3-DF6D-E440-ADFF-0F7B3C5052F7}" type="pres">
      <dgm:prSet presAssocID="{B24E7DAA-6E44-4AB7-B04C-8C142F2F27F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A4E950E-9ABE-4ADC-86E0-01272578AB7F}" srcId="{915F7A12-BA3B-4A27-9721-4893A7B26DC2}" destId="{9638A9EF-F18D-490F-B1DB-C2D8061D9EA2}" srcOrd="0" destOrd="0" parTransId="{5CAED587-51BE-4E69-8901-72390F9E1431}" sibTransId="{9C8CF09A-AF5C-480D-9CC7-28C29441FBAD}"/>
    <dgm:cxn modelId="{389FCF1E-7D80-134A-9C1C-39CA9D0CD38D}" type="presOf" srcId="{D44A7EEF-D186-45AC-89E9-3E9732A6642C}" destId="{AE7D9594-9572-AE41-A5F9-66E28391B76A}" srcOrd="0" destOrd="0" presId="urn:microsoft.com/office/officeart/2005/8/layout/vList2"/>
    <dgm:cxn modelId="{B0FE5228-5C2A-394B-A351-EBC7E143C7D0}" type="presOf" srcId="{6273D2A9-B65D-4681-811B-4341975F578C}" destId="{F62BFF1A-2F2C-4D4F-A507-749E67FC2042}" srcOrd="0" destOrd="0" presId="urn:microsoft.com/office/officeart/2005/8/layout/vList2"/>
    <dgm:cxn modelId="{BDA52747-BDCB-CC4B-8E71-F097FEA49FC5}" type="presOf" srcId="{9638A9EF-F18D-490F-B1DB-C2D8061D9EA2}" destId="{59E14822-678F-A649-848D-A7603F47BF6E}" srcOrd="0" destOrd="0" presId="urn:microsoft.com/office/officeart/2005/8/layout/vList2"/>
    <dgm:cxn modelId="{8FADC64A-FF86-46D3-AD8E-585F6B6A95A5}" srcId="{A2525BE5-E6E4-4877-A205-5523FCE2F065}" destId="{CECEBFD6-53FF-4AA2-B0A3-0B7F2ACF1CB5}" srcOrd="0" destOrd="0" parTransId="{20E9025A-44FC-42F1-8F9C-AD03545F3953}" sibTransId="{B7ACC6AC-E79D-4726-AAE8-E1ADF2CF9DC1}"/>
    <dgm:cxn modelId="{3E416358-7246-1346-9A5C-35981DE47BAF}" type="presOf" srcId="{915F7A12-BA3B-4A27-9721-4893A7B26DC2}" destId="{F788E1F6-2BFC-774B-AF5C-631CD099C191}" srcOrd="0" destOrd="0" presId="urn:microsoft.com/office/officeart/2005/8/layout/vList2"/>
    <dgm:cxn modelId="{82725868-F1AF-414A-B8CF-35A353672215}" srcId="{D44A7EEF-D186-45AC-89E9-3E9732A6642C}" destId="{915F7A12-BA3B-4A27-9721-4893A7B26DC2}" srcOrd="1" destOrd="0" parTransId="{6A52D206-00B7-42BC-A79B-FFD46623895F}" sibTransId="{25A015C4-2816-4B60-9CD9-CD6BAD6F93C4}"/>
    <dgm:cxn modelId="{A6A6F088-3E75-4A0F-9FA1-B7B44F878E14}" srcId="{D44A7EEF-D186-45AC-89E9-3E9732A6642C}" destId="{A2525BE5-E6E4-4877-A205-5523FCE2F065}" srcOrd="2" destOrd="0" parTransId="{9AC247D1-0EF5-4EF1-96F5-AA922701607D}" sibTransId="{8F8B60CB-73B2-4E23-8C52-D471CB4AAF36}"/>
    <dgm:cxn modelId="{764697A5-B6DC-40C7-805C-9C27ABB73FE8}" srcId="{D44A7EEF-D186-45AC-89E9-3E9732A6642C}" destId="{B24E7DAA-6E44-4AB7-B04C-8C142F2F27FD}" srcOrd="3" destOrd="0" parTransId="{3E1A8195-85CD-49F2-BE67-621FF407ADE6}" sibTransId="{7D75D818-6D96-484C-B3F4-8E9338DF1968}"/>
    <dgm:cxn modelId="{41E085B1-7624-6244-8164-2491912719A2}" type="presOf" srcId="{8CE5B94D-BEA1-4837-8E04-00FB1983026F}" destId="{F6F0A3D2-D584-CE45-B144-18FFE813580E}" srcOrd="0" destOrd="0" presId="urn:microsoft.com/office/officeart/2005/8/layout/vList2"/>
    <dgm:cxn modelId="{C19A50B5-4C9A-384F-9111-3A859D7EE7BB}" type="presOf" srcId="{A2525BE5-E6E4-4877-A205-5523FCE2F065}" destId="{AC2AA422-3097-0C4D-B354-351ADDD29CBE}" srcOrd="0" destOrd="0" presId="urn:microsoft.com/office/officeart/2005/8/layout/vList2"/>
    <dgm:cxn modelId="{39AA66DE-8658-8543-842A-C05CC1E1E581}" type="presOf" srcId="{CECEBFD6-53FF-4AA2-B0A3-0B7F2ACF1CB5}" destId="{B75E497F-7C5A-0B49-AC5B-19883BAB0819}" srcOrd="0" destOrd="0" presId="urn:microsoft.com/office/officeart/2005/8/layout/vList2"/>
    <dgm:cxn modelId="{167BB6EC-6EB0-0E43-8641-B60729C84282}" type="presOf" srcId="{B24E7DAA-6E44-4AB7-B04C-8C142F2F27FD}" destId="{D8EC1CF3-DF6D-E440-ADFF-0F7B3C5052F7}" srcOrd="0" destOrd="0" presId="urn:microsoft.com/office/officeart/2005/8/layout/vList2"/>
    <dgm:cxn modelId="{DEB528F1-5F51-4110-9AAD-26A11C6DF508}" srcId="{D44A7EEF-D186-45AC-89E9-3E9732A6642C}" destId="{8CE5B94D-BEA1-4837-8E04-00FB1983026F}" srcOrd="0" destOrd="0" parTransId="{18B8F620-EB55-4F82-B2FA-EE875F555A22}" sibTransId="{062E1C3D-9DA2-495B-881C-0107BB5102EE}"/>
    <dgm:cxn modelId="{740134F3-27C4-421B-9AC4-94CBFF0B2EFB}" srcId="{8CE5B94D-BEA1-4837-8E04-00FB1983026F}" destId="{6273D2A9-B65D-4681-811B-4341975F578C}" srcOrd="0" destOrd="0" parTransId="{304D9C67-92A7-4DD4-925C-F5866BD6ADAF}" sibTransId="{35FC1852-2A71-46B1-B363-9A52C635B827}"/>
    <dgm:cxn modelId="{8A2668A7-70BB-0A4B-B7D5-A005E86F39AC}" type="presParOf" srcId="{AE7D9594-9572-AE41-A5F9-66E28391B76A}" destId="{F6F0A3D2-D584-CE45-B144-18FFE813580E}" srcOrd="0" destOrd="0" presId="urn:microsoft.com/office/officeart/2005/8/layout/vList2"/>
    <dgm:cxn modelId="{59550F8F-B4BB-5944-BD91-63BD9ABB7A8B}" type="presParOf" srcId="{AE7D9594-9572-AE41-A5F9-66E28391B76A}" destId="{F62BFF1A-2F2C-4D4F-A507-749E67FC2042}" srcOrd="1" destOrd="0" presId="urn:microsoft.com/office/officeart/2005/8/layout/vList2"/>
    <dgm:cxn modelId="{66D17274-21C9-F347-BDEB-C42686383951}" type="presParOf" srcId="{AE7D9594-9572-AE41-A5F9-66E28391B76A}" destId="{F788E1F6-2BFC-774B-AF5C-631CD099C191}" srcOrd="2" destOrd="0" presId="urn:microsoft.com/office/officeart/2005/8/layout/vList2"/>
    <dgm:cxn modelId="{B01E950F-E294-1A4F-8B5C-FFD1FCAAB919}" type="presParOf" srcId="{AE7D9594-9572-AE41-A5F9-66E28391B76A}" destId="{59E14822-678F-A649-848D-A7603F47BF6E}" srcOrd="3" destOrd="0" presId="urn:microsoft.com/office/officeart/2005/8/layout/vList2"/>
    <dgm:cxn modelId="{712D073C-E1C1-5543-BEBB-CE451AFAB67B}" type="presParOf" srcId="{AE7D9594-9572-AE41-A5F9-66E28391B76A}" destId="{AC2AA422-3097-0C4D-B354-351ADDD29CBE}" srcOrd="4" destOrd="0" presId="urn:microsoft.com/office/officeart/2005/8/layout/vList2"/>
    <dgm:cxn modelId="{334E4F6B-958B-3D49-82DF-F534FAC30316}" type="presParOf" srcId="{AE7D9594-9572-AE41-A5F9-66E28391B76A}" destId="{B75E497F-7C5A-0B49-AC5B-19883BAB0819}" srcOrd="5" destOrd="0" presId="urn:microsoft.com/office/officeart/2005/8/layout/vList2"/>
    <dgm:cxn modelId="{979B1682-1A05-D943-96DD-0E0F53AB0A4F}" type="presParOf" srcId="{AE7D9594-9572-AE41-A5F9-66E28391B76A}" destId="{D8EC1CF3-DF6D-E440-ADFF-0F7B3C5052F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6D413D-088B-410D-90FE-068C5FF1646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3BEDE14-4CA6-449B-AC5B-317ABDD1030D}">
      <dgm:prSet custT="1"/>
      <dgm:spPr/>
      <dgm:t>
        <a:bodyPr/>
        <a:lstStyle/>
        <a:p>
          <a:r>
            <a:rPr lang="en-US" sz="2000" cap="small" baseline="0" dirty="0">
              <a:solidFill>
                <a:schemeClr val="tx1"/>
              </a:solidFill>
            </a:rPr>
            <a:t>- La </a:t>
          </a:r>
          <a:r>
            <a:rPr lang="en-US" sz="2000" cap="small" baseline="0" dirty="0" err="1">
              <a:solidFill>
                <a:schemeClr val="tx1"/>
              </a:solidFill>
            </a:rPr>
            <a:t>segmentación</a:t>
          </a:r>
          <a:r>
            <a:rPr lang="en-US" sz="2000" cap="small" baseline="0" dirty="0">
              <a:solidFill>
                <a:schemeClr val="tx1"/>
              </a:solidFill>
            </a:rPr>
            <a:t>  y </a:t>
          </a:r>
          <a:r>
            <a:rPr lang="en-US" sz="2000" cap="small" baseline="0" dirty="0" err="1">
              <a:solidFill>
                <a:schemeClr val="tx1"/>
              </a:solidFill>
            </a:rPr>
            <a:t>conmutación</a:t>
          </a:r>
          <a:r>
            <a:rPr lang="en-US" sz="2000" cap="small" baseline="0" dirty="0">
              <a:solidFill>
                <a:schemeClr val="tx1"/>
              </a:solidFill>
            </a:rPr>
            <a:t> es </a:t>
          </a:r>
          <a:r>
            <a:rPr lang="en-US" sz="2000" cap="small" baseline="0" dirty="0" err="1">
              <a:solidFill>
                <a:schemeClr val="tx1"/>
              </a:solidFill>
            </a:rPr>
            <a:t>básica</a:t>
          </a:r>
          <a:endParaRPr lang="en-US" sz="2000" cap="small" baseline="0" dirty="0">
            <a:solidFill>
              <a:schemeClr val="tx1"/>
            </a:solidFill>
          </a:endParaRPr>
        </a:p>
        <a:p>
          <a:r>
            <a:rPr lang="en-US" sz="2000" dirty="0">
              <a:solidFill>
                <a:schemeClr val="tx1"/>
              </a:solidFill>
            </a:rPr>
            <a:t>- </a:t>
          </a:r>
          <a:r>
            <a:rPr lang="en-US" sz="2000" cap="small" baseline="0" dirty="0" err="1">
              <a:solidFill>
                <a:schemeClr val="tx1"/>
              </a:solidFill>
            </a:rPr>
            <a:t>Necesitamos</a:t>
          </a:r>
          <a:r>
            <a:rPr lang="en-US" sz="2000" cap="small" baseline="0" dirty="0">
              <a:solidFill>
                <a:schemeClr val="tx1"/>
              </a:solidFill>
            </a:rPr>
            <a:t> </a:t>
          </a:r>
          <a:r>
            <a:rPr lang="en-US" sz="2000" cap="small" baseline="0" dirty="0" err="1">
              <a:solidFill>
                <a:schemeClr val="tx1"/>
              </a:solidFill>
            </a:rPr>
            <a:t>significados</a:t>
          </a:r>
          <a:r>
            <a:rPr lang="en-US" sz="2000" cap="small" baseline="0" dirty="0">
              <a:solidFill>
                <a:schemeClr val="tx1"/>
              </a:solidFill>
            </a:rPr>
            <a:t> </a:t>
          </a:r>
          <a:r>
            <a:rPr lang="en-US" sz="2000" cap="small" baseline="0" dirty="0" err="1">
              <a:solidFill>
                <a:schemeClr val="tx1"/>
              </a:solidFill>
            </a:rPr>
            <a:t>asociados</a:t>
          </a:r>
          <a:r>
            <a:rPr lang="en-US" sz="2000" cap="small" baseline="0" dirty="0">
              <a:solidFill>
                <a:schemeClr val="tx1"/>
              </a:solidFill>
            </a:rPr>
            <a:t> con </a:t>
          </a:r>
          <a:r>
            <a:rPr lang="en-US" sz="2000" cap="small" baseline="0" dirty="0" err="1">
              <a:solidFill>
                <a:schemeClr val="tx1"/>
              </a:solidFill>
            </a:rPr>
            <a:t>los</a:t>
          </a:r>
          <a:r>
            <a:rPr lang="en-US" sz="2000" cap="small" baseline="0" dirty="0">
              <a:solidFill>
                <a:schemeClr val="tx1"/>
              </a:solidFill>
            </a:rPr>
            <a:t> </a:t>
          </a:r>
          <a:r>
            <a:rPr lang="en-US" sz="2000" cap="small" baseline="0" dirty="0" err="1">
              <a:solidFill>
                <a:schemeClr val="tx1"/>
              </a:solidFill>
            </a:rPr>
            <a:t>morfemas</a:t>
          </a:r>
          <a:endParaRPr lang="en-US" sz="2000" cap="small" baseline="0" dirty="0"/>
        </a:p>
      </dgm:t>
    </dgm:pt>
    <dgm:pt modelId="{832D8440-97FB-479D-9565-B5059E3FFE8D}" type="parTrans" cxnId="{B21B336A-EDFC-4B47-90A8-8C504439DDA1}">
      <dgm:prSet/>
      <dgm:spPr/>
      <dgm:t>
        <a:bodyPr/>
        <a:lstStyle/>
        <a:p>
          <a:endParaRPr lang="en-US"/>
        </a:p>
      </dgm:t>
    </dgm:pt>
    <dgm:pt modelId="{F50D0709-B887-45BB-8706-8EEC3916DE14}" type="sibTrans" cxnId="{B21B336A-EDFC-4B47-90A8-8C504439DDA1}">
      <dgm:prSet/>
      <dgm:spPr/>
      <dgm:t>
        <a:bodyPr/>
        <a:lstStyle/>
        <a:p>
          <a:endParaRPr lang="en-US"/>
        </a:p>
      </dgm:t>
    </dgm:pt>
    <dgm:pt modelId="{00585913-847D-452C-97DA-1D04F079295F}">
      <dgm:prSet custT="1"/>
      <dgm:spPr/>
      <dgm:t>
        <a:bodyPr/>
        <a:lstStyle/>
        <a:p>
          <a:r>
            <a:rPr lang="en-US" sz="1800" b="1" dirty="0" err="1">
              <a:solidFill>
                <a:schemeClr val="tx1"/>
              </a:solidFill>
            </a:rPr>
            <a:t>Ejercicio</a:t>
          </a:r>
          <a:r>
            <a:rPr lang="en-US" sz="1800" b="1" dirty="0">
              <a:solidFill>
                <a:schemeClr val="tx1"/>
              </a:solidFill>
            </a:rPr>
            <a:t> 4.1.</a:t>
          </a:r>
        </a:p>
        <a:p>
          <a:r>
            <a:rPr lang="en-US" sz="1800" dirty="0">
              <a:solidFill>
                <a:schemeClr val="tx1"/>
              </a:solidFill>
            </a:rPr>
            <a:t>Decide </a:t>
          </a:r>
          <a:r>
            <a:rPr lang="en-US" sz="1800" dirty="0" err="1">
              <a:solidFill>
                <a:schemeClr val="tx1"/>
              </a:solidFill>
            </a:rPr>
            <a:t>si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los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elementos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subrayados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 las </a:t>
          </a:r>
          <a:r>
            <a:rPr lang="en-US" sz="1800" dirty="0" err="1">
              <a:solidFill>
                <a:schemeClr val="tx1"/>
              </a:solidFill>
            </a:rPr>
            <a:t>siguientes</a:t>
          </a:r>
          <a:r>
            <a:rPr lang="en-US" sz="1800" dirty="0">
              <a:solidFill>
                <a:schemeClr val="tx1"/>
              </a:solidFill>
            </a:rPr>
            <a:t> palabras son </a:t>
          </a:r>
          <a:r>
            <a:rPr lang="en-US" sz="1800" dirty="0" err="1">
              <a:solidFill>
                <a:schemeClr val="tx1"/>
              </a:solidFill>
            </a:rPr>
            <a:t>morfemas</a:t>
          </a:r>
          <a:r>
            <a:rPr lang="en-US" sz="1800" dirty="0">
              <a:solidFill>
                <a:schemeClr val="tx1"/>
              </a:solidFill>
            </a:rPr>
            <a:t>. Para </a:t>
          </a:r>
          <a:r>
            <a:rPr lang="en-US" sz="1800" dirty="0" err="1">
              <a:solidFill>
                <a:schemeClr val="tx1"/>
              </a:solidFill>
            </a:rPr>
            <a:t>ello</a:t>
          </a:r>
          <a:r>
            <a:rPr lang="en-US" sz="1800" dirty="0">
              <a:solidFill>
                <a:schemeClr val="tx1"/>
              </a:solidFill>
            </a:rPr>
            <a:t>, ten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cuenta</a:t>
          </a:r>
          <a:r>
            <a:rPr lang="en-US" sz="1800" dirty="0">
              <a:solidFill>
                <a:schemeClr val="tx1"/>
              </a:solidFill>
            </a:rPr>
            <a:t> las </a:t>
          </a:r>
          <a:r>
            <a:rPr lang="en-US" sz="1800" dirty="0" err="1">
              <a:solidFill>
                <a:schemeClr val="tx1"/>
              </a:solidFill>
            </a:rPr>
            <a:t>siguientes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preguntas</a:t>
          </a:r>
          <a:r>
            <a:rPr lang="en-US" sz="1800" dirty="0">
              <a:solidFill>
                <a:schemeClr val="tx1"/>
              </a:solidFill>
            </a:rPr>
            <a:t>: ¿</a:t>
          </a:r>
          <a:r>
            <a:rPr lang="en-US" sz="1800" dirty="0" err="1">
              <a:solidFill>
                <a:schemeClr val="tx1"/>
              </a:solidFill>
            </a:rPr>
            <a:t>tienen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significado</a:t>
          </a:r>
          <a:r>
            <a:rPr lang="en-US" sz="1800" dirty="0">
              <a:solidFill>
                <a:schemeClr val="tx1"/>
              </a:solidFill>
            </a:rPr>
            <a:t>? ¿</a:t>
          </a:r>
          <a:r>
            <a:rPr lang="en-US" sz="1800" dirty="0" err="1">
              <a:solidFill>
                <a:schemeClr val="tx1"/>
              </a:solidFill>
            </a:rPr>
            <a:t>Pueden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aparecer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otras</a:t>
          </a:r>
          <a:r>
            <a:rPr lang="en-US" sz="1800" dirty="0">
              <a:solidFill>
                <a:schemeClr val="tx1"/>
              </a:solidFill>
            </a:rPr>
            <a:t> palabras con ese </a:t>
          </a:r>
          <a:r>
            <a:rPr lang="en-US" sz="1800" dirty="0" err="1">
              <a:solidFill>
                <a:schemeClr val="tx1"/>
              </a:solidFill>
            </a:rPr>
            <a:t>mismo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significado</a:t>
          </a:r>
          <a:r>
            <a:rPr lang="en-US" sz="1800" dirty="0">
              <a:solidFill>
                <a:schemeClr val="tx1"/>
              </a:solidFill>
            </a:rPr>
            <a:t>?</a:t>
          </a:r>
        </a:p>
        <a:p>
          <a:pPr>
            <a:buNone/>
          </a:pPr>
          <a:r>
            <a:rPr lang="en-US" sz="1800" dirty="0">
              <a:solidFill>
                <a:schemeClr val="tx1"/>
              </a:solidFill>
            </a:rPr>
            <a:t>1. Cas</a:t>
          </a:r>
          <a:r>
            <a:rPr lang="en-US" sz="1800" u="sng" dirty="0">
              <a:solidFill>
                <a:schemeClr val="tx1"/>
              </a:solidFill>
            </a:rPr>
            <a:t>a</a:t>
          </a:r>
          <a:r>
            <a:rPr lang="en-US" sz="1800" dirty="0">
              <a:solidFill>
                <a:schemeClr val="tx1"/>
              </a:solidFill>
            </a:rPr>
            <a:t>				6. </a:t>
          </a:r>
          <a:r>
            <a:rPr lang="en-US" sz="1800" dirty="0" err="1">
              <a:solidFill>
                <a:schemeClr val="tx1"/>
              </a:solidFill>
            </a:rPr>
            <a:t>Abogad</a:t>
          </a:r>
          <a:r>
            <a:rPr lang="en-US" sz="1800" u="sng" dirty="0" err="1">
              <a:solidFill>
                <a:schemeClr val="tx1"/>
              </a:solidFill>
            </a:rPr>
            <a:t>a</a:t>
          </a:r>
          <a:r>
            <a:rPr lang="en-US" sz="1800" dirty="0">
              <a:solidFill>
                <a:schemeClr val="tx1"/>
              </a:solidFill>
            </a:rPr>
            <a:t>		</a:t>
          </a:r>
        </a:p>
        <a:p>
          <a:pPr>
            <a:buNone/>
          </a:pPr>
          <a:r>
            <a:rPr lang="en-US" sz="1800" dirty="0">
              <a:solidFill>
                <a:schemeClr val="tx1"/>
              </a:solidFill>
            </a:rPr>
            <a:t>2. </a:t>
          </a:r>
          <a:r>
            <a:rPr lang="en-US" sz="1800" u="sng" dirty="0" err="1">
              <a:solidFill>
                <a:schemeClr val="tx1"/>
              </a:solidFill>
            </a:rPr>
            <a:t>Co</a:t>
          </a:r>
          <a:r>
            <a:rPr lang="en-US" sz="1800" dirty="0" err="1">
              <a:solidFill>
                <a:schemeClr val="tx1"/>
              </a:solidFill>
            </a:rPr>
            <a:t>piloto</a:t>
          </a:r>
          <a:r>
            <a:rPr lang="en-US" sz="1800" dirty="0">
              <a:solidFill>
                <a:schemeClr val="tx1"/>
              </a:solidFill>
            </a:rPr>
            <a:t>			7. </a:t>
          </a:r>
          <a:r>
            <a:rPr lang="en-US" sz="1800" u="sng" dirty="0" err="1">
              <a:solidFill>
                <a:schemeClr val="tx1"/>
              </a:solidFill>
            </a:rPr>
            <a:t>Co</a:t>
          </a:r>
          <a:r>
            <a:rPr lang="en-US" sz="1800" dirty="0" err="1">
              <a:solidFill>
                <a:schemeClr val="tx1"/>
              </a:solidFill>
            </a:rPr>
            <a:t>jín</a:t>
          </a:r>
          <a:endParaRPr lang="en-US" sz="1800" dirty="0">
            <a:solidFill>
              <a:schemeClr val="tx1"/>
            </a:solidFill>
          </a:endParaRPr>
        </a:p>
        <a:p>
          <a:pPr>
            <a:buNone/>
          </a:pPr>
          <a:r>
            <a:rPr lang="en-US" sz="1800" dirty="0">
              <a:solidFill>
                <a:schemeClr val="tx1"/>
              </a:solidFill>
            </a:rPr>
            <a:t>3. </a:t>
          </a:r>
          <a:r>
            <a:rPr lang="en-US" sz="1800" u="sng" dirty="0" err="1">
              <a:solidFill>
                <a:schemeClr val="tx1"/>
              </a:solidFill>
            </a:rPr>
            <a:t>Des</a:t>
          </a:r>
          <a:r>
            <a:rPr lang="en-US" sz="1800" dirty="0" err="1">
              <a:solidFill>
                <a:schemeClr val="tx1"/>
              </a:solidFill>
            </a:rPr>
            <a:t>decir</a:t>
          </a:r>
          <a:r>
            <a:rPr lang="en-US" sz="1800" dirty="0">
              <a:solidFill>
                <a:schemeClr val="tx1"/>
              </a:solidFill>
            </a:rPr>
            <a:t>			8. </a:t>
          </a:r>
          <a:r>
            <a:rPr lang="en-US" sz="1800" u="sng" dirty="0" err="1">
              <a:solidFill>
                <a:schemeClr val="tx1"/>
              </a:solidFill>
            </a:rPr>
            <a:t>Des</a:t>
          </a:r>
          <a:r>
            <a:rPr lang="en-US" sz="1800" dirty="0" err="1">
              <a:solidFill>
                <a:schemeClr val="tx1"/>
              </a:solidFill>
            </a:rPr>
            <a:t>pertador</a:t>
          </a:r>
          <a:endParaRPr lang="en-US" sz="1800" dirty="0">
            <a:solidFill>
              <a:schemeClr val="tx1"/>
            </a:solidFill>
          </a:endParaRPr>
        </a:p>
        <a:p>
          <a:pPr>
            <a:buNone/>
          </a:pPr>
          <a:r>
            <a:rPr lang="en-US" sz="1800" dirty="0">
              <a:solidFill>
                <a:schemeClr val="tx1"/>
              </a:solidFill>
            </a:rPr>
            <a:t>4. </a:t>
          </a:r>
          <a:r>
            <a:rPr lang="en-US" sz="1800" u="sng" dirty="0" err="1">
              <a:solidFill>
                <a:schemeClr val="tx1"/>
              </a:solidFill>
            </a:rPr>
            <a:t>Para</a:t>
          </a:r>
          <a:r>
            <a:rPr lang="en-US" sz="1800" dirty="0" err="1">
              <a:solidFill>
                <a:schemeClr val="tx1"/>
              </a:solidFill>
            </a:rPr>
            <a:t>farmacia</a:t>
          </a:r>
          <a:r>
            <a:rPr lang="en-US" sz="1800" dirty="0">
              <a:solidFill>
                <a:schemeClr val="tx1"/>
              </a:solidFill>
            </a:rPr>
            <a:t>			9. </a:t>
          </a:r>
          <a:r>
            <a:rPr lang="en-US" sz="1800" u="sng" dirty="0" err="1">
              <a:solidFill>
                <a:schemeClr val="tx1"/>
              </a:solidFill>
            </a:rPr>
            <a:t>Para</a:t>
          </a:r>
          <a:r>
            <a:rPr lang="en-US" sz="1800" dirty="0" err="1">
              <a:solidFill>
                <a:schemeClr val="tx1"/>
              </a:solidFill>
            </a:rPr>
            <a:t>lela</a:t>
          </a:r>
          <a:endParaRPr lang="en-US" sz="1800" dirty="0">
            <a:solidFill>
              <a:schemeClr val="tx1"/>
            </a:solidFill>
          </a:endParaRPr>
        </a:p>
        <a:p>
          <a:pPr>
            <a:buNone/>
          </a:pPr>
          <a:r>
            <a:rPr lang="en-US" sz="1800" dirty="0">
              <a:solidFill>
                <a:schemeClr val="tx1"/>
              </a:solidFill>
            </a:rPr>
            <a:t>5. </a:t>
          </a:r>
          <a:r>
            <a:rPr lang="en-US" sz="1800" dirty="0" err="1">
              <a:solidFill>
                <a:schemeClr val="tx1"/>
              </a:solidFill>
            </a:rPr>
            <a:t>Apet</a:t>
          </a:r>
          <a:r>
            <a:rPr lang="en-US" sz="1800" u="sng" dirty="0" err="1">
              <a:solidFill>
                <a:schemeClr val="tx1"/>
              </a:solidFill>
            </a:rPr>
            <a:t>ito</a:t>
          </a:r>
          <a:r>
            <a:rPr lang="en-US" sz="1800" dirty="0">
              <a:solidFill>
                <a:schemeClr val="tx1"/>
              </a:solidFill>
            </a:rPr>
            <a:t>			10. </a:t>
          </a:r>
          <a:r>
            <a:rPr lang="en-US" sz="1800" dirty="0" err="1">
              <a:solidFill>
                <a:schemeClr val="tx1"/>
              </a:solidFill>
            </a:rPr>
            <a:t>Arbol</a:t>
          </a:r>
          <a:r>
            <a:rPr lang="en-US" sz="1800" u="sng" dirty="0" err="1">
              <a:solidFill>
                <a:schemeClr val="tx1"/>
              </a:solidFill>
            </a:rPr>
            <a:t>ito</a:t>
          </a:r>
          <a:endParaRPr lang="en-US" sz="1800" dirty="0">
            <a:solidFill>
              <a:schemeClr val="tx1"/>
            </a:solidFill>
          </a:endParaRPr>
        </a:p>
      </dgm:t>
    </dgm:pt>
    <dgm:pt modelId="{3A037406-2302-419B-93A3-0CE98D00B208}" type="parTrans" cxnId="{CF1C1BBE-FA46-48AA-860D-97B0B7F402A6}">
      <dgm:prSet/>
      <dgm:spPr/>
      <dgm:t>
        <a:bodyPr/>
        <a:lstStyle/>
        <a:p>
          <a:endParaRPr lang="en-US"/>
        </a:p>
      </dgm:t>
    </dgm:pt>
    <dgm:pt modelId="{29B86108-B0E1-4361-A2EC-2832A25A05ED}" type="sibTrans" cxnId="{CF1C1BBE-FA46-48AA-860D-97B0B7F402A6}">
      <dgm:prSet/>
      <dgm:spPr/>
      <dgm:t>
        <a:bodyPr/>
        <a:lstStyle/>
        <a:p>
          <a:endParaRPr lang="en-US"/>
        </a:p>
      </dgm:t>
    </dgm:pt>
    <dgm:pt modelId="{81B584F6-0471-6D45-8CB5-03B05F4965DF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i="1" dirty="0">
              <a:solidFill>
                <a:schemeClr val="tx1"/>
              </a:solidFill>
            </a:rPr>
            <a:t>In-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tiene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igual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significado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: </a:t>
          </a:r>
          <a:r>
            <a:rPr lang="en-US" sz="1800" dirty="0" err="1">
              <a:solidFill>
                <a:schemeClr val="tx1"/>
              </a:solidFill>
            </a:rPr>
            <a:t>incapaz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incumplir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inofensivo</a:t>
          </a:r>
          <a:endParaRPr lang="en-US" sz="1800" dirty="0"/>
        </a:p>
      </dgm:t>
    </dgm:pt>
    <dgm:pt modelId="{09E86CBC-DFD2-A845-A03E-FD3010173622}" type="parTrans" cxnId="{91071E34-A03E-154B-B306-89169D5D014F}">
      <dgm:prSet/>
      <dgm:spPr/>
      <dgm:t>
        <a:bodyPr/>
        <a:lstStyle/>
        <a:p>
          <a:endParaRPr lang="en-US"/>
        </a:p>
      </dgm:t>
    </dgm:pt>
    <dgm:pt modelId="{BBC3F770-E143-E048-AEF3-897706E37129}" type="sibTrans" cxnId="{91071E34-A03E-154B-B306-89169D5D014F}">
      <dgm:prSet/>
      <dgm:spPr/>
      <dgm:t>
        <a:bodyPr/>
        <a:lstStyle/>
        <a:p>
          <a:endParaRPr lang="en-US"/>
        </a:p>
      </dgm:t>
    </dgm:pt>
    <dgm:pt modelId="{F6645C18-C52D-8748-8E83-A8E7765BBF4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i="1" dirty="0">
              <a:solidFill>
                <a:schemeClr val="tx1"/>
              </a:solidFill>
            </a:rPr>
            <a:t>-</a:t>
          </a:r>
          <a:r>
            <a:rPr lang="en-US" sz="1800" i="1" dirty="0" err="1">
              <a:solidFill>
                <a:schemeClr val="tx1"/>
              </a:solidFill>
            </a:rPr>
            <a:t>toler</a:t>
          </a:r>
          <a:r>
            <a:rPr lang="en-US" sz="1800" i="1" dirty="0">
              <a:solidFill>
                <a:schemeClr val="tx1"/>
              </a:solidFill>
            </a:rPr>
            <a:t>- </a:t>
          </a:r>
          <a:r>
            <a:rPr lang="en-US" sz="1800" dirty="0" err="1">
              <a:solidFill>
                <a:schemeClr val="tx1"/>
              </a:solidFill>
            </a:rPr>
            <a:t>significa</a:t>
          </a:r>
          <a:r>
            <a:rPr lang="en-US" sz="1800" dirty="0">
              <a:solidFill>
                <a:schemeClr val="tx1"/>
              </a:solidFill>
            </a:rPr>
            <a:t> lo </a:t>
          </a:r>
          <a:r>
            <a:rPr lang="en-US" sz="1800" dirty="0" err="1">
              <a:solidFill>
                <a:schemeClr val="tx1"/>
              </a:solidFill>
            </a:rPr>
            <a:t>mismo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: </a:t>
          </a:r>
          <a:r>
            <a:rPr lang="en-US" sz="1800" dirty="0" err="1">
              <a:solidFill>
                <a:schemeClr val="tx1"/>
              </a:solidFill>
            </a:rPr>
            <a:t>tolerar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tolerante</a:t>
          </a:r>
          <a:r>
            <a:rPr lang="en-US" sz="1800" dirty="0">
              <a:solidFill>
                <a:schemeClr val="tx1"/>
              </a:solidFill>
            </a:rPr>
            <a:t>…</a:t>
          </a:r>
          <a:endParaRPr lang="en-US" sz="1800" dirty="0"/>
        </a:p>
      </dgm:t>
    </dgm:pt>
    <dgm:pt modelId="{AD5A01E9-0505-F64B-B62B-87C6A35B3F3E}" type="parTrans" cxnId="{CBD2C32B-1F02-7743-AD08-A6A920023366}">
      <dgm:prSet/>
      <dgm:spPr/>
      <dgm:t>
        <a:bodyPr/>
        <a:lstStyle/>
        <a:p>
          <a:endParaRPr lang="en-US"/>
        </a:p>
      </dgm:t>
    </dgm:pt>
    <dgm:pt modelId="{C839A45A-3C95-E949-9CDC-EF35209220CC}" type="sibTrans" cxnId="{CBD2C32B-1F02-7743-AD08-A6A920023366}">
      <dgm:prSet/>
      <dgm:spPr/>
      <dgm:t>
        <a:bodyPr/>
        <a:lstStyle/>
        <a:p>
          <a:endParaRPr lang="en-US"/>
        </a:p>
      </dgm:t>
    </dgm:pt>
    <dgm:pt modelId="{551D889C-2797-CB45-BF2E-FB02031C3980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i="1" dirty="0">
              <a:solidFill>
                <a:schemeClr val="tx1"/>
              </a:solidFill>
            </a:rPr>
            <a:t>-able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significa</a:t>
          </a:r>
          <a:r>
            <a:rPr lang="en-US" sz="1800" dirty="0">
              <a:solidFill>
                <a:schemeClr val="tx1"/>
              </a:solidFill>
            </a:rPr>
            <a:t> lo </a:t>
          </a:r>
          <a:r>
            <a:rPr lang="en-US" sz="1800" dirty="0" err="1">
              <a:solidFill>
                <a:schemeClr val="tx1"/>
              </a:solidFill>
            </a:rPr>
            <a:t>mismo</a:t>
          </a:r>
          <a:r>
            <a:rPr lang="en-US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en</a:t>
          </a:r>
          <a:r>
            <a:rPr lang="en-US" sz="1800" dirty="0">
              <a:solidFill>
                <a:schemeClr val="tx1"/>
              </a:solidFill>
            </a:rPr>
            <a:t>: </a:t>
          </a:r>
          <a:r>
            <a:rPr lang="en-US" sz="1800" dirty="0" err="1">
              <a:solidFill>
                <a:schemeClr val="tx1"/>
              </a:solidFill>
            </a:rPr>
            <a:t>deseable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amable</a:t>
          </a:r>
          <a:r>
            <a:rPr lang="en-US" sz="1800" dirty="0">
              <a:solidFill>
                <a:schemeClr val="tx1"/>
              </a:solidFill>
            </a:rPr>
            <a:t>, </a:t>
          </a:r>
          <a:r>
            <a:rPr lang="en-US" sz="1800" dirty="0" err="1">
              <a:solidFill>
                <a:schemeClr val="tx1"/>
              </a:solidFill>
            </a:rPr>
            <a:t>estable</a:t>
          </a:r>
          <a:endParaRPr lang="en-US" sz="1800" dirty="0">
            <a:solidFill>
              <a:schemeClr val="tx1"/>
            </a:solidFill>
          </a:endParaRPr>
        </a:p>
      </dgm:t>
    </dgm:pt>
    <dgm:pt modelId="{A4EA6F23-B4B4-484B-BD3D-B2F967E08B6D}" type="parTrans" cxnId="{297DC21E-E485-7243-BBCF-E250EBE95E6B}">
      <dgm:prSet/>
      <dgm:spPr/>
      <dgm:t>
        <a:bodyPr/>
        <a:lstStyle/>
        <a:p>
          <a:endParaRPr lang="en-US"/>
        </a:p>
      </dgm:t>
    </dgm:pt>
    <dgm:pt modelId="{0E0D182B-8141-1640-B1BB-5F4FC7A7D7CE}" type="sibTrans" cxnId="{297DC21E-E485-7243-BBCF-E250EBE95E6B}">
      <dgm:prSet/>
      <dgm:spPr/>
      <dgm:t>
        <a:bodyPr/>
        <a:lstStyle/>
        <a:p>
          <a:endParaRPr lang="en-US"/>
        </a:p>
      </dgm:t>
    </dgm:pt>
    <dgm:pt modelId="{B06A4A01-ADDD-BF4D-A4B8-163C570ED40A}" type="pres">
      <dgm:prSet presAssocID="{3F6D413D-088B-410D-90FE-068C5FF16461}" presName="linear" presStyleCnt="0">
        <dgm:presLayoutVars>
          <dgm:animLvl val="lvl"/>
          <dgm:resizeHandles val="exact"/>
        </dgm:presLayoutVars>
      </dgm:prSet>
      <dgm:spPr/>
    </dgm:pt>
    <dgm:pt modelId="{CD928B44-C204-384C-9B89-1B96FB56D154}" type="pres">
      <dgm:prSet presAssocID="{83BEDE14-4CA6-449B-AC5B-317ABDD1030D}" presName="parentText" presStyleLbl="node1" presStyleIdx="0" presStyleCnt="2" custScaleY="29539" custLinFactNeighborX="150" custLinFactNeighborY="-52473">
        <dgm:presLayoutVars>
          <dgm:chMax val="0"/>
          <dgm:bulletEnabled val="1"/>
        </dgm:presLayoutVars>
      </dgm:prSet>
      <dgm:spPr/>
    </dgm:pt>
    <dgm:pt modelId="{F8F52853-7D4B-CA4B-8399-1C781C09E87E}" type="pres">
      <dgm:prSet presAssocID="{83BEDE14-4CA6-449B-AC5B-317ABDD1030D}" presName="childText" presStyleLbl="revTx" presStyleIdx="0" presStyleCnt="1" custScaleY="30217" custLinFactNeighborX="-300" custLinFactNeighborY="-13030">
        <dgm:presLayoutVars>
          <dgm:bulletEnabled val="1"/>
        </dgm:presLayoutVars>
      </dgm:prSet>
      <dgm:spPr/>
    </dgm:pt>
    <dgm:pt modelId="{335A635C-F0B8-1D4B-AAB4-8E43E0609FEF}" type="pres">
      <dgm:prSet presAssocID="{00585913-847D-452C-97DA-1D04F079295F}" presName="parentText" presStyleLbl="node1" presStyleIdx="1" presStyleCnt="2" custScaleY="90411" custLinFactNeighborY="44133">
        <dgm:presLayoutVars>
          <dgm:chMax val="0"/>
          <dgm:bulletEnabled val="1"/>
        </dgm:presLayoutVars>
      </dgm:prSet>
      <dgm:spPr/>
    </dgm:pt>
  </dgm:ptLst>
  <dgm:cxnLst>
    <dgm:cxn modelId="{297DC21E-E485-7243-BBCF-E250EBE95E6B}" srcId="{83BEDE14-4CA6-449B-AC5B-317ABDD1030D}" destId="{551D889C-2797-CB45-BF2E-FB02031C3980}" srcOrd="2" destOrd="0" parTransId="{A4EA6F23-B4B4-484B-BD3D-B2F967E08B6D}" sibTransId="{0E0D182B-8141-1640-B1BB-5F4FC7A7D7CE}"/>
    <dgm:cxn modelId="{D4568421-8C6C-6A49-BF43-9AD8671B9311}" type="presOf" srcId="{551D889C-2797-CB45-BF2E-FB02031C3980}" destId="{F8F52853-7D4B-CA4B-8399-1C781C09E87E}" srcOrd="0" destOrd="2" presId="urn:microsoft.com/office/officeart/2005/8/layout/vList2"/>
    <dgm:cxn modelId="{CBD2C32B-1F02-7743-AD08-A6A920023366}" srcId="{83BEDE14-4CA6-449B-AC5B-317ABDD1030D}" destId="{F6645C18-C52D-8748-8E83-A8E7765BBF42}" srcOrd="1" destOrd="0" parTransId="{AD5A01E9-0505-F64B-B62B-87C6A35B3F3E}" sibTransId="{C839A45A-3C95-E949-9CDC-EF35209220CC}"/>
    <dgm:cxn modelId="{91071E34-A03E-154B-B306-89169D5D014F}" srcId="{83BEDE14-4CA6-449B-AC5B-317ABDD1030D}" destId="{81B584F6-0471-6D45-8CB5-03B05F4965DF}" srcOrd="0" destOrd="0" parTransId="{09E86CBC-DFD2-A845-A03E-FD3010173622}" sibTransId="{BBC3F770-E143-E048-AEF3-897706E37129}"/>
    <dgm:cxn modelId="{42A12350-D976-7249-8361-E914C8B98A53}" type="presOf" srcId="{81B584F6-0471-6D45-8CB5-03B05F4965DF}" destId="{F8F52853-7D4B-CA4B-8399-1C781C09E87E}" srcOrd="0" destOrd="0" presId="urn:microsoft.com/office/officeart/2005/8/layout/vList2"/>
    <dgm:cxn modelId="{B21B336A-EDFC-4B47-90A8-8C504439DDA1}" srcId="{3F6D413D-088B-410D-90FE-068C5FF16461}" destId="{83BEDE14-4CA6-449B-AC5B-317ABDD1030D}" srcOrd="0" destOrd="0" parTransId="{832D8440-97FB-479D-9565-B5059E3FFE8D}" sibTransId="{F50D0709-B887-45BB-8706-8EEC3916DE14}"/>
    <dgm:cxn modelId="{A4736E8C-6A4D-3A4C-9B0F-787F18ED62C3}" type="presOf" srcId="{3F6D413D-088B-410D-90FE-068C5FF16461}" destId="{B06A4A01-ADDD-BF4D-A4B8-163C570ED40A}" srcOrd="0" destOrd="0" presId="urn:microsoft.com/office/officeart/2005/8/layout/vList2"/>
    <dgm:cxn modelId="{0005DDB3-3135-FC41-BF68-87E57052A9A2}" type="presOf" srcId="{00585913-847D-452C-97DA-1D04F079295F}" destId="{335A635C-F0B8-1D4B-AAB4-8E43E0609FEF}" srcOrd="0" destOrd="0" presId="urn:microsoft.com/office/officeart/2005/8/layout/vList2"/>
    <dgm:cxn modelId="{B55B0CB8-BCED-5747-9467-6AFA25F56A71}" type="presOf" srcId="{F6645C18-C52D-8748-8E83-A8E7765BBF42}" destId="{F8F52853-7D4B-CA4B-8399-1C781C09E87E}" srcOrd="0" destOrd="1" presId="urn:microsoft.com/office/officeart/2005/8/layout/vList2"/>
    <dgm:cxn modelId="{CF1C1BBE-FA46-48AA-860D-97B0B7F402A6}" srcId="{3F6D413D-088B-410D-90FE-068C5FF16461}" destId="{00585913-847D-452C-97DA-1D04F079295F}" srcOrd="1" destOrd="0" parTransId="{3A037406-2302-419B-93A3-0CE98D00B208}" sibTransId="{29B86108-B0E1-4361-A2EC-2832A25A05ED}"/>
    <dgm:cxn modelId="{6DC059FD-3613-7D41-A32D-8F079E0C25E1}" type="presOf" srcId="{83BEDE14-4CA6-449B-AC5B-317ABDD1030D}" destId="{CD928B44-C204-384C-9B89-1B96FB56D154}" srcOrd="0" destOrd="0" presId="urn:microsoft.com/office/officeart/2005/8/layout/vList2"/>
    <dgm:cxn modelId="{3D9B2ECB-F754-6C43-93E7-AD893B396CE9}" type="presParOf" srcId="{B06A4A01-ADDD-BF4D-A4B8-163C570ED40A}" destId="{CD928B44-C204-384C-9B89-1B96FB56D154}" srcOrd="0" destOrd="0" presId="urn:microsoft.com/office/officeart/2005/8/layout/vList2"/>
    <dgm:cxn modelId="{475FCC03-23C2-904B-9C7E-6355A47B7C3E}" type="presParOf" srcId="{B06A4A01-ADDD-BF4D-A4B8-163C570ED40A}" destId="{F8F52853-7D4B-CA4B-8399-1C781C09E87E}" srcOrd="1" destOrd="0" presId="urn:microsoft.com/office/officeart/2005/8/layout/vList2"/>
    <dgm:cxn modelId="{0C5C962A-43B5-9C45-97CB-903392BE487D}" type="presParOf" srcId="{B06A4A01-ADDD-BF4D-A4B8-163C570ED40A}" destId="{335A635C-F0B8-1D4B-AAB4-8E43E0609FE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D29B25B7-CA18-45F0-9329-4C9BCF4A009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BE38244-FEAA-4F31-82E7-5544FA1D9FDC}">
      <dgm:prSet custT="1"/>
      <dgm:spPr/>
      <dgm:t>
        <a:bodyPr/>
        <a:lstStyle/>
        <a:p>
          <a:r>
            <a:rPr lang="es-ES_tradnl" sz="1800" dirty="0">
              <a:solidFill>
                <a:schemeClr val="tx1"/>
              </a:solidFill>
            </a:rPr>
            <a:t>Criterios morfológicos. El adverbio es una palabra invariable: su forma no cambia según la concordancia con sustantivos, adjetivos o artículos:</a:t>
          </a:r>
          <a:endParaRPr lang="en-US" sz="1800" dirty="0">
            <a:solidFill>
              <a:schemeClr val="tx1"/>
            </a:solidFill>
          </a:endParaRPr>
        </a:p>
      </dgm:t>
    </dgm:pt>
    <dgm:pt modelId="{BA880860-FB60-4185-8BCE-4AC4E71026E2}" type="parTrans" cxnId="{C0A03543-024C-4DEF-94ED-357D279E6A75}">
      <dgm:prSet/>
      <dgm:spPr/>
      <dgm:t>
        <a:bodyPr/>
        <a:lstStyle/>
        <a:p>
          <a:endParaRPr lang="en-US"/>
        </a:p>
      </dgm:t>
    </dgm:pt>
    <dgm:pt modelId="{D1C65403-4C01-446B-83D6-D8297B726F04}" type="sibTrans" cxnId="{C0A03543-024C-4DEF-94ED-357D279E6A75}">
      <dgm:prSet/>
      <dgm:spPr/>
      <dgm:t>
        <a:bodyPr/>
        <a:lstStyle/>
        <a:p>
          <a:endParaRPr lang="en-US"/>
        </a:p>
      </dgm:t>
    </dgm:pt>
    <dgm:pt modelId="{DEBF88EB-D19B-4C36-86E9-731D810985E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chico vive bien	</a:t>
          </a:r>
          <a:endParaRPr lang="en-US" dirty="0">
            <a:solidFill>
              <a:schemeClr val="tx1"/>
            </a:solidFill>
          </a:endParaRPr>
        </a:p>
      </dgm:t>
    </dgm:pt>
    <dgm:pt modelId="{58389557-4FFE-428D-9B11-50E3FC1F2D59}" type="parTrans" cxnId="{ECAB52BA-D2CB-4260-A260-670E578907EF}">
      <dgm:prSet/>
      <dgm:spPr/>
      <dgm:t>
        <a:bodyPr/>
        <a:lstStyle/>
        <a:p>
          <a:endParaRPr lang="en-US"/>
        </a:p>
      </dgm:t>
    </dgm:pt>
    <dgm:pt modelId="{2DE205F4-3AAE-4391-A3ED-9B5125B9A51D}" type="sibTrans" cxnId="{ECAB52BA-D2CB-4260-A260-670E578907EF}">
      <dgm:prSet/>
      <dgm:spPr/>
      <dgm:t>
        <a:bodyPr/>
        <a:lstStyle/>
        <a:p>
          <a:endParaRPr lang="en-US"/>
        </a:p>
      </dgm:t>
    </dgm:pt>
    <dgm:pt modelId="{3B405E0B-68E8-40D7-A62D-20F05A6D37CA}">
      <dgm:prSet custT="1"/>
      <dgm:spPr/>
      <dgm:t>
        <a:bodyPr/>
        <a:lstStyle/>
        <a:p>
          <a:r>
            <a:rPr lang="es-ES_tradnl" sz="1800">
              <a:solidFill>
                <a:schemeClr val="tx1"/>
              </a:solidFill>
            </a:rPr>
            <a:t>Criterios distribucionales: El adverbio suele modificar al verbo. Algunos  pueden también modificar el adjetivo u otro adverbio:</a:t>
          </a:r>
          <a:endParaRPr lang="en-US" sz="1800">
            <a:solidFill>
              <a:schemeClr val="tx1"/>
            </a:solidFill>
          </a:endParaRPr>
        </a:p>
      </dgm:t>
    </dgm:pt>
    <dgm:pt modelId="{3DD08245-74E4-4A40-94EB-C8176889CC68}" type="parTrans" cxnId="{57A4521E-381F-412B-A675-953B5A1E6D79}">
      <dgm:prSet/>
      <dgm:spPr/>
      <dgm:t>
        <a:bodyPr/>
        <a:lstStyle/>
        <a:p>
          <a:endParaRPr lang="en-US"/>
        </a:p>
      </dgm:t>
    </dgm:pt>
    <dgm:pt modelId="{2D524FA0-3B0E-474B-912A-9E9ADE339932}" type="sibTrans" cxnId="{57A4521E-381F-412B-A675-953B5A1E6D79}">
      <dgm:prSet/>
      <dgm:spPr/>
      <dgm:t>
        <a:bodyPr/>
        <a:lstStyle/>
        <a:p>
          <a:endParaRPr lang="en-US"/>
        </a:p>
      </dgm:t>
    </dgm:pt>
    <dgm:pt modelId="{0B91982A-0F45-400F-BA37-0A6B9B9A4C5E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Su actitud me </a:t>
          </a:r>
          <a:r>
            <a:rPr lang="es-ES_tradnl" i="1">
              <a:solidFill>
                <a:schemeClr val="tx1"/>
              </a:solidFill>
            </a:rPr>
            <a:t>molesta </a:t>
          </a:r>
          <a:r>
            <a:rPr lang="es-ES_tradnl" i="1" u="sng">
              <a:solidFill>
                <a:schemeClr val="tx1"/>
              </a:solidFill>
            </a:rPr>
            <a:t>bastante</a:t>
          </a:r>
          <a:endParaRPr lang="en-US">
            <a:solidFill>
              <a:schemeClr val="tx1"/>
            </a:solidFill>
          </a:endParaRPr>
        </a:p>
      </dgm:t>
    </dgm:pt>
    <dgm:pt modelId="{B1FBB034-BF5C-4B5A-BB55-CEB8D753A651}" type="parTrans" cxnId="{66C022C9-747E-4BD5-AD5D-29BACE23D7B5}">
      <dgm:prSet/>
      <dgm:spPr/>
      <dgm:t>
        <a:bodyPr/>
        <a:lstStyle/>
        <a:p>
          <a:endParaRPr lang="en-US"/>
        </a:p>
      </dgm:t>
    </dgm:pt>
    <dgm:pt modelId="{3552B373-D7CC-4F71-A022-A5F8E7771402}" type="sibTrans" cxnId="{66C022C9-747E-4BD5-AD5D-29BACE23D7B5}">
      <dgm:prSet/>
      <dgm:spPr/>
      <dgm:t>
        <a:bodyPr/>
        <a:lstStyle/>
        <a:p>
          <a:endParaRPr lang="en-US"/>
        </a:p>
      </dgm:t>
    </dgm:pt>
    <dgm:pt modelId="{BE124A52-BFDA-44AB-A23C-B76BDF8FFEA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Juan estaba </a:t>
          </a:r>
          <a:r>
            <a:rPr lang="es-ES_tradnl" i="1" u="sng" dirty="0">
              <a:solidFill>
                <a:schemeClr val="tx1"/>
              </a:solidFill>
            </a:rPr>
            <a:t>bastante</a:t>
          </a:r>
          <a:r>
            <a:rPr lang="es-ES_tradnl" i="1" dirty="0">
              <a:solidFill>
                <a:schemeClr val="tx1"/>
              </a:solidFill>
            </a:rPr>
            <a:t> cansado</a:t>
          </a:r>
          <a:endParaRPr lang="en-US" dirty="0">
            <a:solidFill>
              <a:schemeClr val="tx1"/>
            </a:solidFill>
          </a:endParaRPr>
        </a:p>
      </dgm:t>
    </dgm:pt>
    <dgm:pt modelId="{7139C4E2-3E2D-42AB-9FE9-811A33237854}" type="parTrans" cxnId="{0AC11FD7-45AE-45D4-9B79-5E7F5143B87F}">
      <dgm:prSet/>
      <dgm:spPr/>
      <dgm:t>
        <a:bodyPr/>
        <a:lstStyle/>
        <a:p>
          <a:endParaRPr lang="en-US"/>
        </a:p>
      </dgm:t>
    </dgm:pt>
    <dgm:pt modelId="{CE0A69B2-F44C-4509-85BA-626444E3F5F8}" type="sibTrans" cxnId="{0AC11FD7-45AE-45D4-9B79-5E7F5143B87F}">
      <dgm:prSet/>
      <dgm:spPr/>
      <dgm:t>
        <a:bodyPr/>
        <a:lstStyle/>
        <a:p>
          <a:endParaRPr lang="en-US"/>
        </a:p>
      </dgm:t>
    </dgm:pt>
    <dgm:pt modelId="{B59B4C81-E5C5-4885-B119-B83B66881AB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trabajo está </a:t>
          </a:r>
          <a:r>
            <a:rPr lang="es-ES_tradnl" i="1" u="sng" dirty="0">
              <a:solidFill>
                <a:schemeClr val="tx1"/>
              </a:solidFill>
            </a:rPr>
            <a:t>bastante</a:t>
          </a:r>
          <a:r>
            <a:rPr lang="es-ES_tradnl" i="1" dirty="0">
              <a:solidFill>
                <a:schemeClr val="tx1"/>
              </a:solidFill>
            </a:rPr>
            <a:t> bien</a:t>
          </a:r>
          <a:endParaRPr lang="en-US" dirty="0">
            <a:solidFill>
              <a:schemeClr val="tx1"/>
            </a:solidFill>
          </a:endParaRPr>
        </a:p>
      </dgm:t>
    </dgm:pt>
    <dgm:pt modelId="{1CD800BB-EF59-41E5-8D05-7FC2BFC2278E}" type="parTrans" cxnId="{D3A24C3C-E51C-4A6B-9CAA-588D80E4797C}">
      <dgm:prSet/>
      <dgm:spPr/>
      <dgm:t>
        <a:bodyPr/>
        <a:lstStyle/>
        <a:p>
          <a:endParaRPr lang="en-US"/>
        </a:p>
      </dgm:t>
    </dgm:pt>
    <dgm:pt modelId="{D617B462-8000-4E03-953D-ED534FE1878B}" type="sibTrans" cxnId="{D3A24C3C-E51C-4A6B-9CAA-588D80E4797C}">
      <dgm:prSet/>
      <dgm:spPr/>
      <dgm:t>
        <a:bodyPr/>
        <a:lstStyle/>
        <a:p>
          <a:endParaRPr lang="en-US"/>
        </a:p>
      </dgm:t>
    </dgm:pt>
    <dgm:pt modelId="{F5C03BCD-81B8-3444-8997-A945605938F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chica vive bien</a:t>
          </a:r>
          <a:endParaRPr lang="en-US" dirty="0">
            <a:solidFill>
              <a:schemeClr val="tx1"/>
            </a:solidFill>
          </a:endParaRPr>
        </a:p>
      </dgm:t>
    </dgm:pt>
    <dgm:pt modelId="{55806916-BF6B-4846-977C-FD1FD46C605A}" type="parTrans" cxnId="{93E28B95-AB83-5945-A28C-B1DF81199739}">
      <dgm:prSet/>
      <dgm:spPr/>
      <dgm:t>
        <a:bodyPr/>
        <a:lstStyle/>
        <a:p>
          <a:endParaRPr lang="en-US"/>
        </a:p>
      </dgm:t>
    </dgm:pt>
    <dgm:pt modelId="{053F4D8D-563D-B34E-A7C4-8274C9ED24B0}" type="sibTrans" cxnId="{93E28B95-AB83-5945-A28C-B1DF81199739}">
      <dgm:prSet/>
      <dgm:spPr/>
      <dgm:t>
        <a:bodyPr/>
        <a:lstStyle/>
        <a:p>
          <a:endParaRPr lang="en-US"/>
        </a:p>
      </dgm:t>
    </dgm:pt>
    <dgm:pt modelId="{7D154032-67FA-3341-A753-41A32EFC2DA4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Los chicos viven bien</a:t>
          </a:r>
          <a:endParaRPr lang="en-US" dirty="0">
            <a:solidFill>
              <a:schemeClr val="tx1"/>
            </a:solidFill>
          </a:endParaRPr>
        </a:p>
      </dgm:t>
    </dgm:pt>
    <dgm:pt modelId="{8ED8F772-89FC-464F-BC1A-D08C71B0B931}" type="parTrans" cxnId="{29281E73-1553-E342-9C46-76FAABD13215}">
      <dgm:prSet/>
      <dgm:spPr/>
      <dgm:t>
        <a:bodyPr/>
        <a:lstStyle/>
        <a:p>
          <a:endParaRPr lang="en-US"/>
        </a:p>
      </dgm:t>
    </dgm:pt>
    <dgm:pt modelId="{15F760B7-6F4C-5442-9A0A-511012F086D9}" type="sibTrans" cxnId="{29281E73-1553-E342-9C46-76FAABD13215}">
      <dgm:prSet/>
      <dgm:spPr/>
      <dgm:t>
        <a:bodyPr/>
        <a:lstStyle/>
        <a:p>
          <a:endParaRPr lang="en-US"/>
        </a:p>
      </dgm:t>
    </dgm:pt>
    <dgm:pt modelId="{E215DDAA-65DE-8F4C-A2B7-98A8B620A153}">
      <dgm:prSet/>
      <dgm:spPr/>
      <dgm:t>
        <a:bodyPr/>
        <a:lstStyle/>
        <a:p>
          <a:r>
            <a:rPr lang="es-ES" b="1" dirty="0">
              <a:solidFill>
                <a:schemeClr val="tx1"/>
              </a:solidFill>
            </a:rPr>
            <a:t>Ejercicio 4.26. Considera los siguientes pares de oraciones. </a:t>
          </a:r>
          <a:r>
            <a:rPr lang="es-ES" dirty="0">
              <a:solidFill>
                <a:schemeClr val="tx1"/>
              </a:solidFill>
            </a:rPr>
            <a:t>En cada par, la palabra en negrita es un adverbio en una de ellas mientras que en la otra pertenece a otra clase de palabra. ¿En qué oración es la palabra en negrita un adverbio? ¿A qué clase de palabra pertenece en la otra oración? Justifica las respuestas.</a:t>
          </a:r>
          <a:endParaRPr lang="en-US" dirty="0">
            <a:solidFill>
              <a:schemeClr val="tx1"/>
            </a:solidFill>
          </a:endParaRPr>
        </a:p>
      </dgm:t>
    </dgm:pt>
    <dgm:pt modelId="{541A9F93-B271-F34E-9609-D381718AE9B4}" type="parTrans" cxnId="{7A66B074-E3F5-C240-84E3-8DF2483E3FE9}">
      <dgm:prSet/>
      <dgm:spPr/>
      <dgm:t>
        <a:bodyPr/>
        <a:lstStyle/>
        <a:p>
          <a:endParaRPr lang="en-US"/>
        </a:p>
      </dgm:t>
    </dgm:pt>
    <dgm:pt modelId="{BC18A808-B585-8146-A9A5-444F43C331BE}" type="sibTrans" cxnId="{7A66B074-E3F5-C240-84E3-8DF2483E3FE9}">
      <dgm:prSet/>
      <dgm:spPr/>
      <dgm:t>
        <a:bodyPr/>
        <a:lstStyle/>
        <a:p>
          <a:endParaRPr lang="en-US"/>
        </a:p>
      </dgm:t>
    </dgm:pt>
    <dgm:pt modelId="{3729F1CB-401B-9F4D-85E7-65969C09ABB9}">
      <dgm:prSet custT="1"/>
      <dgm:spPr/>
      <dgm:t>
        <a:bodyPr/>
        <a:lstStyle/>
        <a:p>
          <a:pPr>
            <a:buFont typeface="+mj-lt"/>
            <a:buAutoNum type="arabicParenR"/>
          </a:pPr>
          <a:r>
            <a:rPr lang="es-ES" sz="1400">
              <a:solidFill>
                <a:schemeClr val="tx1"/>
              </a:solidFill>
            </a:rPr>
            <a:t>a. Estos libros cuestan muy </a:t>
          </a:r>
          <a:r>
            <a:rPr lang="es-ES" sz="1400" b="1">
              <a:solidFill>
                <a:schemeClr val="tx1"/>
              </a:solidFill>
            </a:rPr>
            <a:t>baratos</a:t>
          </a:r>
          <a:endParaRPr lang="en-US" sz="1400">
            <a:solidFill>
              <a:schemeClr val="tx1"/>
            </a:solidFill>
          </a:endParaRPr>
        </a:p>
      </dgm:t>
    </dgm:pt>
    <dgm:pt modelId="{A60DCAA4-20FF-2942-B66D-7D3054523E2A}" type="parTrans" cxnId="{2CE87098-237C-DB43-B70B-8F73C5542C62}">
      <dgm:prSet/>
      <dgm:spPr/>
      <dgm:t>
        <a:bodyPr/>
        <a:lstStyle/>
        <a:p>
          <a:endParaRPr lang="en-US"/>
        </a:p>
      </dgm:t>
    </dgm:pt>
    <dgm:pt modelId="{FD766E35-E715-6542-87A6-6C7FB34741DA}" type="sibTrans" cxnId="{2CE87098-237C-DB43-B70B-8F73C5542C62}">
      <dgm:prSet/>
      <dgm:spPr/>
      <dgm:t>
        <a:bodyPr/>
        <a:lstStyle/>
        <a:p>
          <a:endParaRPr lang="en-US"/>
        </a:p>
      </dgm:t>
    </dgm:pt>
    <dgm:pt modelId="{25086633-6AE5-3540-82C1-5D6AEB8E90D5}">
      <dgm:prSet custT="1"/>
      <dgm:spPr/>
      <dgm:t>
        <a:bodyPr/>
        <a:lstStyle/>
        <a:p>
          <a:r>
            <a:rPr lang="es-ES" sz="1400" dirty="0">
              <a:solidFill>
                <a:schemeClr val="tx1"/>
              </a:solidFill>
            </a:rPr>
            <a:t>b. Estos libros cuestan muy </a:t>
          </a:r>
          <a:r>
            <a:rPr lang="es-ES" sz="1400" b="1" dirty="0">
              <a:solidFill>
                <a:schemeClr val="tx1"/>
              </a:solidFill>
            </a:rPr>
            <a:t>barato</a:t>
          </a:r>
          <a:endParaRPr lang="en-US" sz="1400" dirty="0">
            <a:solidFill>
              <a:schemeClr val="tx1"/>
            </a:solidFill>
          </a:endParaRPr>
        </a:p>
      </dgm:t>
    </dgm:pt>
    <dgm:pt modelId="{7446BDF4-6481-A74F-9317-C90A87548593}" type="parTrans" cxnId="{5EA86B19-C6EB-CB45-B261-5950265ADD6E}">
      <dgm:prSet/>
      <dgm:spPr/>
      <dgm:t>
        <a:bodyPr/>
        <a:lstStyle/>
        <a:p>
          <a:endParaRPr lang="en-US"/>
        </a:p>
      </dgm:t>
    </dgm:pt>
    <dgm:pt modelId="{31CFC28D-F122-5848-B481-948ADF9C8E8D}" type="sibTrans" cxnId="{5EA86B19-C6EB-CB45-B261-5950265ADD6E}">
      <dgm:prSet/>
      <dgm:spPr/>
      <dgm:t>
        <a:bodyPr/>
        <a:lstStyle/>
        <a:p>
          <a:endParaRPr lang="en-US"/>
        </a:p>
      </dgm:t>
    </dgm:pt>
    <dgm:pt modelId="{9F539A76-5776-AE4E-958C-FF3108D84EB5}">
      <dgm:prSet custT="1"/>
      <dgm:spPr/>
      <dgm:t>
        <a:bodyPr/>
        <a:lstStyle/>
        <a:p>
          <a:pPr>
            <a:buFont typeface="+mj-lt"/>
            <a:buAutoNum type="arabicParenR"/>
          </a:pPr>
          <a:r>
            <a:rPr lang="es-ES" sz="1400" dirty="0">
              <a:solidFill>
                <a:schemeClr val="tx1"/>
              </a:solidFill>
            </a:rPr>
            <a:t>a. Su actitud me molesta </a:t>
          </a:r>
          <a:r>
            <a:rPr lang="es-ES" sz="1400" b="1" dirty="0">
              <a:solidFill>
                <a:schemeClr val="tx1"/>
              </a:solidFill>
            </a:rPr>
            <a:t>mucho</a:t>
          </a:r>
          <a:endParaRPr lang="en-US" sz="1400" dirty="0">
            <a:solidFill>
              <a:schemeClr val="tx1"/>
            </a:solidFill>
          </a:endParaRPr>
        </a:p>
      </dgm:t>
    </dgm:pt>
    <dgm:pt modelId="{71C218C3-BE16-7941-8ABC-7D26FC87E4E4}" type="parTrans" cxnId="{57BAB5AF-9D0A-6947-93B6-A11747F57FA6}">
      <dgm:prSet/>
      <dgm:spPr/>
      <dgm:t>
        <a:bodyPr/>
        <a:lstStyle/>
        <a:p>
          <a:endParaRPr lang="en-US"/>
        </a:p>
      </dgm:t>
    </dgm:pt>
    <dgm:pt modelId="{A522CAF5-D964-984B-94DE-9D62E8A2A673}" type="sibTrans" cxnId="{57BAB5AF-9D0A-6947-93B6-A11747F57FA6}">
      <dgm:prSet/>
      <dgm:spPr/>
      <dgm:t>
        <a:bodyPr/>
        <a:lstStyle/>
        <a:p>
          <a:endParaRPr lang="en-US"/>
        </a:p>
      </dgm:t>
    </dgm:pt>
    <dgm:pt modelId="{BAF49243-5440-DF4C-BB83-BA28B4D38102}">
      <dgm:prSet custT="1"/>
      <dgm:spPr/>
      <dgm:t>
        <a:bodyPr/>
        <a:lstStyle/>
        <a:p>
          <a:r>
            <a:rPr lang="es-ES" sz="1400" dirty="0">
              <a:solidFill>
                <a:schemeClr val="tx1"/>
              </a:solidFill>
            </a:rPr>
            <a:t>b. Juan no tiene </a:t>
          </a:r>
          <a:r>
            <a:rPr lang="es-ES" sz="1400" b="1" dirty="0">
              <a:solidFill>
                <a:schemeClr val="tx1"/>
              </a:solidFill>
            </a:rPr>
            <a:t>mucho</a:t>
          </a:r>
          <a:r>
            <a:rPr lang="es-ES" sz="1400" dirty="0">
              <a:solidFill>
                <a:schemeClr val="tx1"/>
              </a:solidFill>
            </a:rPr>
            <a:t> dinero</a:t>
          </a:r>
          <a:endParaRPr lang="en-US" sz="1400" dirty="0">
            <a:solidFill>
              <a:schemeClr val="tx1"/>
            </a:solidFill>
          </a:endParaRPr>
        </a:p>
      </dgm:t>
    </dgm:pt>
    <dgm:pt modelId="{E2A41512-2838-064C-878A-2A819D39A83D}" type="parTrans" cxnId="{2D98C696-577F-2546-9A9F-12936F958530}">
      <dgm:prSet/>
      <dgm:spPr/>
      <dgm:t>
        <a:bodyPr/>
        <a:lstStyle/>
        <a:p>
          <a:endParaRPr lang="en-US"/>
        </a:p>
      </dgm:t>
    </dgm:pt>
    <dgm:pt modelId="{C16B0989-B5F5-A845-95FD-367BCB40B8E9}" type="sibTrans" cxnId="{2D98C696-577F-2546-9A9F-12936F958530}">
      <dgm:prSet/>
      <dgm:spPr/>
      <dgm:t>
        <a:bodyPr/>
        <a:lstStyle/>
        <a:p>
          <a:endParaRPr lang="en-US"/>
        </a:p>
      </dgm:t>
    </dgm:pt>
    <dgm:pt modelId="{62C819F4-A71D-9D4D-BC97-F9D4BEE9C1B9}" type="pres">
      <dgm:prSet presAssocID="{D29B25B7-CA18-45F0-9329-4C9BCF4A0090}" presName="linear" presStyleCnt="0">
        <dgm:presLayoutVars>
          <dgm:animLvl val="lvl"/>
          <dgm:resizeHandles val="exact"/>
        </dgm:presLayoutVars>
      </dgm:prSet>
      <dgm:spPr/>
    </dgm:pt>
    <dgm:pt modelId="{04F4926F-0FDD-A845-A332-193279F18529}" type="pres">
      <dgm:prSet presAssocID="{4BE38244-FEAA-4F31-82E7-5544FA1D9FD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4E1174B-59E4-D240-A1CE-A9FEA2EBC46E}" type="pres">
      <dgm:prSet presAssocID="{4BE38244-FEAA-4F31-82E7-5544FA1D9FDC}" presName="childText" presStyleLbl="revTx" presStyleIdx="0" presStyleCnt="3">
        <dgm:presLayoutVars>
          <dgm:bulletEnabled val="1"/>
        </dgm:presLayoutVars>
      </dgm:prSet>
      <dgm:spPr/>
    </dgm:pt>
    <dgm:pt modelId="{195DEB31-7281-374E-A7F0-7133D10EE54D}" type="pres">
      <dgm:prSet presAssocID="{3B405E0B-68E8-40D7-A62D-20F05A6D37C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CA04650-AE9F-6C4A-8421-27FD9889DC65}" type="pres">
      <dgm:prSet presAssocID="{3B405E0B-68E8-40D7-A62D-20F05A6D37CA}" presName="childText" presStyleLbl="revTx" presStyleIdx="1" presStyleCnt="3">
        <dgm:presLayoutVars>
          <dgm:bulletEnabled val="1"/>
        </dgm:presLayoutVars>
      </dgm:prSet>
      <dgm:spPr/>
    </dgm:pt>
    <dgm:pt modelId="{2CEC1878-2878-784C-947E-72B2DBFBD992}" type="pres">
      <dgm:prSet presAssocID="{E215DDAA-65DE-8F4C-A2B7-98A8B620A15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167269D-72D7-A847-8E6C-6226C765260C}" type="pres">
      <dgm:prSet presAssocID="{E215DDAA-65DE-8F4C-A2B7-98A8B620A153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5EA86B19-C6EB-CB45-B261-5950265ADD6E}" srcId="{3729F1CB-401B-9F4D-85E7-65969C09ABB9}" destId="{25086633-6AE5-3540-82C1-5D6AEB8E90D5}" srcOrd="0" destOrd="0" parTransId="{7446BDF4-6481-A74F-9317-C90A87548593}" sibTransId="{31CFC28D-F122-5848-B481-948ADF9C8E8D}"/>
    <dgm:cxn modelId="{57A4521E-381F-412B-A675-953B5A1E6D79}" srcId="{D29B25B7-CA18-45F0-9329-4C9BCF4A0090}" destId="{3B405E0B-68E8-40D7-A62D-20F05A6D37CA}" srcOrd="1" destOrd="0" parTransId="{3DD08245-74E4-4A40-94EB-C8176889CC68}" sibTransId="{2D524FA0-3B0E-474B-912A-9E9ADE339932}"/>
    <dgm:cxn modelId="{1115F52D-C3E6-CF4E-A72A-B224B145C223}" type="presOf" srcId="{F5C03BCD-81B8-3444-8997-A945605938FC}" destId="{14E1174B-59E4-D240-A1CE-A9FEA2EBC46E}" srcOrd="0" destOrd="1" presId="urn:microsoft.com/office/officeart/2005/8/layout/vList2"/>
    <dgm:cxn modelId="{D3A24C3C-E51C-4A6B-9CAA-588D80E4797C}" srcId="{3B405E0B-68E8-40D7-A62D-20F05A6D37CA}" destId="{B59B4C81-E5C5-4885-B119-B83B66881ABA}" srcOrd="2" destOrd="0" parTransId="{1CD800BB-EF59-41E5-8D05-7FC2BFC2278E}" sibTransId="{D617B462-8000-4E03-953D-ED534FE1878B}"/>
    <dgm:cxn modelId="{69D5B240-4736-0A45-AB39-642C4BAE4D69}" type="presOf" srcId="{9F539A76-5776-AE4E-958C-FF3108D84EB5}" destId="{4167269D-72D7-A847-8E6C-6226C765260C}" srcOrd="0" destOrd="2" presId="urn:microsoft.com/office/officeart/2005/8/layout/vList2"/>
    <dgm:cxn modelId="{8FC69C42-EEF0-3748-B586-24BE013B3D70}" type="presOf" srcId="{E215DDAA-65DE-8F4C-A2B7-98A8B620A153}" destId="{2CEC1878-2878-784C-947E-72B2DBFBD992}" srcOrd="0" destOrd="0" presId="urn:microsoft.com/office/officeart/2005/8/layout/vList2"/>
    <dgm:cxn modelId="{C0A03543-024C-4DEF-94ED-357D279E6A75}" srcId="{D29B25B7-CA18-45F0-9329-4C9BCF4A0090}" destId="{4BE38244-FEAA-4F31-82E7-5544FA1D9FDC}" srcOrd="0" destOrd="0" parTransId="{BA880860-FB60-4185-8BCE-4AC4E71026E2}" sibTransId="{D1C65403-4C01-446B-83D6-D8297B726F04}"/>
    <dgm:cxn modelId="{29281E73-1553-E342-9C46-76FAABD13215}" srcId="{4BE38244-FEAA-4F31-82E7-5544FA1D9FDC}" destId="{7D154032-67FA-3341-A753-41A32EFC2DA4}" srcOrd="2" destOrd="0" parTransId="{8ED8F772-89FC-464F-BC1A-D08C71B0B931}" sibTransId="{15F760B7-6F4C-5442-9A0A-511012F086D9}"/>
    <dgm:cxn modelId="{7A66B074-E3F5-C240-84E3-8DF2483E3FE9}" srcId="{D29B25B7-CA18-45F0-9329-4C9BCF4A0090}" destId="{E215DDAA-65DE-8F4C-A2B7-98A8B620A153}" srcOrd="2" destOrd="0" parTransId="{541A9F93-B271-F34E-9609-D381718AE9B4}" sibTransId="{BC18A808-B585-8146-A9A5-444F43C331BE}"/>
    <dgm:cxn modelId="{9B33A47C-B8FE-2B49-BB36-B24E9855F15C}" type="presOf" srcId="{D29B25B7-CA18-45F0-9329-4C9BCF4A0090}" destId="{62C819F4-A71D-9D4D-BC97-F9D4BEE9C1B9}" srcOrd="0" destOrd="0" presId="urn:microsoft.com/office/officeart/2005/8/layout/vList2"/>
    <dgm:cxn modelId="{4F78F58C-16C3-0341-934A-1699C74A91B5}" type="presOf" srcId="{3729F1CB-401B-9F4D-85E7-65969C09ABB9}" destId="{4167269D-72D7-A847-8E6C-6226C765260C}" srcOrd="0" destOrd="0" presId="urn:microsoft.com/office/officeart/2005/8/layout/vList2"/>
    <dgm:cxn modelId="{2B2F3B8D-0F6D-C44D-B475-A99B1A204648}" type="presOf" srcId="{4BE38244-FEAA-4F31-82E7-5544FA1D9FDC}" destId="{04F4926F-0FDD-A845-A332-193279F18529}" srcOrd="0" destOrd="0" presId="urn:microsoft.com/office/officeart/2005/8/layout/vList2"/>
    <dgm:cxn modelId="{8B92A493-D662-124F-A0BE-1A18C6452420}" type="presOf" srcId="{7D154032-67FA-3341-A753-41A32EFC2DA4}" destId="{14E1174B-59E4-D240-A1CE-A9FEA2EBC46E}" srcOrd="0" destOrd="2" presId="urn:microsoft.com/office/officeart/2005/8/layout/vList2"/>
    <dgm:cxn modelId="{93E28B95-AB83-5945-A28C-B1DF81199739}" srcId="{4BE38244-FEAA-4F31-82E7-5544FA1D9FDC}" destId="{F5C03BCD-81B8-3444-8997-A945605938FC}" srcOrd="1" destOrd="0" parTransId="{55806916-BF6B-4846-977C-FD1FD46C605A}" sibTransId="{053F4D8D-563D-B34E-A7C4-8274C9ED24B0}"/>
    <dgm:cxn modelId="{2D98C696-577F-2546-9A9F-12936F958530}" srcId="{E215DDAA-65DE-8F4C-A2B7-98A8B620A153}" destId="{BAF49243-5440-DF4C-BB83-BA28B4D38102}" srcOrd="2" destOrd="0" parTransId="{E2A41512-2838-064C-878A-2A819D39A83D}" sibTransId="{C16B0989-B5F5-A845-95FD-367BCB40B8E9}"/>
    <dgm:cxn modelId="{2CE87098-237C-DB43-B70B-8F73C5542C62}" srcId="{E215DDAA-65DE-8F4C-A2B7-98A8B620A153}" destId="{3729F1CB-401B-9F4D-85E7-65969C09ABB9}" srcOrd="0" destOrd="0" parTransId="{A60DCAA4-20FF-2942-B66D-7D3054523E2A}" sibTransId="{FD766E35-E715-6542-87A6-6C7FB34741DA}"/>
    <dgm:cxn modelId="{6AF3F89F-16B7-A749-B585-1426AA8EE573}" type="presOf" srcId="{3B405E0B-68E8-40D7-A62D-20F05A6D37CA}" destId="{195DEB31-7281-374E-A7F0-7133D10EE54D}" srcOrd="0" destOrd="0" presId="urn:microsoft.com/office/officeart/2005/8/layout/vList2"/>
    <dgm:cxn modelId="{57BAB5AF-9D0A-6947-93B6-A11747F57FA6}" srcId="{E215DDAA-65DE-8F4C-A2B7-98A8B620A153}" destId="{9F539A76-5776-AE4E-958C-FF3108D84EB5}" srcOrd="1" destOrd="0" parTransId="{71C218C3-BE16-7941-8ABC-7D26FC87E4E4}" sibTransId="{A522CAF5-D964-984B-94DE-9D62E8A2A673}"/>
    <dgm:cxn modelId="{B25EEBB4-D337-B147-92E0-235674ACBDF4}" type="presOf" srcId="{BAF49243-5440-DF4C-BB83-BA28B4D38102}" destId="{4167269D-72D7-A847-8E6C-6226C765260C}" srcOrd="0" destOrd="3" presId="urn:microsoft.com/office/officeart/2005/8/layout/vList2"/>
    <dgm:cxn modelId="{ECAB52BA-D2CB-4260-A260-670E578907EF}" srcId="{4BE38244-FEAA-4F31-82E7-5544FA1D9FDC}" destId="{DEBF88EB-D19B-4C36-86E9-731D810985EF}" srcOrd="0" destOrd="0" parTransId="{58389557-4FFE-428D-9B11-50E3FC1F2D59}" sibTransId="{2DE205F4-3AAE-4391-A3ED-9B5125B9A51D}"/>
    <dgm:cxn modelId="{66C022C9-747E-4BD5-AD5D-29BACE23D7B5}" srcId="{3B405E0B-68E8-40D7-A62D-20F05A6D37CA}" destId="{0B91982A-0F45-400F-BA37-0A6B9B9A4C5E}" srcOrd="0" destOrd="0" parTransId="{B1FBB034-BF5C-4B5A-BB55-CEB8D753A651}" sibTransId="{3552B373-D7CC-4F71-A022-A5F8E7771402}"/>
    <dgm:cxn modelId="{18F079C9-3EDF-A64C-BBF2-28AA48B9C80E}" type="presOf" srcId="{B59B4C81-E5C5-4885-B119-B83B66881ABA}" destId="{FCA04650-AE9F-6C4A-8421-27FD9889DC65}" srcOrd="0" destOrd="2" presId="urn:microsoft.com/office/officeart/2005/8/layout/vList2"/>
    <dgm:cxn modelId="{095EABCF-5D0E-5744-87F3-42363F685D44}" type="presOf" srcId="{DEBF88EB-D19B-4C36-86E9-731D810985EF}" destId="{14E1174B-59E4-D240-A1CE-A9FEA2EBC46E}" srcOrd="0" destOrd="0" presId="urn:microsoft.com/office/officeart/2005/8/layout/vList2"/>
    <dgm:cxn modelId="{0AC11FD7-45AE-45D4-9B79-5E7F5143B87F}" srcId="{3B405E0B-68E8-40D7-A62D-20F05A6D37CA}" destId="{BE124A52-BFDA-44AB-A23C-B76BDF8FFEAB}" srcOrd="1" destOrd="0" parTransId="{7139C4E2-3E2D-42AB-9FE9-811A33237854}" sibTransId="{CE0A69B2-F44C-4509-85BA-626444E3F5F8}"/>
    <dgm:cxn modelId="{8930FEE1-BC5A-F140-B95F-B84C31DC4612}" type="presOf" srcId="{BE124A52-BFDA-44AB-A23C-B76BDF8FFEAB}" destId="{FCA04650-AE9F-6C4A-8421-27FD9889DC65}" srcOrd="0" destOrd="1" presId="urn:microsoft.com/office/officeart/2005/8/layout/vList2"/>
    <dgm:cxn modelId="{2101CCEC-486E-5641-9A55-589A7694C121}" type="presOf" srcId="{25086633-6AE5-3540-82C1-5D6AEB8E90D5}" destId="{4167269D-72D7-A847-8E6C-6226C765260C}" srcOrd="0" destOrd="1" presId="urn:microsoft.com/office/officeart/2005/8/layout/vList2"/>
    <dgm:cxn modelId="{55D817FE-130D-F743-B84A-3A99215C7265}" type="presOf" srcId="{0B91982A-0F45-400F-BA37-0A6B9B9A4C5E}" destId="{FCA04650-AE9F-6C4A-8421-27FD9889DC65}" srcOrd="0" destOrd="0" presId="urn:microsoft.com/office/officeart/2005/8/layout/vList2"/>
    <dgm:cxn modelId="{0143856C-6DC3-0542-B2B5-0D52D99362E4}" type="presParOf" srcId="{62C819F4-A71D-9D4D-BC97-F9D4BEE9C1B9}" destId="{04F4926F-0FDD-A845-A332-193279F18529}" srcOrd="0" destOrd="0" presId="urn:microsoft.com/office/officeart/2005/8/layout/vList2"/>
    <dgm:cxn modelId="{618BE6ED-F498-4C45-BA09-DFEA9909A7B7}" type="presParOf" srcId="{62C819F4-A71D-9D4D-BC97-F9D4BEE9C1B9}" destId="{14E1174B-59E4-D240-A1CE-A9FEA2EBC46E}" srcOrd="1" destOrd="0" presId="urn:microsoft.com/office/officeart/2005/8/layout/vList2"/>
    <dgm:cxn modelId="{8251F931-FCC5-244E-9BA1-6B4EAFDF9A09}" type="presParOf" srcId="{62C819F4-A71D-9D4D-BC97-F9D4BEE9C1B9}" destId="{195DEB31-7281-374E-A7F0-7133D10EE54D}" srcOrd="2" destOrd="0" presId="urn:microsoft.com/office/officeart/2005/8/layout/vList2"/>
    <dgm:cxn modelId="{D8F34E70-D533-F140-A543-794B498C806E}" type="presParOf" srcId="{62C819F4-A71D-9D4D-BC97-F9D4BEE9C1B9}" destId="{FCA04650-AE9F-6C4A-8421-27FD9889DC65}" srcOrd="3" destOrd="0" presId="urn:microsoft.com/office/officeart/2005/8/layout/vList2"/>
    <dgm:cxn modelId="{963C3571-A9C0-7D47-9D50-17CFD6E34C84}" type="presParOf" srcId="{62C819F4-A71D-9D4D-BC97-F9D4BEE9C1B9}" destId="{2CEC1878-2878-784C-947E-72B2DBFBD992}" srcOrd="4" destOrd="0" presId="urn:microsoft.com/office/officeart/2005/8/layout/vList2"/>
    <dgm:cxn modelId="{063A8314-D582-514E-A76C-FF662EDAFCB5}" type="presParOf" srcId="{62C819F4-A71D-9D4D-BC97-F9D4BEE9C1B9}" destId="{4167269D-72D7-A847-8E6C-6226C765260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44E49D4-C1A6-4395-B494-81FFD393D027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4240B36-A7B9-49CA-BAED-3F47729D78F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morfológicos. La preposición es una palabra invariable: su forma no cambia en función de otras palabras</a:t>
          </a:r>
          <a:endParaRPr lang="en-US" dirty="0">
            <a:solidFill>
              <a:schemeClr val="tx1"/>
            </a:solidFill>
          </a:endParaRPr>
        </a:p>
      </dgm:t>
    </dgm:pt>
    <dgm:pt modelId="{399B51B1-D4AE-4533-853A-29B65DB41D5D}" type="parTrans" cxnId="{796190D9-1562-45F2-BAF0-BB75D6AEF0A4}">
      <dgm:prSet/>
      <dgm:spPr/>
      <dgm:t>
        <a:bodyPr/>
        <a:lstStyle/>
        <a:p>
          <a:endParaRPr lang="en-US"/>
        </a:p>
      </dgm:t>
    </dgm:pt>
    <dgm:pt modelId="{0CCF5999-54EC-4ED7-8FDF-5DA765716270}" type="sibTrans" cxnId="{796190D9-1562-45F2-BAF0-BB75D6AEF0A4}">
      <dgm:prSet/>
      <dgm:spPr/>
      <dgm:t>
        <a:bodyPr/>
        <a:lstStyle/>
        <a:p>
          <a:endParaRPr lang="en-US"/>
        </a:p>
      </dgm:t>
    </dgm:pt>
    <dgm:pt modelId="{F0E34B02-CA97-4E20-B876-945635BCA4F7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distribucionales. Las preposiciones son enlaces entre palabras: unen un sustantivo (o frase nominal) con otra palabra.</a:t>
          </a:r>
          <a:br>
            <a:rPr lang="es-ES_tradnl" dirty="0">
              <a:solidFill>
                <a:schemeClr val="tx1"/>
              </a:solidFill>
            </a:rPr>
          </a:br>
          <a:r>
            <a:rPr lang="en-US" dirty="0" err="1">
              <a:solidFill>
                <a:schemeClr val="tx1"/>
              </a:solidFill>
            </a:rPr>
            <a:t>Establecen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una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relación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dependencia</a:t>
          </a:r>
          <a:r>
            <a:rPr lang="en-US" dirty="0">
              <a:solidFill>
                <a:schemeClr val="tx1"/>
              </a:solidFill>
            </a:rPr>
            <a:t> entre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término</a:t>
          </a:r>
          <a:r>
            <a:rPr lang="en-US" dirty="0">
              <a:solidFill>
                <a:schemeClr val="tx1"/>
              </a:solidFill>
            </a:rPr>
            <a:t> y la palabra anterior a la </a:t>
          </a:r>
          <a:r>
            <a:rPr lang="en-US" dirty="0" err="1">
              <a:solidFill>
                <a:schemeClr val="tx1"/>
              </a:solidFill>
            </a:rPr>
            <a:t>preposición</a:t>
          </a:r>
          <a:endParaRPr lang="es-ES_tradnl" dirty="0">
            <a:solidFill>
              <a:schemeClr val="tx1"/>
            </a:solidFill>
          </a:endParaRPr>
        </a:p>
      </dgm:t>
    </dgm:pt>
    <dgm:pt modelId="{896726BE-B3C4-49D5-8DA9-31D1CA30C976}" type="parTrans" cxnId="{47FD08D9-DB35-4732-9D29-4E582FD79992}">
      <dgm:prSet/>
      <dgm:spPr/>
      <dgm:t>
        <a:bodyPr/>
        <a:lstStyle/>
        <a:p>
          <a:endParaRPr lang="en-US"/>
        </a:p>
      </dgm:t>
    </dgm:pt>
    <dgm:pt modelId="{31D0EBBB-73F6-4D14-A204-8E6FD009DFB7}" type="sibTrans" cxnId="{47FD08D9-DB35-4732-9D29-4E582FD79992}">
      <dgm:prSet/>
      <dgm:spPr/>
      <dgm:t>
        <a:bodyPr/>
        <a:lstStyle/>
        <a:p>
          <a:endParaRPr lang="en-US"/>
        </a:p>
      </dgm:t>
    </dgm:pt>
    <dgm:pt modelId="{C755BAF3-9438-410B-BB4A-8C3B9195EED1}">
      <dgm:prSet/>
      <dgm:spPr/>
      <dgm:t>
        <a:bodyPr/>
        <a:lstStyle/>
        <a:p>
          <a:r>
            <a:rPr lang="es-ES_tradnl"/>
            <a:t>Estoy un poco cansado </a:t>
          </a:r>
          <a:r>
            <a:rPr lang="es-ES_tradnl" u="sng"/>
            <a:t>de</a:t>
          </a:r>
          <a:r>
            <a:rPr lang="es-ES_tradnl"/>
            <a:t> Denver</a:t>
          </a:r>
          <a:endParaRPr lang="en-US"/>
        </a:p>
      </dgm:t>
    </dgm:pt>
    <dgm:pt modelId="{8C0912C7-D359-4D59-B00F-D9574CFAD11B}" type="sibTrans" cxnId="{E3CAAE3C-BE56-4351-8592-A330878F19D7}">
      <dgm:prSet/>
      <dgm:spPr/>
      <dgm:t>
        <a:bodyPr/>
        <a:lstStyle/>
        <a:p>
          <a:endParaRPr lang="en-US"/>
        </a:p>
      </dgm:t>
    </dgm:pt>
    <dgm:pt modelId="{F7B80B74-4E48-4B62-9DD5-BAFE6D5411E0}" type="parTrans" cxnId="{E3CAAE3C-BE56-4351-8592-A330878F19D7}">
      <dgm:prSet/>
      <dgm:spPr/>
      <dgm:t>
        <a:bodyPr/>
        <a:lstStyle/>
        <a:p>
          <a:endParaRPr lang="en-US"/>
        </a:p>
      </dgm:t>
    </dgm:pt>
    <dgm:pt modelId="{81529D08-876B-410C-AA22-1AE762A76799}">
      <dgm:prSet/>
      <dgm:spPr/>
      <dgm:t>
        <a:bodyPr/>
        <a:lstStyle/>
        <a:p>
          <a:r>
            <a:rPr lang="es-ES_tradnl"/>
            <a:t>Salieron </a:t>
          </a:r>
          <a:r>
            <a:rPr lang="es-ES_tradnl" u="sng"/>
            <a:t>de</a:t>
          </a:r>
          <a:r>
            <a:rPr lang="es-ES_tradnl"/>
            <a:t> Denver ayer</a:t>
          </a:r>
          <a:endParaRPr lang="en-US"/>
        </a:p>
      </dgm:t>
    </dgm:pt>
    <dgm:pt modelId="{6C974F80-AC21-4CAD-B4E1-63D323E32AC4}" type="sibTrans" cxnId="{074FBC19-1E20-45D8-B52F-31840432CCCF}">
      <dgm:prSet/>
      <dgm:spPr/>
      <dgm:t>
        <a:bodyPr/>
        <a:lstStyle/>
        <a:p>
          <a:endParaRPr lang="en-US"/>
        </a:p>
      </dgm:t>
    </dgm:pt>
    <dgm:pt modelId="{1D0C8462-30BF-4F1C-B250-7AA51DDAD9E4}" type="parTrans" cxnId="{074FBC19-1E20-45D8-B52F-31840432CCCF}">
      <dgm:prSet/>
      <dgm:spPr/>
      <dgm:t>
        <a:bodyPr/>
        <a:lstStyle/>
        <a:p>
          <a:endParaRPr lang="en-US"/>
        </a:p>
      </dgm:t>
    </dgm:pt>
    <dgm:pt modelId="{BC2E860D-DB80-4547-B42F-A433B1C51568}">
      <dgm:prSet/>
      <dgm:spPr/>
      <dgm:t>
        <a:bodyPr/>
        <a:lstStyle/>
        <a:p>
          <a:r>
            <a:rPr lang="es-ES_tradnl"/>
            <a:t>El tren </a:t>
          </a:r>
          <a:r>
            <a:rPr lang="es-ES_tradnl" u="sng"/>
            <a:t>de</a:t>
          </a:r>
          <a:r>
            <a:rPr lang="es-ES_tradnl"/>
            <a:t> Denver ya</a:t>
          </a:r>
          <a:r>
            <a:rPr lang="es-ES_tradnl" u="sng"/>
            <a:t> </a:t>
          </a:r>
          <a:r>
            <a:rPr lang="es-ES_tradnl"/>
            <a:t>llegó</a:t>
          </a:r>
          <a:endParaRPr lang="en-US"/>
        </a:p>
      </dgm:t>
    </dgm:pt>
    <dgm:pt modelId="{00CBD42C-8569-424C-AE7B-FF3240ACC900}" type="sibTrans" cxnId="{ACAF3B62-4668-4E2F-96C6-FD1100A266B7}">
      <dgm:prSet/>
      <dgm:spPr/>
      <dgm:t>
        <a:bodyPr/>
        <a:lstStyle/>
        <a:p>
          <a:endParaRPr lang="en-US"/>
        </a:p>
      </dgm:t>
    </dgm:pt>
    <dgm:pt modelId="{6008A26F-17C8-4685-BA06-DD3FB1B89578}" type="parTrans" cxnId="{ACAF3B62-4668-4E2F-96C6-FD1100A266B7}">
      <dgm:prSet/>
      <dgm:spPr/>
      <dgm:t>
        <a:bodyPr/>
        <a:lstStyle/>
        <a:p>
          <a:endParaRPr lang="en-US"/>
        </a:p>
      </dgm:t>
    </dgm:pt>
    <dgm:pt modelId="{599BDFA7-E8B5-B748-9E5B-389914B7969F}" type="pres">
      <dgm:prSet presAssocID="{A44E49D4-C1A6-4395-B494-81FFD393D027}" presName="linear" presStyleCnt="0">
        <dgm:presLayoutVars>
          <dgm:animLvl val="lvl"/>
          <dgm:resizeHandles val="exact"/>
        </dgm:presLayoutVars>
      </dgm:prSet>
      <dgm:spPr/>
    </dgm:pt>
    <dgm:pt modelId="{2F75378F-8548-2644-B5B4-DE8D7B3F3295}" type="pres">
      <dgm:prSet presAssocID="{24240B36-A7B9-49CA-BAED-3F47729D78F2}" presName="parentText" presStyleLbl="node1" presStyleIdx="0" presStyleCnt="2" custScaleY="76077">
        <dgm:presLayoutVars>
          <dgm:chMax val="0"/>
          <dgm:bulletEnabled val="1"/>
        </dgm:presLayoutVars>
      </dgm:prSet>
      <dgm:spPr/>
    </dgm:pt>
    <dgm:pt modelId="{E9234F11-4EB4-0048-949C-FD0E248328C2}" type="pres">
      <dgm:prSet presAssocID="{0CCF5999-54EC-4ED7-8FDF-5DA765716270}" presName="spacer" presStyleCnt="0"/>
      <dgm:spPr/>
    </dgm:pt>
    <dgm:pt modelId="{CFDEB80E-B40B-B549-904F-8F3209DC5E9D}" type="pres">
      <dgm:prSet presAssocID="{F0E34B02-CA97-4E20-B876-945635BCA4F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D9EC5A7-B765-2540-B8F3-08587C900F87}" type="pres">
      <dgm:prSet presAssocID="{F0E34B02-CA97-4E20-B876-945635BCA4F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4EF860D-7995-504B-939D-67D0DCBFB0D1}" type="presOf" srcId="{F0E34B02-CA97-4E20-B876-945635BCA4F7}" destId="{CFDEB80E-B40B-B549-904F-8F3209DC5E9D}" srcOrd="0" destOrd="0" presId="urn:microsoft.com/office/officeart/2005/8/layout/vList2"/>
    <dgm:cxn modelId="{074FBC19-1E20-45D8-B52F-31840432CCCF}" srcId="{F0E34B02-CA97-4E20-B876-945635BCA4F7}" destId="{81529D08-876B-410C-AA22-1AE762A76799}" srcOrd="0" destOrd="0" parTransId="{1D0C8462-30BF-4F1C-B250-7AA51DDAD9E4}" sibTransId="{6C974F80-AC21-4CAD-B4E1-63D323E32AC4}"/>
    <dgm:cxn modelId="{E3CAAE3C-BE56-4351-8592-A330878F19D7}" srcId="{F0E34B02-CA97-4E20-B876-945635BCA4F7}" destId="{C755BAF3-9438-410B-BB4A-8C3B9195EED1}" srcOrd="2" destOrd="0" parTransId="{F7B80B74-4E48-4B62-9DD5-BAFE6D5411E0}" sibTransId="{8C0912C7-D359-4D59-B00F-D9574CFAD11B}"/>
    <dgm:cxn modelId="{ACAF3B62-4668-4E2F-96C6-FD1100A266B7}" srcId="{F0E34B02-CA97-4E20-B876-945635BCA4F7}" destId="{BC2E860D-DB80-4547-B42F-A433B1C51568}" srcOrd="1" destOrd="0" parTransId="{6008A26F-17C8-4685-BA06-DD3FB1B89578}" sibTransId="{00CBD42C-8569-424C-AE7B-FF3240ACC900}"/>
    <dgm:cxn modelId="{D490816C-7890-7140-8F06-8E258EE2654B}" type="presOf" srcId="{A44E49D4-C1A6-4395-B494-81FFD393D027}" destId="{599BDFA7-E8B5-B748-9E5B-389914B7969F}" srcOrd="0" destOrd="0" presId="urn:microsoft.com/office/officeart/2005/8/layout/vList2"/>
    <dgm:cxn modelId="{C46B3276-AA94-D547-9C81-F708DB1B0019}" type="presOf" srcId="{C755BAF3-9438-410B-BB4A-8C3B9195EED1}" destId="{DD9EC5A7-B765-2540-B8F3-08587C900F87}" srcOrd="0" destOrd="2" presId="urn:microsoft.com/office/officeart/2005/8/layout/vList2"/>
    <dgm:cxn modelId="{421DE8B0-E6C6-9440-BC45-CA20E1EB2484}" type="presOf" srcId="{24240B36-A7B9-49CA-BAED-3F47729D78F2}" destId="{2F75378F-8548-2644-B5B4-DE8D7B3F3295}" srcOrd="0" destOrd="0" presId="urn:microsoft.com/office/officeart/2005/8/layout/vList2"/>
    <dgm:cxn modelId="{564A1CD7-8CFA-A845-A8DE-51686677102F}" type="presOf" srcId="{81529D08-876B-410C-AA22-1AE762A76799}" destId="{DD9EC5A7-B765-2540-B8F3-08587C900F87}" srcOrd="0" destOrd="0" presId="urn:microsoft.com/office/officeart/2005/8/layout/vList2"/>
    <dgm:cxn modelId="{47FD08D9-DB35-4732-9D29-4E582FD79992}" srcId="{A44E49D4-C1A6-4395-B494-81FFD393D027}" destId="{F0E34B02-CA97-4E20-B876-945635BCA4F7}" srcOrd="1" destOrd="0" parTransId="{896726BE-B3C4-49D5-8DA9-31D1CA30C976}" sibTransId="{31D0EBBB-73F6-4D14-A204-8E6FD009DFB7}"/>
    <dgm:cxn modelId="{796190D9-1562-45F2-BAF0-BB75D6AEF0A4}" srcId="{A44E49D4-C1A6-4395-B494-81FFD393D027}" destId="{24240B36-A7B9-49CA-BAED-3F47729D78F2}" srcOrd="0" destOrd="0" parTransId="{399B51B1-D4AE-4533-853A-29B65DB41D5D}" sibTransId="{0CCF5999-54EC-4ED7-8FDF-5DA765716270}"/>
    <dgm:cxn modelId="{DB5E7EFA-A1BF-9242-8FB5-F36698BA551A}" type="presOf" srcId="{BC2E860D-DB80-4547-B42F-A433B1C51568}" destId="{DD9EC5A7-B765-2540-B8F3-08587C900F87}" srcOrd="0" destOrd="1" presId="urn:microsoft.com/office/officeart/2005/8/layout/vList2"/>
    <dgm:cxn modelId="{F5F581B3-52DE-894D-A78D-30D3252F9BAC}" type="presParOf" srcId="{599BDFA7-E8B5-B748-9E5B-389914B7969F}" destId="{2F75378F-8548-2644-B5B4-DE8D7B3F3295}" srcOrd="0" destOrd="0" presId="urn:microsoft.com/office/officeart/2005/8/layout/vList2"/>
    <dgm:cxn modelId="{D40E4089-2B1F-2845-B9A9-922BBD041535}" type="presParOf" srcId="{599BDFA7-E8B5-B748-9E5B-389914B7969F}" destId="{E9234F11-4EB4-0048-949C-FD0E248328C2}" srcOrd="1" destOrd="0" presId="urn:microsoft.com/office/officeart/2005/8/layout/vList2"/>
    <dgm:cxn modelId="{5A4E53CA-B878-324B-AB17-545C63D30636}" type="presParOf" srcId="{599BDFA7-E8B5-B748-9E5B-389914B7969F}" destId="{CFDEB80E-B40B-B549-904F-8F3209DC5E9D}" srcOrd="2" destOrd="0" presId="urn:microsoft.com/office/officeart/2005/8/layout/vList2"/>
    <dgm:cxn modelId="{C0FBB32E-27FF-D24D-A012-4D2B60E1BC25}" type="presParOf" srcId="{599BDFA7-E8B5-B748-9E5B-389914B7969F}" destId="{DD9EC5A7-B765-2540-B8F3-08587C900F8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3D256B7B-117C-4F03-813B-88C6A7A922E2}" type="doc">
      <dgm:prSet loTypeId="urn:microsoft.com/office/officeart/2005/8/layout/vList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305423E-7CCB-47F0-8180-B82B54B3714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morfológicos. Como la preposición, es invariable. No se diferencia según las  palabras que la acompañan</a:t>
          </a:r>
          <a:endParaRPr lang="en-US" dirty="0">
            <a:solidFill>
              <a:schemeClr val="tx1"/>
            </a:solidFill>
          </a:endParaRPr>
        </a:p>
      </dgm:t>
    </dgm:pt>
    <dgm:pt modelId="{AEAE690B-EF01-4AD9-9368-1526529751C9}" type="parTrans" cxnId="{A91AD688-257F-4383-8969-DF5764644485}">
      <dgm:prSet/>
      <dgm:spPr/>
      <dgm:t>
        <a:bodyPr/>
        <a:lstStyle/>
        <a:p>
          <a:endParaRPr lang="en-US"/>
        </a:p>
      </dgm:t>
    </dgm:pt>
    <dgm:pt modelId="{0AE0EFCB-5DBF-4A8E-B311-345B67A1D61A}" type="sibTrans" cxnId="{A91AD688-257F-4383-8969-DF5764644485}">
      <dgm:prSet/>
      <dgm:spPr/>
      <dgm:t>
        <a:bodyPr/>
        <a:lstStyle/>
        <a:p>
          <a:endParaRPr lang="en-US"/>
        </a:p>
      </dgm:t>
    </dgm:pt>
    <dgm:pt modelId="{6A1C565E-6656-4079-9DA4-D9CFAEB46EC4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Criterios distribucionales. Actúan también como nexos entre palabras. Pueden ser de dos tipos</a:t>
          </a:r>
          <a:endParaRPr lang="en-US" dirty="0">
            <a:solidFill>
              <a:schemeClr val="tx1"/>
            </a:solidFill>
          </a:endParaRPr>
        </a:p>
      </dgm:t>
    </dgm:pt>
    <dgm:pt modelId="{2896402F-B401-40C3-9219-AD28C20DCB0D}" type="parTrans" cxnId="{A370C99C-A347-4B01-A2C4-66C982786130}">
      <dgm:prSet/>
      <dgm:spPr/>
      <dgm:t>
        <a:bodyPr/>
        <a:lstStyle/>
        <a:p>
          <a:endParaRPr lang="en-US"/>
        </a:p>
      </dgm:t>
    </dgm:pt>
    <dgm:pt modelId="{9BA02D3A-904B-438F-A874-39F2277CC10B}" type="sibTrans" cxnId="{A370C99C-A347-4B01-A2C4-66C982786130}">
      <dgm:prSet/>
      <dgm:spPr/>
      <dgm:t>
        <a:bodyPr/>
        <a:lstStyle/>
        <a:p>
          <a:endParaRPr lang="en-US"/>
        </a:p>
      </dgm:t>
    </dgm:pt>
    <dgm:pt modelId="{15A07458-17AE-47C2-B825-CA9F998512B9}">
      <dgm:prSet/>
      <dgm:spPr/>
      <dgm:t>
        <a:bodyPr/>
        <a:lstStyle/>
        <a:p>
          <a:r>
            <a:rPr lang="es-ES_tradnl"/>
            <a:t>A) Conjunciones coordinantes: unen elementos de la misma categoría:</a:t>
          </a:r>
          <a:endParaRPr lang="en-US"/>
        </a:p>
      </dgm:t>
    </dgm:pt>
    <dgm:pt modelId="{6805470B-D197-4529-AF39-3414B01F8AE1}" type="parTrans" cxnId="{2C2D65A8-B19B-4B7F-8501-D85A1FD20305}">
      <dgm:prSet/>
      <dgm:spPr/>
      <dgm:t>
        <a:bodyPr/>
        <a:lstStyle/>
        <a:p>
          <a:endParaRPr lang="en-US"/>
        </a:p>
      </dgm:t>
    </dgm:pt>
    <dgm:pt modelId="{D96A5F9A-9FDD-4F26-9AF6-6DCF66A05FED}" type="sibTrans" cxnId="{2C2D65A8-B19B-4B7F-8501-D85A1FD20305}">
      <dgm:prSet/>
      <dgm:spPr/>
      <dgm:t>
        <a:bodyPr/>
        <a:lstStyle/>
        <a:p>
          <a:endParaRPr lang="en-US"/>
        </a:p>
      </dgm:t>
    </dgm:pt>
    <dgm:pt modelId="{AA4B5232-C7B1-4898-99EC-36962C61C4CA}">
      <dgm:prSet/>
      <dgm:spPr/>
      <dgm:t>
        <a:bodyPr/>
        <a:lstStyle/>
        <a:p>
          <a:r>
            <a:rPr lang="es-ES_tradnl"/>
            <a:t>Juan </a:t>
          </a:r>
          <a:r>
            <a:rPr lang="es-ES_tradnl" u="sng"/>
            <a:t>y</a:t>
          </a:r>
          <a:r>
            <a:rPr lang="es-ES_tradnl"/>
            <a:t> María fueron al cine</a:t>
          </a:r>
          <a:endParaRPr lang="en-US"/>
        </a:p>
      </dgm:t>
    </dgm:pt>
    <dgm:pt modelId="{23A76292-2277-4B61-BC89-78E4248EF9FE}" type="parTrans" cxnId="{859BE863-61EB-491C-98ED-7A3C99056E09}">
      <dgm:prSet/>
      <dgm:spPr/>
      <dgm:t>
        <a:bodyPr/>
        <a:lstStyle/>
        <a:p>
          <a:endParaRPr lang="en-US"/>
        </a:p>
      </dgm:t>
    </dgm:pt>
    <dgm:pt modelId="{3387830C-2867-41F7-B75B-ACD42B37E980}" type="sibTrans" cxnId="{859BE863-61EB-491C-98ED-7A3C99056E09}">
      <dgm:prSet/>
      <dgm:spPr/>
      <dgm:t>
        <a:bodyPr/>
        <a:lstStyle/>
        <a:p>
          <a:endParaRPr lang="en-US"/>
        </a:p>
      </dgm:t>
    </dgm:pt>
    <dgm:pt modelId="{8695205D-6962-464F-BFD4-A98DA819EC71}">
      <dgm:prSet/>
      <dgm:spPr/>
      <dgm:t>
        <a:bodyPr/>
        <a:lstStyle/>
        <a:p>
          <a:r>
            <a:rPr lang="es-ES_tradnl"/>
            <a:t>María lo hizo rápido </a:t>
          </a:r>
          <a:r>
            <a:rPr lang="es-ES_tradnl" u="sng"/>
            <a:t>y</a:t>
          </a:r>
          <a:r>
            <a:rPr lang="es-ES_tradnl"/>
            <a:t> bien</a:t>
          </a:r>
          <a:endParaRPr lang="en-US"/>
        </a:p>
      </dgm:t>
    </dgm:pt>
    <dgm:pt modelId="{E5EEAF37-0DFD-431F-AFDD-C496FEBBFF92}" type="parTrans" cxnId="{06532BA0-7E77-46DD-A9AC-46B448ED9B0C}">
      <dgm:prSet/>
      <dgm:spPr/>
      <dgm:t>
        <a:bodyPr/>
        <a:lstStyle/>
        <a:p>
          <a:endParaRPr lang="en-US"/>
        </a:p>
      </dgm:t>
    </dgm:pt>
    <dgm:pt modelId="{1E2C833A-0A8C-4169-ACE3-97D866B29941}" type="sibTrans" cxnId="{06532BA0-7E77-46DD-A9AC-46B448ED9B0C}">
      <dgm:prSet/>
      <dgm:spPr/>
      <dgm:t>
        <a:bodyPr/>
        <a:lstStyle/>
        <a:p>
          <a:endParaRPr lang="en-US"/>
        </a:p>
      </dgm:t>
    </dgm:pt>
    <dgm:pt modelId="{20B37B19-9806-430A-9998-1E5AC6C36CDA}">
      <dgm:prSet/>
      <dgm:spPr/>
      <dgm:t>
        <a:bodyPr/>
        <a:lstStyle/>
        <a:p>
          <a:r>
            <a:rPr lang="es-ES_tradnl"/>
            <a:t>Rosa recogió la mesa </a:t>
          </a:r>
          <a:r>
            <a:rPr lang="es-ES_tradnl" u="sng"/>
            <a:t>y</a:t>
          </a:r>
          <a:r>
            <a:rPr lang="es-ES_tradnl"/>
            <a:t> Antonio fregó los platos</a:t>
          </a:r>
          <a:endParaRPr lang="en-US"/>
        </a:p>
      </dgm:t>
    </dgm:pt>
    <dgm:pt modelId="{C86643FE-F8EB-4D72-A50F-54E6574B28E1}" type="parTrans" cxnId="{A2396CF0-8894-4237-AAB3-A993A4521273}">
      <dgm:prSet/>
      <dgm:spPr/>
      <dgm:t>
        <a:bodyPr/>
        <a:lstStyle/>
        <a:p>
          <a:endParaRPr lang="en-US"/>
        </a:p>
      </dgm:t>
    </dgm:pt>
    <dgm:pt modelId="{1251E532-F9DE-4E5C-83B3-B0FB51DED823}" type="sibTrans" cxnId="{A2396CF0-8894-4237-AAB3-A993A4521273}">
      <dgm:prSet/>
      <dgm:spPr/>
      <dgm:t>
        <a:bodyPr/>
        <a:lstStyle/>
        <a:p>
          <a:endParaRPr lang="en-US"/>
        </a:p>
      </dgm:t>
    </dgm:pt>
    <dgm:pt modelId="{A4ECC1FF-3968-4FB5-8DAB-51C75F2FE0AA}">
      <dgm:prSet/>
      <dgm:spPr/>
      <dgm:t>
        <a:bodyPr/>
        <a:lstStyle/>
        <a:p>
          <a:r>
            <a:rPr lang="es-ES_tradnl"/>
            <a:t>B) Conjunciones subordinantes: unen verbos (cláusulas):</a:t>
          </a:r>
          <a:endParaRPr lang="en-US"/>
        </a:p>
      </dgm:t>
    </dgm:pt>
    <dgm:pt modelId="{EC70D25F-6FAC-4252-9E24-4D1B8E7B8386}" type="parTrans" cxnId="{1B7B3B60-B93C-40E1-A159-34EDF7129B3B}">
      <dgm:prSet/>
      <dgm:spPr/>
      <dgm:t>
        <a:bodyPr/>
        <a:lstStyle/>
        <a:p>
          <a:endParaRPr lang="en-US"/>
        </a:p>
      </dgm:t>
    </dgm:pt>
    <dgm:pt modelId="{B67AB100-5997-49FC-AB9F-6405AACD3FF6}" type="sibTrans" cxnId="{1B7B3B60-B93C-40E1-A159-34EDF7129B3B}">
      <dgm:prSet/>
      <dgm:spPr/>
      <dgm:t>
        <a:bodyPr/>
        <a:lstStyle/>
        <a:p>
          <a:endParaRPr lang="en-US"/>
        </a:p>
      </dgm:t>
    </dgm:pt>
    <dgm:pt modelId="{54AE01E4-1CDC-40BE-9221-B8D756A3A7A1}">
      <dgm:prSet/>
      <dgm:spPr/>
      <dgm:t>
        <a:bodyPr/>
        <a:lstStyle/>
        <a:p>
          <a:r>
            <a:rPr lang="es-ES_tradnl"/>
            <a:t>Me dijo </a:t>
          </a:r>
          <a:r>
            <a:rPr lang="es-ES_tradnl" u="sng"/>
            <a:t>que</a:t>
          </a:r>
          <a:r>
            <a:rPr lang="es-ES_tradnl"/>
            <a:t> María no venía hoy</a:t>
          </a:r>
          <a:endParaRPr lang="en-US"/>
        </a:p>
      </dgm:t>
    </dgm:pt>
    <dgm:pt modelId="{5EFC351D-B431-4DCA-AEEA-7704A5B461D2}" type="parTrans" cxnId="{146AB7AB-2F70-4BC6-849E-C904D43EB1C2}">
      <dgm:prSet/>
      <dgm:spPr/>
      <dgm:t>
        <a:bodyPr/>
        <a:lstStyle/>
        <a:p>
          <a:endParaRPr lang="en-US"/>
        </a:p>
      </dgm:t>
    </dgm:pt>
    <dgm:pt modelId="{CD10B7E7-8CF1-4E99-B479-21ED87ADAAA1}" type="sibTrans" cxnId="{146AB7AB-2F70-4BC6-849E-C904D43EB1C2}">
      <dgm:prSet/>
      <dgm:spPr/>
      <dgm:t>
        <a:bodyPr/>
        <a:lstStyle/>
        <a:p>
          <a:endParaRPr lang="en-US"/>
        </a:p>
      </dgm:t>
    </dgm:pt>
    <dgm:pt modelId="{2B8B0E13-337A-4416-BF9D-44E11BF03178}">
      <dgm:prSet/>
      <dgm:spPr/>
      <dgm:t>
        <a:bodyPr/>
        <a:lstStyle/>
        <a:p>
          <a:r>
            <a:rPr lang="es-ES_tradnl"/>
            <a:t>Llamé a mi hermana </a:t>
          </a:r>
          <a:r>
            <a:rPr lang="es-ES_tradnl" u="sng"/>
            <a:t>porque</a:t>
          </a:r>
          <a:r>
            <a:rPr lang="es-ES_tradnl"/>
            <a:t> no sabía qué hacer</a:t>
          </a:r>
          <a:endParaRPr lang="en-US"/>
        </a:p>
      </dgm:t>
    </dgm:pt>
    <dgm:pt modelId="{74A33422-E43A-40CF-AB33-B84AF648B244}" type="parTrans" cxnId="{3D9477D6-2D6D-43F3-AF4F-A030C897D396}">
      <dgm:prSet/>
      <dgm:spPr/>
      <dgm:t>
        <a:bodyPr/>
        <a:lstStyle/>
        <a:p>
          <a:endParaRPr lang="en-US"/>
        </a:p>
      </dgm:t>
    </dgm:pt>
    <dgm:pt modelId="{A6367C72-26B0-4FA5-87D5-2CC788E220DF}" type="sibTrans" cxnId="{3D9477D6-2D6D-43F3-AF4F-A030C897D396}">
      <dgm:prSet/>
      <dgm:spPr/>
      <dgm:t>
        <a:bodyPr/>
        <a:lstStyle/>
        <a:p>
          <a:endParaRPr lang="en-US"/>
        </a:p>
      </dgm:t>
    </dgm:pt>
    <dgm:pt modelId="{96D1BD1B-C27E-4AC9-BD94-A5863278C17B}">
      <dgm:prSet/>
      <dgm:spPr/>
      <dgm:t>
        <a:bodyPr/>
        <a:lstStyle/>
        <a:p>
          <a:r>
            <a:rPr lang="es-ES_tradnl" u="sng"/>
            <a:t>Cuando</a:t>
          </a:r>
          <a:r>
            <a:rPr lang="es-ES_tradnl"/>
            <a:t> llegues a casa, enciende la tele</a:t>
          </a:r>
          <a:endParaRPr lang="en-US"/>
        </a:p>
      </dgm:t>
    </dgm:pt>
    <dgm:pt modelId="{5CA7C26C-830E-4C69-814B-7B9D45DD17A4}" type="parTrans" cxnId="{A8E0F076-1E0A-4D28-8DD4-FA737173CDE9}">
      <dgm:prSet/>
      <dgm:spPr/>
      <dgm:t>
        <a:bodyPr/>
        <a:lstStyle/>
        <a:p>
          <a:endParaRPr lang="en-US"/>
        </a:p>
      </dgm:t>
    </dgm:pt>
    <dgm:pt modelId="{7A332BC2-F5DC-4A2C-A467-40FA9A33988F}" type="sibTrans" cxnId="{A8E0F076-1E0A-4D28-8DD4-FA737173CDE9}">
      <dgm:prSet/>
      <dgm:spPr/>
      <dgm:t>
        <a:bodyPr/>
        <a:lstStyle/>
        <a:p>
          <a:endParaRPr lang="en-US"/>
        </a:p>
      </dgm:t>
    </dgm:pt>
    <dgm:pt modelId="{6AFCB3AB-2A36-B047-B613-66B75C11CA81}" type="pres">
      <dgm:prSet presAssocID="{3D256B7B-117C-4F03-813B-88C6A7A922E2}" presName="linear" presStyleCnt="0">
        <dgm:presLayoutVars>
          <dgm:animLvl val="lvl"/>
          <dgm:resizeHandles val="exact"/>
        </dgm:presLayoutVars>
      </dgm:prSet>
      <dgm:spPr/>
    </dgm:pt>
    <dgm:pt modelId="{6A947473-250E-2245-8373-41A7BDE25101}" type="pres">
      <dgm:prSet presAssocID="{1305423E-7CCB-47F0-8180-B82B54B3714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E638E30-379F-A84A-A906-B9F93CBDCCB6}" type="pres">
      <dgm:prSet presAssocID="{0AE0EFCB-5DBF-4A8E-B311-345B67A1D61A}" presName="spacer" presStyleCnt="0"/>
      <dgm:spPr/>
    </dgm:pt>
    <dgm:pt modelId="{42C1C6AD-9741-C84A-ACE1-EA0A86548731}" type="pres">
      <dgm:prSet presAssocID="{6A1C565E-6656-4079-9DA4-D9CFAEB46EC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6706BA0-D3C0-2B41-93F5-43E70FB8C63B}" type="pres">
      <dgm:prSet presAssocID="{6A1C565E-6656-4079-9DA4-D9CFAEB46EC4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6AA3A09-3C88-F64F-9B21-B7E456D1BEB5}" type="presOf" srcId="{15A07458-17AE-47C2-B825-CA9F998512B9}" destId="{E6706BA0-D3C0-2B41-93F5-43E70FB8C63B}" srcOrd="0" destOrd="0" presId="urn:microsoft.com/office/officeart/2005/8/layout/vList2"/>
    <dgm:cxn modelId="{81ECC10E-2026-F347-97A2-C8DA754D4373}" type="presOf" srcId="{AA4B5232-C7B1-4898-99EC-36962C61C4CA}" destId="{E6706BA0-D3C0-2B41-93F5-43E70FB8C63B}" srcOrd="0" destOrd="1" presId="urn:microsoft.com/office/officeart/2005/8/layout/vList2"/>
    <dgm:cxn modelId="{B852F817-CE25-B844-8C15-2754A362F5FB}" type="presOf" srcId="{2B8B0E13-337A-4416-BF9D-44E11BF03178}" destId="{E6706BA0-D3C0-2B41-93F5-43E70FB8C63B}" srcOrd="0" destOrd="6" presId="urn:microsoft.com/office/officeart/2005/8/layout/vList2"/>
    <dgm:cxn modelId="{0D78051C-1677-3D4F-9CC9-7053C47379D1}" type="presOf" srcId="{96D1BD1B-C27E-4AC9-BD94-A5863278C17B}" destId="{E6706BA0-D3C0-2B41-93F5-43E70FB8C63B}" srcOrd="0" destOrd="7" presId="urn:microsoft.com/office/officeart/2005/8/layout/vList2"/>
    <dgm:cxn modelId="{641C3622-93CB-D24E-B7B8-F324C266DBEE}" type="presOf" srcId="{54AE01E4-1CDC-40BE-9221-B8D756A3A7A1}" destId="{E6706BA0-D3C0-2B41-93F5-43E70FB8C63B}" srcOrd="0" destOrd="5" presId="urn:microsoft.com/office/officeart/2005/8/layout/vList2"/>
    <dgm:cxn modelId="{2918F623-2EEC-5349-B0E8-4307A604B9C0}" type="presOf" srcId="{6A1C565E-6656-4079-9DA4-D9CFAEB46EC4}" destId="{42C1C6AD-9741-C84A-ACE1-EA0A86548731}" srcOrd="0" destOrd="0" presId="urn:microsoft.com/office/officeart/2005/8/layout/vList2"/>
    <dgm:cxn modelId="{1B7B3B60-B93C-40E1-A159-34EDF7129B3B}" srcId="{6A1C565E-6656-4079-9DA4-D9CFAEB46EC4}" destId="{A4ECC1FF-3968-4FB5-8DAB-51C75F2FE0AA}" srcOrd="1" destOrd="0" parTransId="{EC70D25F-6FAC-4252-9E24-4D1B8E7B8386}" sibTransId="{B67AB100-5997-49FC-AB9F-6405AACD3FF6}"/>
    <dgm:cxn modelId="{859BE863-61EB-491C-98ED-7A3C99056E09}" srcId="{15A07458-17AE-47C2-B825-CA9F998512B9}" destId="{AA4B5232-C7B1-4898-99EC-36962C61C4CA}" srcOrd="0" destOrd="0" parTransId="{23A76292-2277-4B61-BC89-78E4248EF9FE}" sibTransId="{3387830C-2867-41F7-B75B-ACD42B37E980}"/>
    <dgm:cxn modelId="{0B82776A-CC76-364B-BCCF-F96430EF5086}" type="presOf" srcId="{A4ECC1FF-3968-4FB5-8DAB-51C75F2FE0AA}" destId="{E6706BA0-D3C0-2B41-93F5-43E70FB8C63B}" srcOrd="0" destOrd="4" presId="urn:microsoft.com/office/officeart/2005/8/layout/vList2"/>
    <dgm:cxn modelId="{E52E1470-F686-5D41-84C9-20427969C587}" type="presOf" srcId="{3D256B7B-117C-4F03-813B-88C6A7A922E2}" destId="{6AFCB3AB-2A36-B047-B613-66B75C11CA81}" srcOrd="0" destOrd="0" presId="urn:microsoft.com/office/officeart/2005/8/layout/vList2"/>
    <dgm:cxn modelId="{A8E0F076-1E0A-4D28-8DD4-FA737173CDE9}" srcId="{A4ECC1FF-3968-4FB5-8DAB-51C75F2FE0AA}" destId="{96D1BD1B-C27E-4AC9-BD94-A5863278C17B}" srcOrd="2" destOrd="0" parTransId="{5CA7C26C-830E-4C69-814B-7B9D45DD17A4}" sibTransId="{7A332BC2-F5DC-4A2C-A467-40FA9A33988F}"/>
    <dgm:cxn modelId="{A91AD688-257F-4383-8969-DF5764644485}" srcId="{3D256B7B-117C-4F03-813B-88C6A7A922E2}" destId="{1305423E-7CCB-47F0-8180-B82B54B3714C}" srcOrd="0" destOrd="0" parTransId="{AEAE690B-EF01-4AD9-9368-1526529751C9}" sibTransId="{0AE0EFCB-5DBF-4A8E-B311-345B67A1D61A}"/>
    <dgm:cxn modelId="{A370C99C-A347-4B01-A2C4-66C982786130}" srcId="{3D256B7B-117C-4F03-813B-88C6A7A922E2}" destId="{6A1C565E-6656-4079-9DA4-D9CFAEB46EC4}" srcOrd="1" destOrd="0" parTransId="{2896402F-B401-40C3-9219-AD28C20DCB0D}" sibTransId="{9BA02D3A-904B-438F-A874-39F2277CC10B}"/>
    <dgm:cxn modelId="{06532BA0-7E77-46DD-A9AC-46B448ED9B0C}" srcId="{15A07458-17AE-47C2-B825-CA9F998512B9}" destId="{8695205D-6962-464F-BFD4-A98DA819EC71}" srcOrd="1" destOrd="0" parTransId="{E5EEAF37-0DFD-431F-AFDD-C496FEBBFF92}" sibTransId="{1E2C833A-0A8C-4169-ACE3-97D866B29941}"/>
    <dgm:cxn modelId="{2C2D65A8-B19B-4B7F-8501-D85A1FD20305}" srcId="{6A1C565E-6656-4079-9DA4-D9CFAEB46EC4}" destId="{15A07458-17AE-47C2-B825-CA9F998512B9}" srcOrd="0" destOrd="0" parTransId="{6805470B-D197-4529-AF39-3414B01F8AE1}" sibTransId="{D96A5F9A-9FDD-4F26-9AF6-6DCF66A05FED}"/>
    <dgm:cxn modelId="{146AB7AB-2F70-4BC6-849E-C904D43EB1C2}" srcId="{A4ECC1FF-3968-4FB5-8DAB-51C75F2FE0AA}" destId="{54AE01E4-1CDC-40BE-9221-B8D756A3A7A1}" srcOrd="0" destOrd="0" parTransId="{5EFC351D-B431-4DCA-AEEA-7704A5B461D2}" sibTransId="{CD10B7E7-8CF1-4E99-B479-21ED87ADAAA1}"/>
    <dgm:cxn modelId="{9C2912C9-7E25-ED4B-8080-58D93952994B}" type="presOf" srcId="{8695205D-6962-464F-BFD4-A98DA819EC71}" destId="{E6706BA0-D3C0-2B41-93F5-43E70FB8C63B}" srcOrd="0" destOrd="2" presId="urn:microsoft.com/office/officeart/2005/8/layout/vList2"/>
    <dgm:cxn modelId="{C7ECA1CF-28F7-EA48-A86E-F4A3E6F62599}" type="presOf" srcId="{1305423E-7CCB-47F0-8180-B82B54B3714C}" destId="{6A947473-250E-2245-8373-41A7BDE25101}" srcOrd="0" destOrd="0" presId="urn:microsoft.com/office/officeart/2005/8/layout/vList2"/>
    <dgm:cxn modelId="{3D9477D6-2D6D-43F3-AF4F-A030C897D396}" srcId="{A4ECC1FF-3968-4FB5-8DAB-51C75F2FE0AA}" destId="{2B8B0E13-337A-4416-BF9D-44E11BF03178}" srcOrd="1" destOrd="0" parTransId="{74A33422-E43A-40CF-AB33-B84AF648B244}" sibTransId="{A6367C72-26B0-4FA5-87D5-2CC788E220DF}"/>
    <dgm:cxn modelId="{A2396CF0-8894-4237-AAB3-A993A4521273}" srcId="{15A07458-17AE-47C2-B825-CA9F998512B9}" destId="{20B37B19-9806-430A-9998-1E5AC6C36CDA}" srcOrd="2" destOrd="0" parTransId="{C86643FE-F8EB-4D72-A50F-54E6574B28E1}" sibTransId="{1251E532-F9DE-4E5C-83B3-B0FB51DED823}"/>
    <dgm:cxn modelId="{36830EFF-A374-6E49-A02E-311977C964DF}" type="presOf" srcId="{20B37B19-9806-430A-9998-1E5AC6C36CDA}" destId="{E6706BA0-D3C0-2B41-93F5-43E70FB8C63B}" srcOrd="0" destOrd="3" presId="urn:microsoft.com/office/officeart/2005/8/layout/vList2"/>
    <dgm:cxn modelId="{970D496E-909F-704B-9241-185DEEB5A52C}" type="presParOf" srcId="{6AFCB3AB-2A36-B047-B613-66B75C11CA81}" destId="{6A947473-250E-2245-8373-41A7BDE25101}" srcOrd="0" destOrd="0" presId="urn:microsoft.com/office/officeart/2005/8/layout/vList2"/>
    <dgm:cxn modelId="{093745AA-2CD2-0843-9296-0673813F8A24}" type="presParOf" srcId="{6AFCB3AB-2A36-B047-B613-66B75C11CA81}" destId="{7E638E30-379F-A84A-A906-B9F93CBDCCB6}" srcOrd="1" destOrd="0" presId="urn:microsoft.com/office/officeart/2005/8/layout/vList2"/>
    <dgm:cxn modelId="{1D52A7A0-13E4-9049-9E26-EC870A7EF3B2}" type="presParOf" srcId="{6AFCB3AB-2A36-B047-B613-66B75C11CA81}" destId="{42C1C6AD-9741-C84A-ACE1-EA0A86548731}" srcOrd="2" destOrd="0" presId="urn:microsoft.com/office/officeart/2005/8/layout/vList2"/>
    <dgm:cxn modelId="{E5806F08-85D7-8348-971D-BE16AAED97F0}" type="presParOf" srcId="{6AFCB3AB-2A36-B047-B613-66B75C11CA81}" destId="{E6706BA0-D3C0-2B41-93F5-43E70FB8C63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03E57039-255E-4985-8C6D-F3D70EF5D7C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34092D1-D988-419C-9BBF-70A26C231C14}">
      <dgm:prSet/>
      <dgm:spPr/>
      <dgm:t>
        <a:bodyPr/>
        <a:lstStyle/>
        <a:p>
          <a:r>
            <a:rPr lang="es-ES" i="1">
              <a:solidFill>
                <a:schemeClr val="tx1"/>
              </a:solidFill>
            </a:rPr>
            <a:t>a) Puedes elegir hacer una tesis o un examen </a:t>
          </a:r>
          <a:endParaRPr lang="en-US" dirty="0">
            <a:solidFill>
              <a:schemeClr val="tx1"/>
            </a:solidFill>
          </a:endParaRPr>
        </a:p>
      </dgm:t>
    </dgm:pt>
    <dgm:pt modelId="{C41CCB4B-F918-4141-8E93-1E15E9284EC6}" type="parTrans" cxnId="{8062E8FA-AD85-4ADC-BAC6-D55C1413063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45F461C-6235-4DBF-AC64-3B71D9196FE6}" type="sibTrans" cxnId="{8062E8FA-AD85-4ADC-BAC6-D55C1413063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B70334-5111-474E-8DBD-72E42102B3E7}">
      <dgm:prSet/>
      <dgm:spPr/>
      <dgm:t>
        <a:bodyPr/>
        <a:lstStyle/>
        <a:p>
          <a:r>
            <a:rPr lang="es-ES" i="1">
              <a:solidFill>
                <a:schemeClr val="tx1"/>
              </a:solidFill>
            </a:rPr>
            <a:t>b) Me llamaron antes de las ocho</a:t>
          </a:r>
          <a:endParaRPr lang="en-US" dirty="0">
            <a:solidFill>
              <a:schemeClr val="tx1"/>
            </a:solidFill>
          </a:endParaRPr>
        </a:p>
      </dgm:t>
    </dgm:pt>
    <dgm:pt modelId="{43390CF1-C322-4EDD-A805-5E5BA25DC626}" type="parTrans" cxnId="{1C45989C-AB91-4870-A924-B0973B780A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8B13A7B-CD99-4186-8520-A6D86760FC8B}" type="sibTrans" cxnId="{1C45989C-AB91-4870-A924-B0973B780A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4741A8F-65B9-4194-AB54-C94B2FFCB61C}">
      <dgm:prSet/>
      <dgm:spPr/>
      <dgm:t>
        <a:bodyPr/>
        <a:lstStyle/>
        <a:p>
          <a:r>
            <a:rPr lang="es-ES" i="1">
              <a:solidFill>
                <a:schemeClr val="tx1"/>
              </a:solidFill>
            </a:rPr>
            <a:t>c) Siempre te apoya en tus proyectos aunque tú no lo creas</a:t>
          </a:r>
          <a:endParaRPr lang="en-US" dirty="0">
            <a:solidFill>
              <a:schemeClr val="tx1"/>
            </a:solidFill>
          </a:endParaRPr>
        </a:p>
      </dgm:t>
    </dgm:pt>
    <dgm:pt modelId="{4B02A7FB-966B-497E-8702-78AB01263B51}" type="parTrans" cxnId="{6F88EFF5-FC95-47F8-83B5-C43104667AE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0F852BF-8114-4BD3-92A4-7B8D315D18D4}" type="sibTrans" cxnId="{6F88EFF5-FC95-47F8-83B5-C43104667AE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3A127FC-A20D-46B8-BA16-08E19A5D7562}">
      <dgm:prSet/>
      <dgm:spPr/>
      <dgm:t>
        <a:bodyPr/>
        <a:lstStyle/>
        <a:p>
          <a:r>
            <a:rPr lang="es-ES" i="1">
              <a:solidFill>
                <a:schemeClr val="tx1"/>
              </a:solidFill>
            </a:rPr>
            <a:t>d) Me dijo que lo avisaras antes de que se vayan de la fiesta</a:t>
          </a:r>
          <a:endParaRPr lang="en-US" dirty="0">
            <a:solidFill>
              <a:schemeClr val="tx1"/>
            </a:solidFill>
          </a:endParaRPr>
        </a:p>
      </dgm:t>
    </dgm:pt>
    <dgm:pt modelId="{C1FAECA9-7FB4-4634-946C-27C5E3C70F92}" type="parTrans" cxnId="{419AEEF5-633F-4084-8D54-A65551C25B4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4152D3-5465-46D9-93D5-D77681785620}" type="sibTrans" cxnId="{419AEEF5-633F-4084-8D54-A65551C25B4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ECBB1E0-884F-42FF-BD7E-4D5B4A96EA85}">
      <dgm:prSet/>
      <dgm:spPr/>
      <dgm:t>
        <a:bodyPr/>
        <a:lstStyle/>
        <a:p>
          <a:r>
            <a:rPr lang="es-ES" i="1">
              <a:solidFill>
                <a:schemeClr val="tx1"/>
              </a:solidFill>
            </a:rPr>
            <a:t>e) Tomaré sopa en lugar de ensalada</a:t>
          </a:r>
          <a:endParaRPr lang="en-US" dirty="0">
            <a:solidFill>
              <a:schemeClr val="tx1"/>
            </a:solidFill>
          </a:endParaRPr>
        </a:p>
      </dgm:t>
    </dgm:pt>
    <dgm:pt modelId="{EBCD2B68-4B10-450D-919E-45A17B7E479E}" type="parTrans" cxnId="{640F5975-BD95-4F2C-AB52-3F43D872547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5917D4A-A68F-4D75-A27C-DDEC07DC9614}" type="sibTrans" cxnId="{640F5975-BD95-4F2C-AB52-3F43D872547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E7B8193-FEBC-4FED-B44E-7F120F2176ED}">
      <dgm:prSet/>
      <dgm:spPr/>
      <dgm:t>
        <a:bodyPr/>
        <a:lstStyle/>
        <a:p>
          <a:r>
            <a:rPr lang="es-ES" i="1">
              <a:solidFill>
                <a:schemeClr val="tx1"/>
              </a:solidFill>
            </a:rPr>
            <a:t>f) No trajo bañador ni toalla</a:t>
          </a:r>
          <a:endParaRPr lang="en-US" dirty="0">
            <a:solidFill>
              <a:schemeClr val="tx1"/>
            </a:solidFill>
          </a:endParaRPr>
        </a:p>
      </dgm:t>
    </dgm:pt>
    <dgm:pt modelId="{8412B90A-BC86-4C7A-801B-D39E5E03F851}" type="parTrans" cxnId="{60856170-E39F-435A-AA6B-B9E2158D36C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DA7A1E-2FBD-4F94-BF28-C0CEC5EB3A6A}" type="sibTrans" cxnId="{60856170-E39F-435A-AA6B-B9E2158D36C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F4B09D-72ED-AA40-B5FD-C88A6B0BDB72}" type="pres">
      <dgm:prSet presAssocID="{03E57039-255E-4985-8C6D-F3D70EF5D7C2}" presName="linear" presStyleCnt="0">
        <dgm:presLayoutVars>
          <dgm:animLvl val="lvl"/>
          <dgm:resizeHandles val="exact"/>
        </dgm:presLayoutVars>
      </dgm:prSet>
      <dgm:spPr/>
    </dgm:pt>
    <dgm:pt modelId="{343359CF-2784-DD4A-92AD-50926F4C305C}" type="pres">
      <dgm:prSet presAssocID="{834092D1-D988-419C-9BBF-70A26C231C14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B58A434-578E-8C44-B53C-035518EA11E0}" type="pres">
      <dgm:prSet presAssocID="{A45F461C-6235-4DBF-AC64-3B71D9196FE6}" presName="spacer" presStyleCnt="0"/>
      <dgm:spPr/>
    </dgm:pt>
    <dgm:pt modelId="{34364B60-D40B-2B47-8E72-8075F3C311DA}" type="pres">
      <dgm:prSet presAssocID="{08B70334-5111-474E-8DBD-72E42102B3E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2CFE07A-8083-664D-B110-F217C4C51BB8}" type="pres">
      <dgm:prSet presAssocID="{18B13A7B-CD99-4186-8520-A6D86760FC8B}" presName="spacer" presStyleCnt="0"/>
      <dgm:spPr/>
    </dgm:pt>
    <dgm:pt modelId="{EB3C6BDE-061E-8741-ADFC-C4F3B0A8DC39}" type="pres">
      <dgm:prSet presAssocID="{14741A8F-65B9-4194-AB54-C94B2FFCB61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61E3E52-5F37-1A43-8DEE-7112D73A7146}" type="pres">
      <dgm:prSet presAssocID="{20F852BF-8114-4BD3-92A4-7B8D315D18D4}" presName="spacer" presStyleCnt="0"/>
      <dgm:spPr/>
    </dgm:pt>
    <dgm:pt modelId="{F223F541-2E71-EF4D-AA63-8CBEA828CC3E}" type="pres">
      <dgm:prSet presAssocID="{73A127FC-A20D-46B8-BA16-08E19A5D756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FE2770A-F099-5940-995D-BB26901972CC}" type="pres">
      <dgm:prSet presAssocID="{554152D3-5465-46D9-93D5-D77681785620}" presName="spacer" presStyleCnt="0"/>
      <dgm:spPr/>
    </dgm:pt>
    <dgm:pt modelId="{17A0B33B-45F1-3A4A-922A-DDEBF08D2299}" type="pres">
      <dgm:prSet presAssocID="{8ECBB1E0-884F-42FF-BD7E-4D5B4A96EA8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1CF3755-2536-4E47-AFE7-446CB989D50F}" type="pres">
      <dgm:prSet presAssocID="{65917D4A-A68F-4D75-A27C-DDEC07DC9614}" presName="spacer" presStyleCnt="0"/>
      <dgm:spPr/>
    </dgm:pt>
    <dgm:pt modelId="{965C3B3E-4845-7C4F-820C-3F6E230E7D35}" type="pres">
      <dgm:prSet presAssocID="{9E7B8193-FEBC-4FED-B44E-7F120F2176ED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803A50B-D650-E645-99F9-187BAA25BE62}" type="presOf" srcId="{9E7B8193-FEBC-4FED-B44E-7F120F2176ED}" destId="{965C3B3E-4845-7C4F-820C-3F6E230E7D35}" srcOrd="0" destOrd="0" presId="urn:microsoft.com/office/officeart/2005/8/layout/vList2"/>
    <dgm:cxn modelId="{53B18A22-CDCB-E343-9609-7D5E918975DC}" type="presOf" srcId="{14741A8F-65B9-4194-AB54-C94B2FFCB61C}" destId="{EB3C6BDE-061E-8741-ADFC-C4F3B0A8DC39}" srcOrd="0" destOrd="0" presId="urn:microsoft.com/office/officeart/2005/8/layout/vList2"/>
    <dgm:cxn modelId="{4FB83628-B057-C244-8BA9-E88B3FC6ACFB}" type="presOf" srcId="{03E57039-255E-4985-8C6D-F3D70EF5D7C2}" destId="{DBF4B09D-72ED-AA40-B5FD-C88A6B0BDB72}" srcOrd="0" destOrd="0" presId="urn:microsoft.com/office/officeart/2005/8/layout/vList2"/>
    <dgm:cxn modelId="{60856170-E39F-435A-AA6B-B9E2158D36C8}" srcId="{03E57039-255E-4985-8C6D-F3D70EF5D7C2}" destId="{9E7B8193-FEBC-4FED-B44E-7F120F2176ED}" srcOrd="5" destOrd="0" parTransId="{8412B90A-BC86-4C7A-801B-D39E5E03F851}" sibTransId="{D8DA7A1E-2FBD-4F94-BF28-C0CEC5EB3A6A}"/>
    <dgm:cxn modelId="{2C965671-DDC8-7548-A237-296EFCF56B34}" type="presOf" srcId="{834092D1-D988-419C-9BBF-70A26C231C14}" destId="{343359CF-2784-DD4A-92AD-50926F4C305C}" srcOrd="0" destOrd="0" presId="urn:microsoft.com/office/officeart/2005/8/layout/vList2"/>
    <dgm:cxn modelId="{640F5975-BD95-4F2C-AB52-3F43D8725471}" srcId="{03E57039-255E-4985-8C6D-F3D70EF5D7C2}" destId="{8ECBB1E0-884F-42FF-BD7E-4D5B4A96EA85}" srcOrd="4" destOrd="0" parTransId="{EBCD2B68-4B10-450D-919E-45A17B7E479E}" sibTransId="{65917D4A-A68F-4D75-A27C-DDEC07DC9614}"/>
    <dgm:cxn modelId="{1C45989C-AB91-4870-A924-B0973B780A43}" srcId="{03E57039-255E-4985-8C6D-F3D70EF5D7C2}" destId="{08B70334-5111-474E-8DBD-72E42102B3E7}" srcOrd="1" destOrd="0" parTransId="{43390CF1-C322-4EDD-A805-5E5BA25DC626}" sibTransId="{18B13A7B-CD99-4186-8520-A6D86760FC8B}"/>
    <dgm:cxn modelId="{51A9B5A2-292C-D444-8F3E-96AA8351D5DC}" type="presOf" srcId="{73A127FC-A20D-46B8-BA16-08E19A5D7562}" destId="{F223F541-2E71-EF4D-AA63-8CBEA828CC3E}" srcOrd="0" destOrd="0" presId="urn:microsoft.com/office/officeart/2005/8/layout/vList2"/>
    <dgm:cxn modelId="{287C9EA8-67B8-DD40-82C6-17F61F8B56FF}" type="presOf" srcId="{8ECBB1E0-884F-42FF-BD7E-4D5B4A96EA85}" destId="{17A0B33B-45F1-3A4A-922A-DDEBF08D2299}" srcOrd="0" destOrd="0" presId="urn:microsoft.com/office/officeart/2005/8/layout/vList2"/>
    <dgm:cxn modelId="{1BD727C3-7941-664C-B735-5716FFDE9180}" type="presOf" srcId="{08B70334-5111-474E-8DBD-72E42102B3E7}" destId="{34364B60-D40B-2B47-8E72-8075F3C311DA}" srcOrd="0" destOrd="0" presId="urn:microsoft.com/office/officeart/2005/8/layout/vList2"/>
    <dgm:cxn modelId="{419AEEF5-633F-4084-8D54-A65551C25B45}" srcId="{03E57039-255E-4985-8C6D-F3D70EF5D7C2}" destId="{73A127FC-A20D-46B8-BA16-08E19A5D7562}" srcOrd="3" destOrd="0" parTransId="{C1FAECA9-7FB4-4634-946C-27C5E3C70F92}" sibTransId="{554152D3-5465-46D9-93D5-D77681785620}"/>
    <dgm:cxn modelId="{6F88EFF5-FC95-47F8-83B5-C43104667AE3}" srcId="{03E57039-255E-4985-8C6D-F3D70EF5D7C2}" destId="{14741A8F-65B9-4194-AB54-C94B2FFCB61C}" srcOrd="2" destOrd="0" parTransId="{4B02A7FB-966B-497E-8702-78AB01263B51}" sibTransId="{20F852BF-8114-4BD3-92A4-7B8D315D18D4}"/>
    <dgm:cxn modelId="{8062E8FA-AD85-4ADC-BAC6-D55C14130634}" srcId="{03E57039-255E-4985-8C6D-F3D70EF5D7C2}" destId="{834092D1-D988-419C-9BBF-70A26C231C14}" srcOrd="0" destOrd="0" parTransId="{C41CCB4B-F918-4141-8E93-1E15E9284EC6}" sibTransId="{A45F461C-6235-4DBF-AC64-3B71D9196FE6}"/>
    <dgm:cxn modelId="{0E96CAB4-92FC-AE45-9C5D-3A500F9CA7A3}" type="presParOf" srcId="{DBF4B09D-72ED-AA40-B5FD-C88A6B0BDB72}" destId="{343359CF-2784-DD4A-92AD-50926F4C305C}" srcOrd="0" destOrd="0" presId="urn:microsoft.com/office/officeart/2005/8/layout/vList2"/>
    <dgm:cxn modelId="{45989940-A144-5343-A247-F7A3657A0F1A}" type="presParOf" srcId="{DBF4B09D-72ED-AA40-B5FD-C88A6B0BDB72}" destId="{9B58A434-578E-8C44-B53C-035518EA11E0}" srcOrd="1" destOrd="0" presId="urn:microsoft.com/office/officeart/2005/8/layout/vList2"/>
    <dgm:cxn modelId="{DDCD937F-6AF2-2546-B006-0FE962F505DB}" type="presParOf" srcId="{DBF4B09D-72ED-AA40-B5FD-C88A6B0BDB72}" destId="{34364B60-D40B-2B47-8E72-8075F3C311DA}" srcOrd="2" destOrd="0" presId="urn:microsoft.com/office/officeart/2005/8/layout/vList2"/>
    <dgm:cxn modelId="{473D49F5-A57A-164E-B75E-AE264B937D7B}" type="presParOf" srcId="{DBF4B09D-72ED-AA40-B5FD-C88A6B0BDB72}" destId="{B2CFE07A-8083-664D-B110-F217C4C51BB8}" srcOrd="3" destOrd="0" presId="urn:microsoft.com/office/officeart/2005/8/layout/vList2"/>
    <dgm:cxn modelId="{C95D94C8-78BA-A145-B17D-E73855D9987D}" type="presParOf" srcId="{DBF4B09D-72ED-AA40-B5FD-C88A6B0BDB72}" destId="{EB3C6BDE-061E-8741-ADFC-C4F3B0A8DC39}" srcOrd="4" destOrd="0" presId="urn:microsoft.com/office/officeart/2005/8/layout/vList2"/>
    <dgm:cxn modelId="{BCE33B3F-8FA8-DA4C-AC8D-080D68F73A52}" type="presParOf" srcId="{DBF4B09D-72ED-AA40-B5FD-C88A6B0BDB72}" destId="{961E3E52-5F37-1A43-8DEE-7112D73A7146}" srcOrd="5" destOrd="0" presId="urn:microsoft.com/office/officeart/2005/8/layout/vList2"/>
    <dgm:cxn modelId="{64D9145E-132C-0F41-9817-2DD98ED15F8E}" type="presParOf" srcId="{DBF4B09D-72ED-AA40-B5FD-C88A6B0BDB72}" destId="{F223F541-2E71-EF4D-AA63-8CBEA828CC3E}" srcOrd="6" destOrd="0" presId="urn:microsoft.com/office/officeart/2005/8/layout/vList2"/>
    <dgm:cxn modelId="{74B71D6E-86E3-0842-B34B-E670BE411015}" type="presParOf" srcId="{DBF4B09D-72ED-AA40-B5FD-C88A6B0BDB72}" destId="{6FE2770A-F099-5940-995D-BB26901972CC}" srcOrd="7" destOrd="0" presId="urn:microsoft.com/office/officeart/2005/8/layout/vList2"/>
    <dgm:cxn modelId="{8D9B8B60-D259-4E4C-A78C-55D922FEC4C5}" type="presParOf" srcId="{DBF4B09D-72ED-AA40-B5FD-C88A6B0BDB72}" destId="{17A0B33B-45F1-3A4A-922A-DDEBF08D2299}" srcOrd="8" destOrd="0" presId="urn:microsoft.com/office/officeart/2005/8/layout/vList2"/>
    <dgm:cxn modelId="{F23AF9D7-A9FF-8D4D-8520-2E0063F52AA7}" type="presParOf" srcId="{DBF4B09D-72ED-AA40-B5FD-C88A6B0BDB72}" destId="{91CF3755-2536-4E47-AFE7-446CB989D50F}" srcOrd="9" destOrd="0" presId="urn:microsoft.com/office/officeart/2005/8/layout/vList2"/>
    <dgm:cxn modelId="{BB5808E7-23DE-E744-9622-EC6D64373F60}" type="presParOf" srcId="{DBF4B09D-72ED-AA40-B5FD-C88A6B0BDB72}" destId="{965C3B3E-4845-7C4F-820C-3F6E230E7D3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9DEC8BB-B7BC-47E0-AAC0-8D2DA44B961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18E6C33-E048-4D03-9A12-95C51798C4C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 He comprado un silloncito bajo</a:t>
          </a:r>
          <a:endParaRPr lang="en-US" dirty="0">
            <a:solidFill>
              <a:schemeClr val="tx1"/>
            </a:solidFill>
          </a:endParaRPr>
        </a:p>
      </dgm:t>
    </dgm:pt>
    <dgm:pt modelId="{03740981-3873-4DBD-937B-F8F5E319E60D}" type="parTrans" cxnId="{3353DF7C-DE7B-42D7-8C0E-1F2231C1473B}">
      <dgm:prSet/>
      <dgm:spPr/>
      <dgm:t>
        <a:bodyPr/>
        <a:lstStyle/>
        <a:p>
          <a:endParaRPr lang="en-US"/>
        </a:p>
      </dgm:t>
    </dgm:pt>
    <dgm:pt modelId="{DB85750A-14B9-4786-A64A-FAEB3A0494C1}" type="sibTrans" cxnId="{3353DF7C-DE7B-42D7-8C0E-1F2231C1473B}">
      <dgm:prSet/>
      <dgm:spPr/>
      <dgm:t>
        <a:bodyPr/>
        <a:lstStyle/>
        <a:p>
          <a:endParaRPr lang="en-US"/>
        </a:p>
      </dgm:t>
    </dgm:pt>
    <dgm:pt modelId="{1F4DE459-F49E-44CB-9EA1-C7A359B9E59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b) El gato estaba bajo la mesa</a:t>
          </a:r>
          <a:endParaRPr lang="en-US" dirty="0">
            <a:solidFill>
              <a:schemeClr val="tx1"/>
            </a:solidFill>
          </a:endParaRPr>
        </a:p>
      </dgm:t>
    </dgm:pt>
    <dgm:pt modelId="{AC34292F-31DB-4D70-805C-F467437AFD38}" type="parTrans" cxnId="{96C20F2C-C037-4B0C-8EB2-D29F8B6B6CC8}">
      <dgm:prSet/>
      <dgm:spPr/>
      <dgm:t>
        <a:bodyPr/>
        <a:lstStyle/>
        <a:p>
          <a:endParaRPr lang="en-US"/>
        </a:p>
      </dgm:t>
    </dgm:pt>
    <dgm:pt modelId="{715A0C01-FF30-43DE-B134-371D5C7BC6B8}" type="sibTrans" cxnId="{96C20F2C-C037-4B0C-8EB2-D29F8B6B6CC8}">
      <dgm:prSet/>
      <dgm:spPr/>
      <dgm:t>
        <a:bodyPr/>
        <a:lstStyle/>
        <a:p>
          <a:endParaRPr lang="en-US"/>
        </a:p>
      </dgm:t>
    </dgm:pt>
    <dgm:pt modelId="{A77EA253-F621-4B74-A481-DBE95867951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c) Ve saliendo tú; yo bajo enseguida</a:t>
          </a:r>
          <a:endParaRPr lang="en-US" dirty="0">
            <a:solidFill>
              <a:schemeClr val="tx1"/>
            </a:solidFill>
          </a:endParaRPr>
        </a:p>
      </dgm:t>
    </dgm:pt>
    <dgm:pt modelId="{67CA1B63-0564-47A3-9971-2ED1891E95C4}" type="parTrans" cxnId="{FC0F1EA5-E5FD-4BA9-A8D0-417CF5AADBAC}">
      <dgm:prSet/>
      <dgm:spPr/>
      <dgm:t>
        <a:bodyPr/>
        <a:lstStyle/>
        <a:p>
          <a:endParaRPr lang="en-US"/>
        </a:p>
      </dgm:t>
    </dgm:pt>
    <dgm:pt modelId="{635CE609-6B91-475E-996F-36E02168365F}" type="sibTrans" cxnId="{FC0F1EA5-E5FD-4BA9-A8D0-417CF5AADBAC}">
      <dgm:prSet/>
      <dgm:spPr/>
      <dgm:t>
        <a:bodyPr/>
        <a:lstStyle/>
        <a:p>
          <a:endParaRPr lang="en-US"/>
        </a:p>
      </dgm:t>
    </dgm:pt>
    <dgm:pt modelId="{65850C77-B447-486E-A0BD-6F3317A9329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d) Compramos un bajo pequeño en el centro de la ciudad</a:t>
          </a:r>
          <a:endParaRPr lang="en-US" dirty="0">
            <a:solidFill>
              <a:schemeClr val="tx1"/>
            </a:solidFill>
          </a:endParaRPr>
        </a:p>
      </dgm:t>
    </dgm:pt>
    <dgm:pt modelId="{BB641123-551D-470B-A940-E0D5F9278672}" type="parTrans" cxnId="{9EB3A0BB-25D2-4FB6-A297-921D060E07FF}">
      <dgm:prSet/>
      <dgm:spPr/>
      <dgm:t>
        <a:bodyPr/>
        <a:lstStyle/>
        <a:p>
          <a:endParaRPr lang="en-US"/>
        </a:p>
      </dgm:t>
    </dgm:pt>
    <dgm:pt modelId="{080B743C-0843-418D-BAF4-890959EE2DF3}" type="sibTrans" cxnId="{9EB3A0BB-25D2-4FB6-A297-921D060E07FF}">
      <dgm:prSet/>
      <dgm:spPr/>
      <dgm:t>
        <a:bodyPr/>
        <a:lstStyle/>
        <a:p>
          <a:endParaRPr lang="en-US"/>
        </a:p>
      </dgm:t>
    </dgm:pt>
    <dgm:pt modelId="{CC4F381A-1915-874D-AD09-EE9FFC378859}" type="pres">
      <dgm:prSet presAssocID="{99DEC8BB-B7BC-47E0-AAC0-8D2DA44B9610}" presName="diagram" presStyleCnt="0">
        <dgm:presLayoutVars>
          <dgm:dir/>
          <dgm:resizeHandles val="exact"/>
        </dgm:presLayoutVars>
      </dgm:prSet>
      <dgm:spPr/>
    </dgm:pt>
    <dgm:pt modelId="{53CD056F-A82C-F64A-9F79-BC6A27090A53}" type="pres">
      <dgm:prSet presAssocID="{818E6C33-E048-4D03-9A12-95C51798C4C2}" presName="node" presStyleLbl="node1" presStyleIdx="0" presStyleCnt="4">
        <dgm:presLayoutVars>
          <dgm:bulletEnabled val="1"/>
        </dgm:presLayoutVars>
      </dgm:prSet>
      <dgm:spPr/>
    </dgm:pt>
    <dgm:pt modelId="{1179872E-9CAA-F24E-A42A-1E6635E21417}" type="pres">
      <dgm:prSet presAssocID="{DB85750A-14B9-4786-A64A-FAEB3A0494C1}" presName="sibTrans" presStyleCnt="0"/>
      <dgm:spPr/>
    </dgm:pt>
    <dgm:pt modelId="{A9AB30DE-8121-C14F-90F3-11FE1EA94817}" type="pres">
      <dgm:prSet presAssocID="{1F4DE459-F49E-44CB-9EA1-C7A359B9E59E}" presName="node" presStyleLbl="node1" presStyleIdx="1" presStyleCnt="4">
        <dgm:presLayoutVars>
          <dgm:bulletEnabled val="1"/>
        </dgm:presLayoutVars>
      </dgm:prSet>
      <dgm:spPr/>
    </dgm:pt>
    <dgm:pt modelId="{97080EDD-E501-6345-A87C-2DF46B6D3800}" type="pres">
      <dgm:prSet presAssocID="{715A0C01-FF30-43DE-B134-371D5C7BC6B8}" presName="sibTrans" presStyleCnt="0"/>
      <dgm:spPr/>
    </dgm:pt>
    <dgm:pt modelId="{919AEF14-E9BE-6B40-84FC-13455F3CED1C}" type="pres">
      <dgm:prSet presAssocID="{A77EA253-F621-4B74-A481-DBE95867951A}" presName="node" presStyleLbl="node1" presStyleIdx="2" presStyleCnt="4">
        <dgm:presLayoutVars>
          <dgm:bulletEnabled val="1"/>
        </dgm:presLayoutVars>
      </dgm:prSet>
      <dgm:spPr/>
    </dgm:pt>
    <dgm:pt modelId="{0333FFC5-EC76-6B4D-9A8D-C9A418BC05F9}" type="pres">
      <dgm:prSet presAssocID="{635CE609-6B91-475E-996F-36E02168365F}" presName="sibTrans" presStyleCnt="0"/>
      <dgm:spPr/>
    </dgm:pt>
    <dgm:pt modelId="{3F01057D-64FC-B04D-ACAC-7642F9086F4C}" type="pres">
      <dgm:prSet presAssocID="{65850C77-B447-486E-A0BD-6F3317A9329F}" presName="node" presStyleLbl="node1" presStyleIdx="3" presStyleCnt="4">
        <dgm:presLayoutVars>
          <dgm:bulletEnabled val="1"/>
        </dgm:presLayoutVars>
      </dgm:prSet>
      <dgm:spPr/>
    </dgm:pt>
  </dgm:ptLst>
  <dgm:cxnLst>
    <dgm:cxn modelId="{1984120F-0DDA-8744-AD6B-64BA38066410}" type="presOf" srcId="{65850C77-B447-486E-A0BD-6F3317A9329F}" destId="{3F01057D-64FC-B04D-ACAC-7642F9086F4C}" srcOrd="0" destOrd="0" presId="urn:microsoft.com/office/officeart/2005/8/layout/default"/>
    <dgm:cxn modelId="{96C20F2C-C037-4B0C-8EB2-D29F8B6B6CC8}" srcId="{99DEC8BB-B7BC-47E0-AAC0-8D2DA44B9610}" destId="{1F4DE459-F49E-44CB-9EA1-C7A359B9E59E}" srcOrd="1" destOrd="0" parTransId="{AC34292F-31DB-4D70-805C-F467437AFD38}" sibTransId="{715A0C01-FF30-43DE-B134-371D5C7BC6B8}"/>
    <dgm:cxn modelId="{73C8724E-DBC8-9249-B5C4-5CEB59982227}" type="presOf" srcId="{818E6C33-E048-4D03-9A12-95C51798C4C2}" destId="{53CD056F-A82C-F64A-9F79-BC6A27090A53}" srcOrd="0" destOrd="0" presId="urn:microsoft.com/office/officeart/2005/8/layout/default"/>
    <dgm:cxn modelId="{94AFC868-D4F7-B94A-9D90-2AD899ADC39A}" type="presOf" srcId="{1F4DE459-F49E-44CB-9EA1-C7A359B9E59E}" destId="{A9AB30DE-8121-C14F-90F3-11FE1EA94817}" srcOrd="0" destOrd="0" presId="urn:microsoft.com/office/officeart/2005/8/layout/default"/>
    <dgm:cxn modelId="{3353DF7C-DE7B-42D7-8C0E-1F2231C1473B}" srcId="{99DEC8BB-B7BC-47E0-AAC0-8D2DA44B9610}" destId="{818E6C33-E048-4D03-9A12-95C51798C4C2}" srcOrd="0" destOrd="0" parTransId="{03740981-3873-4DBD-937B-F8F5E319E60D}" sibTransId="{DB85750A-14B9-4786-A64A-FAEB3A0494C1}"/>
    <dgm:cxn modelId="{6B0DE095-339F-804A-9290-A245241626A1}" type="presOf" srcId="{99DEC8BB-B7BC-47E0-AAC0-8D2DA44B9610}" destId="{CC4F381A-1915-874D-AD09-EE9FFC378859}" srcOrd="0" destOrd="0" presId="urn:microsoft.com/office/officeart/2005/8/layout/default"/>
    <dgm:cxn modelId="{FC0F1EA5-E5FD-4BA9-A8D0-417CF5AADBAC}" srcId="{99DEC8BB-B7BC-47E0-AAC0-8D2DA44B9610}" destId="{A77EA253-F621-4B74-A481-DBE95867951A}" srcOrd="2" destOrd="0" parTransId="{67CA1B63-0564-47A3-9971-2ED1891E95C4}" sibTransId="{635CE609-6B91-475E-996F-36E02168365F}"/>
    <dgm:cxn modelId="{9EB3A0BB-25D2-4FB6-A297-921D060E07FF}" srcId="{99DEC8BB-B7BC-47E0-AAC0-8D2DA44B9610}" destId="{65850C77-B447-486E-A0BD-6F3317A9329F}" srcOrd="3" destOrd="0" parTransId="{BB641123-551D-470B-A940-E0D5F9278672}" sibTransId="{080B743C-0843-418D-BAF4-890959EE2DF3}"/>
    <dgm:cxn modelId="{9A8425E7-A767-A344-9F59-357ABAB4CD5D}" type="presOf" srcId="{A77EA253-F621-4B74-A481-DBE95867951A}" destId="{919AEF14-E9BE-6B40-84FC-13455F3CED1C}" srcOrd="0" destOrd="0" presId="urn:microsoft.com/office/officeart/2005/8/layout/default"/>
    <dgm:cxn modelId="{6C868EE4-D924-5543-BE1D-8F558622A0D2}" type="presParOf" srcId="{CC4F381A-1915-874D-AD09-EE9FFC378859}" destId="{53CD056F-A82C-F64A-9F79-BC6A27090A53}" srcOrd="0" destOrd="0" presId="urn:microsoft.com/office/officeart/2005/8/layout/default"/>
    <dgm:cxn modelId="{6B036CD7-7F30-E44D-8186-AD3A9347458F}" type="presParOf" srcId="{CC4F381A-1915-874D-AD09-EE9FFC378859}" destId="{1179872E-9CAA-F24E-A42A-1E6635E21417}" srcOrd="1" destOrd="0" presId="urn:microsoft.com/office/officeart/2005/8/layout/default"/>
    <dgm:cxn modelId="{478F8226-1174-7B4D-8DF4-78E146FA6CC5}" type="presParOf" srcId="{CC4F381A-1915-874D-AD09-EE9FFC378859}" destId="{A9AB30DE-8121-C14F-90F3-11FE1EA94817}" srcOrd="2" destOrd="0" presId="urn:microsoft.com/office/officeart/2005/8/layout/default"/>
    <dgm:cxn modelId="{3CFD3502-A866-3148-8B4D-530464799EDC}" type="presParOf" srcId="{CC4F381A-1915-874D-AD09-EE9FFC378859}" destId="{97080EDD-E501-6345-A87C-2DF46B6D3800}" srcOrd="3" destOrd="0" presId="urn:microsoft.com/office/officeart/2005/8/layout/default"/>
    <dgm:cxn modelId="{4B932CF2-B267-184F-BCDD-D96A7C70BE67}" type="presParOf" srcId="{CC4F381A-1915-874D-AD09-EE9FFC378859}" destId="{919AEF14-E9BE-6B40-84FC-13455F3CED1C}" srcOrd="4" destOrd="0" presId="urn:microsoft.com/office/officeart/2005/8/layout/default"/>
    <dgm:cxn modelId="{82367F16-0FF7-084A-8A9F-A9EE8F7C7C44}" type="presParOf" srcId="{CC4F381A-1915-874D-AD09-EE9FFC378859}" destId="{0333FFC5-EC76-6B4D-9A8D-C9A418BC05F9}" srcOrd="5" destOrd="0" presId="urn:microsoft.com/office/officeart/2005/8/layout/default"/>
    <dgm:cxn modelId="{FF6A05C4-F937-A84F-B5E0-49D865D4AA34}" type="presParOf" srcId="{CC4F381A-1915-874D-AD09-EE9FFC378859}" destId="{3F01057D-64FC-B04D-ACAC-7642F9086F4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8648A6-E566-429C-8775-B6241587A45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5F30A03-A048-458F-88EB-A66FAA52FDD8}">
      <dgm:prSet/>
      <dgm:spPr/>
      <dgm:t>
        <a:bodyPr/>
        <a:lstStyle/>
        <a:p>
          <a:r>
            <a:rPr lang="en-US" spc="-40" baseline="0" dirty="0" err="1">
              <a:solidFill>
                <a:schemeClr val="tx1"/>
              </a:solidFill>
            </a:rPr>
            <a:t>Morfemas</a:t>
          </a:r>
          <a:r>
            <a:rPr lang="en-US" spc="-40" baseline="0" dirty="0">
              <a:solidFill>
                <a:schemeClr val="tx1"/>
              </a:solidFill>
            </a:rPr>
            <a:t> y </a:t>
          </a:r>
          <a:r>
            <a:rPr lang="en-US" spc="-40" baseline="0" dirty="0" err="1">
              <a:solidFill>
                <a:schemeClr val="tx1"/>
              </a:solidFill>
            </a:rPr>
            <a:t>alomorfos</a:t>
          </a:r>
          <a:r>
            <a:rPr lang="en-US" spc="-40" baseline="0" dirty="0">
              <a:solidFill>
                <a:schemeClr val="tx1"/>
              </a:solidFill>
            </a:rPr>
            <a:t>: </a:t>
          </a:r>
          <a:r>
            <a:rPr lang="en-US" spc="-40" baseline="0" dirty="0" err="1">
              <a:solidFill>
                <a:schemeClr val="tx1"/>
              </a:solidFill>
            </a:rPr>
            <a:t>una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característica</a:t>
          </a:r>
          <a:r>
            <a:rPr lang="en-US" spc="-40" baseline="0" dirty="0">
              <a:solidFill>
                <a:schemeClr val="tx1"/>
              </a:solidFill>
            </a:rPr>
            <a:t> de </a:t>
          </a:r>
          <a:r>
            <a:rPr lang="en-US" spc="-40" baseline="0" dirty="0" err="1">
              <a:solidFill>
                <a:schemeClr val="tx1"/>
              </a:solidFill>
            </a:rPr>
            <a:t>lenguas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como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el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español</a:t>
          </a:r>
          <a:r>
            <a:rPr lang="en-US" spc="-40" baseline="0" dirty="0">
              <a:solidFill>
                <a:schemeClr val="tx1"/>
              </a:solidFill>
            </a:rPr>
            <a:t>, </a:t>
          </a:r>
          <a:r>
            <a:rPr lang="en-US" spc="-40" baseline="0" dirty="0" err="1">
              <a:solidFill>
                <a:schemeClr val="tx1"/>
              </a:solidFill>
            </a:rPr>
            <a:t>donde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los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morfemas</a:t>
          </a:r>
          <a:r>
            <a:rPr lang="en-US" spc="-40" baseline="0" dirty="0">
              <a:solidFill>
                <a:schemeClr val="tx1"/>
              </a:solidFill>
            </a:rPr>
            <a:t> a </a:t>
          </a:r>
          <a:r>
            <a:rPr lang="en-US" spc="-40" baseline="0" dirty="0" err="1">
              <a:solidFill>
                <a:schemeClr val="tx1"/>
              </a:solidFill>
            </a:rPr>
            <a:t>veces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presentan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variaciones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según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el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contexto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spc="-40" baseline="0" dirty="0" err="1">
              <a:solidFill>
                <a:schemeClr val="tx1"/>
              </a:solidFill>
            </a:rPr>
            <a:t>fónico</a:t>
          </a:r>
          <a:r>
            <a:rPr lang="en-US" spc="-40" baseline="0" dirty="0">
              <a:solidFill>
                <a:schemeClr val="tx1"/>
              </a:solidFill>
            </a:rPr>
            <a:t> y </a:t>
          </a:r>
          <a:r>
            <a:rPr lang="en-US" spc="-40" baseline="0" dirty="0" err="1">
              <a:solidFill>
                <a:schemeClr val="tx1"/>
              </a:solidFill>
            </a:rPr>
            <a:t>ortográfico</a:t>
          </a:r>
          <a:r>
            <a:rPr lang="en-US" spc="-40" baseline="0" dirty="0">
              <a:solidFill>
                <a:schemeClr val="tx1"/>
              </a:solidFill>
            </a:rPr>
            <a:t>:    </a:t>
          </a:r>
          <a:r>
            <a:rPr lang="en-US" u="sng" spc="-40" baseline="0" dirty="0" err="1">
              <a:solidFill>
                <a:schemeClr val="tx1"/>
              </a:solidFill>
            </a:rPr>
            <a:t>duerm</a:t>
          </a:r>
          <a:r>
            <a:rPr lang="en-US" spc="-40" baseline="0" dirty="0" err="1">
              <a:solidFill>
                <a:schemeClr val="tx1"/>
              </a:solidFill>
            </a:rPr>
            <a:t>o</a:t>
          </a:r>
          <a:r>
            <a:rPr lang="en-US" spc="-40" baseline="0" dirty="0">
              <a:solidFill>
                <a:schemeClr val="tx1"/>
              </a:solidFill>
            </a:rPr>
            <a:t> / </a:t>
          </a:r>
          <a:r>
            <a:rPr lang="en-US" u="sng" spc="-40" baseline="0" dirty="0" err="1">
              <a:solidFill>
                <a:schemeClr val="tx1"/>
              </a:solidFill>
            </a:rPr>
            <a:t>dorm</a:t>
          </a:r>
          <a:r>
            <a:rPr lang="en-US" spc="-40" baseline="0" dirty="0" err="1">
              <a:solidFill>
                <a:schemeClr val="tx1"/>
              </a:solidFill>
            </a:rPr>
            <a:t>imos</a:t>
          </a:r>
          <a:r>
            <a:rPr lang="en-US" spc="-40" baseline="0" dirty="0">
              <a:solidFill>
                <a:schemeClr val="tx1"/>
              </a:solidFill>
            </a:rPr>
            <a:t> / </a:t>
          </a:r>
          <a:r>
            <a:rPr lang="en-US" u="sng" spc="-40" baseline="0" dirty="0" err="1">
              <a:solidFill>
                <a:schemeClr val="tx1"/>
              </a:solidFill>
            </a:rPr>
            <a:t>durm</a:t>
          </a:r>
          <a:r>
            <a:rPr lang="en-US" spc="-40" baseline="0" dirty="0" err="1">
              <a:solidFill>
                <a:schemeClr val="tx1"/>
              </a:solidFill>
            </a:rPr>
            <a:t>ió</a:t>
          </a:r>
          <a:r>
            <a:rPr lang="en-US" spc="-40" baseline="0" dirty="0">
              <a:solidFill>
                <a:schemeClr val="tx1"/>
              </a:solidFill>
            </a:rPr>
            <a:t>; </a:t>
          </a:r>
          <a:r>
            <a:rPr lang="en-US" u="sng" spc="-40" baseline="0" dirty="0">
              <a:solidFill>
                <a:schemeClr val="tx1"/>
              </a:solidFill>
            </a:rPr>
            <a:t>com</a:t>
          </a:r>
          <a:r>
            <a:rPr lang="en-US" spc="-40" baseline="0" dirty="0">
              <a:solidFill>
                <a:schemeClr val="tx1"/>
              </a:solidFill>
            </a:rPr>
            <a:t>padre / </a:t>
          </a:r>
          <a:r>
            <a:rPr lang="en-US" u="sng" spc="-40" baseline="0" dirty="0" err="1">
              <a:solidFill>
                <a:schemeClr val="tx1"/>
              </a:solidFill>
            </a:rPr>
            <a:t>con</a:t>
          </a:r>
          <a:r>
            <a:rPr lang="en-US" spc="-40" baseline="0" dirty="0" err="1">
              <a:solidFill>
                <a:schemeClr val="tx1"/>
              </a:solidFill>
            </a:rPr>
            <a:t>ciudadano /</a:t>
          </a:r>
          <a:r>
            <a:rPr lang="en-US" spc="-40" baseline="0" dirty="0">
              <a:solidFill>
                <a:schemeClr val="tx1"/>
              </a:solidFill>
            </a:rPr>
            <a:t> </a:t>
          </a:r>
          <a:r>
            <a:rPr lang="en-US" u="sng" spc="-40" baseline="0" dirty="0" err="1">
              <a:solidFill>
                <a:schemeClr val="tx1"/>
              </a:solidFill>
            </a:rPr>
            <a:t>co</a:t>
          </a:r>
          <a:r>
            <a:rPr lang="en-US" spc="-40" baseline="0" dirty="0" err="1">
              <a:solidFill>
                <a:schemeClr val="tx1"/>
              </a:solidFill>
            </a:rPr>
            <a:t>autor</a:t>
          </a:r>
          <a:r>
            <a:rPr lang="en-US" spc="-40" baseline="0" dirty="0">
              <a:solidFill>
                <a:schemeClr val="tx1"/>
              </a:solidFill>
            </a:rPr>
            <a:t>;  </a:t>
          </a:r>
          <a:r>
            <a:rPr lang="en-US" spc="-40" baseline="0" dirty="0" err="1">
              <a:solidFill>
                <a:schemeClr val="tx1"/>
              </a:solidFill>
            </a:rPr>
            <a:t>melon</a:t>
          </a:r>
          <a:r>
            <a:rPr lang="en-US" u="sng" spc="-40" baseline="0" dirty="0" err="1">
              <a:solidFill>
                <a:schemeClr val="tx1"/>
              </a:solidFill>
            </a:rPr>
            <a:t>ar</a:t>
          </a:r>
          <a:r>
            <a:rPr lang="en-US" spc="-40" baseline="0" dirty="0">
              <a:solidFill>
                <a:schemeClr val="tx1"/>
              </a:solidFill>
            </a:rPr>
            <a:t> vs. </a:t>
          </a:r>
          <a:r>
            <a:rPr lang="en-US" spc="-40" baseline="0" dirty="0" err="1">
              <a:solidFill>
                <a:schemeClr val="tx1"/>
              </a:solidFill>
            </a:rPr>
            <a:t>per</a:t>
          </a:r>
          <a:r>
            <a:rPr lang="en-US" u="sng" spc="-40" baseline="0" dirty="0" err="1">
              <a:solidFill>
                <a:schemeClr val="tx1"/>
              </a:solidFill>
            </a:rPr>
            <a:t>al</a:t>
          </a:r>
          <a:endParaRPr lang="en-US" spc="-40" baseline="0" dirty="0">
            <a:solidFill>
              <a:schemeClr val="tx1"/>
            </a:solidFill>
          </a:endParaRPr>
        </a:p>
      </dgm:t>
    </dgm:pt>
    <dgm:pt modelId="{560DC6BA-8704-475B-BC89-E16E4892BCC9}" type="parTrans" cxnId="{FC89D775-4DAB-47D4-965F-972C6D27D238}">
      <dgm:prSet/>
      <dgm:spPr/>
      <dgm:t>
        <a:bodyPr/>
        <a:lstStyle/>
        <a:p>
          <a:endParaRPr lang="en-US"/>
        </a:p>
      </dgm:t>
    </dgm:pt>
    <dgm:pt modelId="{5EADC896-A902-44F2-9F3B-56918A2A9B9D}" type="sibTrans" cxnId="{FC89D775-4DAB-47D4-965F-972C6D27D238}">
      <dgm:prSet/>
      <dgm:spPr/>
      <dgm:t>
        <a:bodyPr/>
        <a:lstStyle/>
        <a:p>
          <a:endParaRPr lang="en-US"/>
        </a:p>
      </dgm:t>
    </dgm:pt>
    <dgm:pt modelId="{229AF66B-E03E-4B64-8E6B-E0BFBC69C36A}">
      <dgm:prSet custT="1"/>
      <dgm:spPr/>
      <dgm:t>
        <a:bodyPr/>
        <a:lstStyle/>
        <a:p>
          <a:r>
            <a:rPr lang="en-US" sz="2300" b="1" dirty="0" err="1">
              <a:solidFill>
                <a:schemeClr val="tx1"/>
              </a:solidFill>
            </a:rPr>
            <a:t>Ejercicio</a:t>
          </a:r>
          <a:r>
            <a:rPr lang="en-US" sz="2300" b="1" dirty="0">
              <a:solidFill>
                <a:schemeClr val="tx1"/>
              </a:solidFill>
            </a:rPr>
            <a:t> 4.2.</a:t>
          </a:r>
          <a:r>
            <a:rPr lang="en-US" sz="2300" dirty="0">
              <a:solidFill>
                <a:schemeClr val="tx1"/>
              </a:solidFill>
            </a:rPr>
            <a:t> →  ¿Son </a:t>
          </a:r>
          <a:r>
            <a:rPr lang="en-US" sz="2300" dirty="0" err="1">
              <a:solidFill>
                <a:schemeClr val="tx1"/>
              </a:solidFill>
            </a:rPr>
            <a:t>estos</a:t>
          </a:r>
          <a:r>
            <a:rPr lang="en-US" sz="2300" dirty="0">
              <a:solidFill>
                <a:schemeClr val="tx1"/>
              </a:solidFill>
            </a:rPr>
            <a:t> pares </a:t>
          </a:r>
          <a:r>
            <a:rPr lang="en-US" sz="2300" dirty="0" err="1">
              <a:solidFill>
                <a:schemeClr val="tx1"/>
              </a:solidFill>
            </a:rPr>
            <a:t>alomorfos</a:t>
          </a:r>
          <a:r>
            <a:rPr lang="en-US" sz="2300" dirty="0">
              <a:solidFill>
                <a:schemeClr val="tx1"/>
              </a:solidFill>
            </a:rPr>
            <a:t> o </a:t>
          </a:r>
          <a:r>
            <a:rPr lang="en-US" sz="2300" dirty="0" err="1">
              <a:solidFill>
                <a:schemeClr val="tx1"/>
              </a:solidFill>
            </a:rPr>
            <a:t>morfemas</a:t>
          </a:r>
          <a:r>
            <a:rPr lang="en-US" sz="2300" dirty="0">
              <a:solidFill>
                <a:schemeClr val="tx1"/>
              </a:solidFill>
            </a:rPr>
            <a:t> </a:t>
          </a:r>
          <a:r>
            <a:rPr lang="en-US" sz="2300" dirty="0" err="1">
              <a:solidFill>
                <a:schemeClr val="tx1"/>
              </a:solidFill>
            </a:rPr>
            <a:t>diferentes</a:t>
          </a:r>
          <a:r>
            <a:rPr lang="en-US" sz="2300" dirty="0">
              <a:solidFill>
                <a:schemeClr val="tx1"/>
              </a:solidFill>
            </a:rPr>
            <a:t>?</a:t>
          </a:r>
        </a:p>
        <a:p>
          <a:r>
            <a:rPr lang="en-US" sz="1900" dirty="0" err="1">
              <a:solidFill>
                <a:schemeClr val="tx1"/>
              </a:solidFill>
            </a:rPr>
            <a:t>Ejemplo</a:t>
          </a:r>
          <a:r>
            <a:rPr lang="en-US" sz="1900" dirty="0">
              <a:solidFill>
                <a:schemeClr val="tx1"/>
              </a:solidFill>
            </a:rPr>
            <a:t>: ante- y anti- son dos </a:t>
          </a:r>
          <a:r>
            <a:rPr lang="en-US" sz="1900" dirty="0" err="1">
              <a:solidFill>
                <a:schemeClr val="tx1"/>
              </a:solidFill>
            </a:rPr>
            <a:t>morfemas</a:t>
          </a:r>
          <a:r>
            <a:rPr lang="en-US" sz="1900" dirty="0">
              <a:solidFill>
                <a:schemeClr val="tx1"/>
              </a:solidFill>
            </a:rPr>
            <a:t> </a:t>
          </a:r>
          <a:r>
            <a:rPr lang="en-US" sz="1900" dirty="0" err="1">
              <a:solidFill>
                <a:schemeClr val="tx1"/>
              </a:solidFill>
            </a:rPr>
            <a:t>distintos</a:t>
          </a:r>
          <a:r>
            <a:rPr lang="en-US" sz="1900" dirty="0">
              <a:solidFill>
                <a:schemeClr val="tx1"/>
              </a:solidFill>
            </a:rPr>
            <a:t> (</a:t>
          </a:r>
          <a:r>
            <a:rPr lang="en-US" sz="1900" i="1" dirty="0">
              <a:solidFill>
                <a:schemeClr val="tx1"/>
              </a:solidFill>
            </a:rPr>
            <a:t>ante-</a:t>
          </a:r>
          <a:r>
            <a:rPr lang="en-US" sz="1900" dirty="0">
              <a:solidFill>
                <a:schemeClr val="tx1"/>
              </a:solidFill>
            </a:rPr>
            <a:t> = </a:t>
          </a:r>
          <a:r>
            <a:rPr lang="en-US" sz="1900" dirty="0" err="1">
              <a:solidFill>
                <a:schemeClr val="tx1"/>
              </a:solidFill>
            </a:rPr>
            <a:t>delante</a:t>
          </a:r>
          <a:r>
            <a:rPr lang="en-US" sz="1900" dirty="0">
              <a:solidFill>
                <a:schemeClr val="tx1"/>
              </a:solidFill>
            </a:rPr>
            <a:t>, antes; </a:t>
          </a:r>
          <a:r>
            <a:rPr lang="en-US" sz="1900" i="1" dirty="0">
              <a:solidFill>
                <a:schemeClr val="tx1"/>
              </a:solidFill>
            </a:rPr>
            <a:t>anti- </a:t>
          </a:r>
          <a:r>
            <a:rPr lang="en-US" sz="1900" dirty="0">
              <a:solidFill>
                <a:schemeClr val="tx1"/>
              </a:solidFill>
            </a:rPr>
            <a:t>= </a:t>
          </a:r>
          <a:r>
            <a:rPr lang="en-US" sz="1900" dirty="0" err="1">
              <a:solidFill>
                <a:schemeClr val="tx1"/>
              </a:solidFill>
            </a:rPr>
            <a:t>contrario</a:t>
          </a:r>
          <a:r>
            <a:rPr lang="en-US" sz="1900" dirty="0">
              <a:solidFill>
                <a:schemeClr val="tx1"/>
              </a:solidFill>
            </a:rPr>
            <a:t> a).</a:t>
          </a:r>
        </a:p>
      </dgm:t>
    </dgm:pt>
    <dgm:pt modelId="{FF3A8705-24E6-4A87-A221-159138979B5A}" type="parTrans" cxnId="{0DAD249B-D579-45A6-9B7E-B52BB479434B}">
      <dgm:prSet/>
      <dgm:spPr/>
      <dgm:t>
        <a:bodyPr/>
        <a:lstStyle/>
        <a:p>
          <a:endParaRPr lang="en-US"/>
        </a:p>
      </dgm:t>
    </dgm:pt>
    <dgm:pt modelId="{E3C250BB-2E35-44B2-86FA-E2A775A343E9}" type="sibTrans" cxnId="{0DAD249B-D579-45A6-9B7E-B52BB479434B}">
      <dgm:prSet/>
      <dgm:spPr/>
      <dgm:t>
        <a:bodyPr/>
        <a:lstStyle/>
        <a:p>
          <a:endParaRPr lang="en-US"/>
        </a:p>
      </dgm:t>
    </dgm:pt>
    <dgm:pt modelId="{B8F5867D-8542-4F8B-9EF3-C69C0F7E3F16}">
      <dgm:prSet/>
      <dgm:spPr/>
      <dgm:t>
        <a:bodyPr/>
        <a:lstStyle/>
        <a:p>
          <a:r>
            <a:rPr lang="en-US" i="1" dirty="0">
              <a:solidFill>
                <a:schemeClr val="tx1"/>
              </a:solidFill>
            </a:rPr>
            <a:t>-</a:t>
          </a:r>
          <a:r>
            <a:rPr lang="en-US" i="1" dirty="0" err="1">
              <a:solidFill>
                <a:schemeClr val="tx1"/>
              </a:solidFill>
            </a:rPr>
            <a:t>ez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estupidez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ordienarez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altivez</a:t>
          </a:r>
          <a:r>
            <a:rPr lang="en-US" dirty="0">
              <a:solidFill>
                <a:schemeClr val="tx1"/>
              </a:solidFill>
            </a:rPr>
            <a:t>) vs </a:t>
          </a:r>
          <a:r>
            <a:rPr lang="en-US" i="1" dirty="0">
              <a:solidFill>
                <a:schemeClr val="tx1"/>
              </a:solidFill>
            </a:rPr>
            <a:t>-</a:t>
          </a:r>
          <a:r>
            <a:rPr lang="en-US" i="1" dirty="0" err="1">
              <a:solidFill>
                <a:schemeClr val="tx1"/>
              </a:solidFill>
            </a:rPr>
            <a:t>eza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vileza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bajeza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grandeza</a:t>
          </a:r>
          <a:r>
            <a:rPr lang="en-US" dirty="0">
              <a:solidFill>
                <a:schemeClr val="tx1"/>
              </a:solidFill>
            </a:rPr>
            <a:t>)</a:t>
          </a:r>
        </a:p>
      </dgm:t>
    </dgm:pt>
    <dgm:pt modelId="{F96C770E-8A64-4121-A068-B2BD281D006A}" type="parTrans" cxnId="{D0566734-7AFC-4F14-AC7C-98404064BE26}">
      <dgm:prSet/>
      <dgm:spPr/>
      <dgm:t>
        <a:bodyPr/>
        <a:lstStyle/>
        <a:p>
          <a:endParaRPr lang="en-US"/>
        </a:p>
      </dgm:t>
    </dgm:pt>
    <dgm:pt modelId="{63D8FEB9-C926-4A1E-980A-16E4DD3AE8C1}" type="sibTrans" cxnId="{D0566734-7AFC-4F14-AC7C-98404064BE26}">
      <dgm:prSet/>
      <dgm:spPr/>
      <dgm:t>
        <a:bodyPr/>
        <a:lstStyle/>
        <a:p>
          <a:endParaRPr lang="en-US"/>
        </a:p>
      </dgm:t>
    </dgm:pt>
    <dgm:pt modelId="{E2A1E176-EB36-446C-85CC-C18BCD23DB0A}">
      <dgm:prSet/>
      <dgm:spPr/>
      <dgm:t>
        <a:bodyPr/>
        <a:lstStyle/>
        <a:p>
          <a:r>
            <a:rPr lang="en-US" i="1" dirty="0">
              <a:solidFill>
                <a:schemeClr val="tx1"/>
              </a:solidFill>
            </a:rPr>
            <a:t>-</a:t>
          </a:r>
          <a:r>
            <a:rPr lang="en-US" i="1" dirty="0" err="1">
              <a:solidFill>
                <a:schemeClr val="tx1"/>
              </a:solidFill>
            </a:rPr>
            <a:t>ico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papelico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cochecico</a:t>
          </a:r>
          <a:r>
            <a:rPr lang="en-US" dirty="0">
              <a:solidFill>
                <a:schemeClr val="tx1"/>
              </a:solidFill>
            </a:rPr>
            <a:t>) / -</a:t>
          </a:r>
          <a:r>
            <a:rPr lang="en-US" i="1" dirty="0" err="1">
              <a:solidFill>
                <a:schemeClr val="tx1"/>
              </a:solidFill>
            </a:rPr>
            <a:t>aco</a:t>
          </a:r>
          <a:r>
            <a:rPr lang="en-US" dirty="0">
              <a:solidFill>
                <a:schemeClr val="tx1"/>
              </a:solidFill>
            </a:rPr>
            <a:t> (</a:t>
          </a:r>
          <a:r>
            <a:rPr lang="en-US" dirty="0" err="1">
              <a:solidFill>
                <a:schemeClr val="tx1"/>
              </a:solidFill>
            </a:rPr>
            <a:t>pajarraco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libraco</a:t>
          </a:r>
          <a:r>
            <a:rPr lang="en-US" dirty="0">
              <a:solidFill>
                <a:schemeClr val="tx1"/>
              </a:solidFill>
            </a:rPr>
            <a:t>)</a:t>
          </a:r>
        </a:p>
      </dgm:t>
    </dgm:pt>
    <dgm:pt modelId="{8C5E8508-7D88-457A-9FBF-FCC0375DAE91}" type="parTrans" cxnId="{BB874808-2EF4-418D-A529-5C093BEBB77B}">
      <dgm:prSet/>
      <dgm:spPr/>
      <dgm:t>
        <a:bodyPr/>
        <a:lstStyle/>
        <a:p>
          <a:endParaRPr lang="en-US"/>
        </a:p>
      </dgm:t>
    </dgm:pt>
    <dgm:pt modelId="{AEA27EA6-D24A-479E-9905-EFC881E86BB0}" type="sibTrans" cxnId="{BB874808-2EF4-418D-A529-5C093BEBB77B}">
      <dgm:prSet/>
      <dgm:spPr/>
      <dgm:t>
        <a:bodyPr/>
        <a:lstStyle/>
        <a:p>
          <a:endParaRPr lang="en-US"/>
        </a:p>
      </dgm:t>
    </dgm:pt>
    <dgm:pt modelId="{EFB6AF65-AE15-2B42-A198-BD0E45455FB5}" type="pres">
      <dgm:prSet presAssocID="{938648A6-E566-429C-8775-B6241587A454}" presName="linear" presStyleCnt="0">
        <dgm:presLayoutVars>
          <dgm:animLvl val="lvl"/>
          <dgm:resizeHandles val="exact"/>
        </dgm:presLayoutVars>
      </dgm:prSet>
      <dgm:spPr/>
    </dgm:pt>
    <dgm:pt modelId="{647544EC-4572-9349-9DD5-7238B4B633EF}" type="pres">
      <dgm:prSet presAssocID="{25F30A03-A048-458F-88EB-A66FAA52FDD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A0DB898-E4AC-8346-911F-31E8F8EF6819}" type="pres">
      <dgm:prSet presAssocID="{5EADC896-A902-44F2-9F3B-56918A2A9B9D}" presName="spacer" presStyleCnt="0"/>
      <dgm:spPr/>
    </dgm:pt>
    <dgm:pt modelId="{76CC8E78-9D9B-C34C-BDCD-BAAFC955BC40}" type="pres">
      <dgm:prSet presAssocID="{229AF66B-E03E-4B64-8E6B-E0BFBC69C36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2656306-E410-E947-8D46-CA62D07DEFBD}" type="pres">
      <dgm:prSet presAssocID="{229AF66B-E03E-4B64-8E6B-E0BFBC69C36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B874808-2EF4-418D-A529-5C093BEBB77B}" srcId="{229AF66B-E03E-4B64-8E6B-E0BFBC69C36A}" destId="{E2A1E176-EB36-446C-85CC-C18BCD23DB0A}" srcOrd="1" destOrd="0" parTransId="{8C5E8508-7D88-457A-9FBF-FCC0375DAE91}" sibTransId="{AEA27EA6-D24A-479E-9905-EFC881E86BB0}"/>
    <dgm:cxn modelId="{19EB0E0A-9246-DE4B-949B-4A5ADB69AB43}" type="presOf" srcId="{B8F5867D-8542-4F8B-9EF3-C69C0F7E3F16}" destId="{32656306-E410-E947-8D46-CA62D07DEFBD}" srcOrd="0" destOrd="0" presId="urn:microsoft.com/office/officeart/2005/8/layout/vList2"/>
    <dgm:cxn modelId="{540EE617-ECD7-A640-8201-D867641F6A94}" type="presOf" srcId="{25F30A03-A048-458F-88EB-A66FAA52FDD8}" destId="{647544EC-4572-9349-9DD5-7238B4B633EF}" srcOrd="0" destOrd="0" presId="urn:microsoft.com/office/officeart/2005/8/layout/vList2"/>
    <dgm:cxn modelId="{D0566734-7AFC-4F14-AC7C-98404064BE26}" srcId="{229AF66B-E03E-4B64-8E6B-E0BFBC69C36A}" destId="{B8F5867D-8542-4F8B-9EF3-C69C0F7E3F16}" srcOrd="0" destOrd="0" parTransId="{F96C770E-8A64-4121-A068-B2BD281D006A}" sibTransId="{63D8FEB9-C926-4A1E-980A-16E4DD3AE8C1}"/>
    <dgm:cxn modelId="{DD39B275-8412-1E4B-BBAB-944D14F0867C}" type="presOf" srcId="{E2A1E176-EB36-446C-85CC-C18BCD23DB0A}" destId="{32656306-E410-E947-8D46-CA62D07DEFBD}" srcOrd="0" destOrd="1" presId="urn:microsoft.com/office/officeart/2005/8/layout/vList2"/>
    <dgm:cxn modelId="{FC89D775-4DAB-47D4-965F-972C6D27D238}" srcId="{938648A6-E566-429C-8775-B6241587A454}" destId="{25F30A03-A048-458F-88EB-A66FAA52FDD8}" srcOrd="0" destOrd="0" parTransId="{560DC6BA-8704-475B-BC89-E16E4892BCC9}" sibTransId="{5EADC896-A902-44F2-9F3B-56918A2A9B9D}"/>
    <dgm:cxn modelId="{0DAD249B-D579-45A6-9B7E-B52BB479434B}" srcId="{938648A6-E566-429C-8775-B6241587A454}" destId="{229AF66B-E03E-4B64-8E6B-E0BFBC69C36A}" srcOrd="1" destOrd="0" parTransId="{FF3A8705-24E6-4A87-A221-159138979B5A}" sibTransId="{E3C250BB-2E35-44B2-86FA-E2A775A343E9}"/>
    <dgm:cxn modelId="{6B77E39B-D33E-6E49-8D11-98CDB6645429}" type="presOf" srcId="{938648A6-E566-429C-8775-B6241587A454}" destId="{EFB6AF65-AE15-2B42-A198-BD0E45455FB5}" srcOrd="0" destOrd="0" presId="urn:microsoft.com/office/officeart/2005/8/layout/vList2"/>
    <dgm:cxn modelId="{70535D9F-D5DA-DC4E-B90D-33FFFADC732A}" type="presOf" srcId="{229AF66B-E03E-4B64-8E6B-E0BFBC69C36A}" destId="{76CC8E78-9D9B-C34C-BDCD-BAAFC955BC40}" srcOrd="0" destOrd="0" presId="urn:microsoft.com/office/officeart/2005/8/layout/vList2"/>
    <dgm:cxn modelId="{D6874CE6-2364-DE4B-84A2-D9865DE80F83}" type="presParOf" srcId="{EFB6AF65-AE15-2B42-A198-BD0E45455FB5}" destId="{647544EC-4572-9349-9DD5-7238B4B633EF}" srcOrd="0" destOrd="0" presId="urn:microsoft.com/office/officeart/2005/8/layout/vList2"/>
    <dgm:cxn modelId="{1F2A8DC5-5F15-8A48-923B-E18B77162CA1}" type="presParOf" srcId="{EFB6AF65-AE15-2B42-A198-BD0E45455FB5}" destId="{4A0DB898-E4AC-8346-911F-31E8F8EF6819}" srcOrd="1" destOrd="0" presId="urn:microsoft.com/office/officeart/2005/8/layout/vList2"/>
    <dgm:cxn modelId="{27FF7266-CFFD-B34A-96A7-101FC1F7CD70}" type="presParOf" srcId="{EFB6AF65-AE15-2B42-A198-BD0E45455FB5}" destId="{76CC8E78-9D9B-C34C-BDCD-BAAFC955BC40}" srcOrd="2" destOrd="0" presId="urn:microsoft.com/office/officeart/2005/8/layout/vList2"/>
    <dgm:cxn modelId="{D1AABF09-C9D0-034D-B149-489EDBBA2ED0}" type="presParOf" srcId="{EFB6AF65-AE15-2B42-A198-BD0E45455FB5}" destId="{32656306-E410-E947-8D46-CA62D07DEFB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DEFB8B-78C5-4673-9BAB-F21EB685EBF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731E5A8-0F53-4E90-B05B-87D2D2E16FD0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Ejercicio 4.3. </a:t>
          </a:r>
          <a:r>
            <a:rPr lang="es-ES_tradnl" dirty="0">
              <a:solidFill>
                <a:schemeClr val="tx1"/>
              </a:solidFill>
            </a:rPr>
            <a:t>Identifica los  </a:t>
          </a:r>
          <a:r>
            <a:rPr lang="es-ES_tradnl" u="sng" dirty="0">
              <a:solidFill>
                <a:schemeClr val="tx1"/>
              </a:solidFill>
            </a:rPr>
            <a:t>morfemas</a:t>
          </a:r>
          <a:r>
            <a:rPr lang="es-ES_tradnl" dirty="0">
              <a:solidFill>
                <a:schemeClr val="tx1"/>
              </a:solidFill>
            </a:rPr>
            <a:t> de:</a:t>
          </a:r>
          <a:endParaRPr lang="en-US" dirty="0">
            <a:solidFill>
              <a:schemeClr val="tx1"/>
            </a:solidFill>
          </a:endParaRPr>
        </a:p>
      </dgm:t>
    </dgm:pt>
    <dgm:pt modelId="{F1ED5B90-7FFA-4C97-A4D3-7E169A74F27E}" type="parTrans" cxnId="{6C376799-FBC5-4325-8BEB-DA8F32953F95}">
      <dgm:prSet/>
      <dgm:spPr/>
      <dgm:t>
        <a:bodyPr/>
        <a:lstStyle/>
        <a:p>
          <a:endParaRPr lang="en-US"/>
        </a:p>
      </dgm:t>
    </dgm:pt>
    <dgm:pt modelId="{699D60FA-3FE2-4EBE-BC3A-D357B382426D}" type="sibTrans" cxnId="{6C376799-FBC5-4325-8BEB-DA8F32953F95}">
      <dgm:prSet/>
      <dgm:spPr/>
      <dgm:t>
        <a:bodyPr/>
        <a:lstStyle/>
        <a:p>
          <a:endParaRPr lang="en-US"/>
        </a:p>
      </dgm:t>
    </dgm:pt>
    <dgm:pt modelId="{8510EA5B-A719-4114-8C03-FDD914D3D57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librerías  		subestimada         cuartucho</a:t>
          </a:r>
          <a:endParaRPr lang="en-US" dirty="0">
            <a:solidFill>
              <a:schemeClr val="tx1"/>
            </a:solidFill>
          </a:endParaRPr>
        </a:p>
      </dgm:t>
    </dgm:pt>
    <dgm:pt modelId="{C0FC4802-AD38-4EC6-9CC2-5242C46EDBBE}" type="parTrans" cxnId="{9B360273-9B93-41EB-B36B-A5B24CF86008}">
      <dgm:prSet/>
      <dgm:spPr/>
      <dgm:t>
        <a:bodyPr/>
        <a:lstStyle/>
        <a:p>
          <a:endParaRPr lang="en-US"/>
        </a:p>
      </dgm:t>
    </dgm:pt>
    <dgm:pt modelId="{1D8314A7-B8DD-45D3-B5C6-87DAEAE9256B}" type="sibTrans" cxnId="{9B360273-9B93-41EB-B36B-A5B24CF86008}">
      <dgm:prSet/>
      <dgm:spPr/>
      <dgm:t>
        <a:bodyPr/>
        <a:lstStyle/>
        <a:p>
          <a:endParaRPr lang="en-US"/>
        </a:p>
      </dgm:t>
    </dgm:pt>
    <dgm:pt modelId="{EEC444A2-FD41-46F7-834B-A09019E829FC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furioso	     		blanquear	sinceramente   </a:t>
          </a:r>
          <a:endParaRPr lang="en-US" dirty="0">
            <a:solidFill>
              <a:schemeClr val="tx1"/>
            </a:solidFill>
          </a:endParaRPr>
        </a:p>
      </dgm:t>
    </dgm:pt>
    <dgm:pt modelId="{3147616A-89FA-461B-A811-5410A1F80321}" type="parTrans" cxnId="{BB37DB76-FB6C-400E-AEF5-A0EAE0348105}">
      <dgm:prSet/>
      <dgm:spPr/>
      <dgm:t>
        <a:bodyPr/>
        <a:lstStyle/>
        <a:p>
          <a:endParaRPr lang="en-US"/>
        </a:p>
      </dgm:t>
    </dgm:pt>
    <dgm:pt modelId="{9A22236B-7E32-4384-AF67-C81CC0CB6524}" type="sibTrans" cxnId="{BB37DB76-FB6C-400E-AEF5-A0EAE0348105}">
      <dgm:prSet/>
      <dgm:spPr/>
      <dgm:t>
        <a:bodyPr/>
        <a:lstStyle/>
        <a:p>
          <a:endParaRPr lang="en-US"/>
        </a:p>
      </dgm:t>
    </dgm:pt>
    <dgm:pt modelId="{281BA4C9-D204-4E96-8849-41FDC351E01B}">
      <dgm:prSet/>
      <dgm:spPr/>
      <dgm:t>
        <a:bodyPr/>
        <a:lstStyle/>
        <a:p>
          <a:r>
            <a:rPr lang="es-ES_tradnl" b="1" dirty="0">
              <a:solidFill>
                <a:schemeClr val="tx1"/>
              </a:solidFill>
            </a:rPr>
            <a:t>Ejercicio 4.4. </a:t>
          </a:r>
          <a:r>
            <a:rPr lang="es-ES_tradnl" dirty="0">
              <a:solidFill>
                <a:schemeClr val="tx1"/>
              </a:solidFill>
            </a:rPr>
            <a:t>Identifica los </a:t>
          </a:r>
          <a:r>
            <a:rPr lang="es-ES_tradnl" u="sng" dirty="0">
              <a:solidFill>
                <a:schemeClr val="tx1"/>
              </a:solidFill>
            </a:rPr>
            <a:t>prefijos</a:t>
          </a:r>
          <a:r>
            <a:rPr lang="es-ES_tradnl" dirty="0">
              <a:solidFill>
                <a:schemeClr val="tx1"/>
              </a:solidFill>
            </a:rPr>
            <a:t> en estas palabras y el significado que aportan:</a:t>
          </a:r>
          <a:endParaRPr lang="en-US" dirty="0">
            <a:solidFill>
              <a:schemeClr val="tx1"/>
            </a:solidFill>
          </a:endParaRPr>
        </a:p>
      </dgm:t>
    </dgm:pt>
    <dgm:pt modelId="{89376AD5-4FA1-4C55-B255-016E52CFCA2D}" type="parTrans" cxnId="{A82CEEC9-040A-4533-B5A8-1DCFDAD161A8}">
      <dgm:prSet/>
      <dgm:spPr/>
      <dgm:t>
        <a:bodyPr/>
        <a:lstStyle/>
        <a:p>
          <a:endParaRPr lang="en-US"/>
        </a:p>
      </dgm:t>
    </dgm:pt>
    <dgm:pt modelId="{119E640F-5E9A-40CB-BD17-A0A8E4B8EEE8}" type="sibTrans" cxnId="{A82CEEC9-040A-4533-B5A8-1DCFDAD161A8}">
      <dgm:prSet/>
      <dgm:spPr/>
      <dgm:t>
        <a:bodyPr/>
        <a:lstStyle/>
        <a:p>
          <a:endParaRPr lang="en-US"/>
        </a:p>
      </dgm:t>
    </dgm:pt>
    <dgm:pt modelId="{21F9F1FB-74DC-4AC9-A696-7D76C0C641ED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renombrar	 	metafísica 	submarino	</a:t>
          </a:r>
          <a:endParaRPr lang="en-US" dirty="0">
            <a:solidFill>
              <a:schemeClr val="tx1"/>
            </a:solidFill>
          </a:endParaRPr>
        </a:p>
      </dgm:t>
    </dgm:pt>
    <dgm:pt modelId="{70CCD5D4-8AE8-4C04-9EE8-ADD5A6BA17BF}" type="parTrans" cxnId="{BDA69CE8-86B6-4A8E-B9AA-50F0C4A79170}">
      <dgm:prSet/>
      <dgm:spPr/>
      <dgm:t>
        <a:bodyPr/>
        <a:lstStyle/>
        <a:p>
          <a:endParaRPr lang="en-US"/>
        </a:p>
      </dgm:t>
    </dgm:pt>
    <dgm:pt modelId="{21E3ABEF-4C4F-40D3-B87B-BD171FD63EC7}" type="sibTrans" cxnId="{BDA69CE8-86B6-4A8E-B9AA-50F0C4A79170}">
      <dgm:prSet/>
      <dgm:spPr/>
      <dgm:t>
        <a:bodyPr/>
        <a:lstStyle/>
        <a:p>
          <a:endParaRPr lang="en-US"/>
        </a:p>
      </dgm:t>
    </dgm:pt>
    <dgm:pt modelId="{BFE7E4EB-F31D-45BE-AB2E-EC1F32DACE4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infrarrojo	 	hipermercado 	minifalda</a:t>
          </a:r>
          <a:endParaRPr lang="en-US" dirty="0">
            <a:solidFill>
              <a:schemeClr val="tx1"/>
            </a:solidFill>
          </a:endParaRPr>
        </a:p>
      </dgm:t>
    </dgm:pt>
    <dgm:pt modelId="{45B6CB55-4721-45B1-A776-D4C8492B517B}" type="parTrans" cxnId="{AABF1084-1C6F-449D-92C6-5485BD3B2965}">
      <dgm:prSet/>
      <dgm:spPr/>
      <dgm:t>
        <a:bodyPr/>
        <a:lstStyle/>
        <a:p>
          <a:endParaRPr lang="en-US"/>
        </a:p>
      </dgm:t>
    </dgm:pt>
    <dgm:pt modelId="{49838BED-49B7-4811-8485-E1A0E99F5BC4}" type="sibTrans" cxnId="{AABF1084-1C6F-449D-92C6-5485BD3B2965}">
      <dgm:prSet/>
      <dgm:spPr/>
      <dgm:t>
        <a:bodyPr/>
        <a:lstStyle/>
        <a:p>
          <a:endParaRPr lang="en-US"/>
        </a:p>
      </dgm:t>
    </dgm:pt>
    <dgm:pt modelId="{A9ABAB6F-5266-45A5-ACF7-07CA8F7AE35B}">
      <dgm:prSet/>
      <dgm:spPr/>
      <dgm:t>
        <a:bodyPr/>
        <a:lstStyle/>
        <a:p>
          <a:r>
            <a:rPr lang="es-ES" b="1" dirty="0">
              <a:solidFill>
                <a:schemeClr val="tx1"/>
              </a:solidFill>
            </a:rPr>
            <a:t>Ejercicio 4.5. </a:t>
          </a:r>
          <a:r>
            <a:rPr lang="es-ES" dirty="0">
              <a:solidFill>
                <a:schemeClr val="tx1"/>
              </a:solidFill>
            </a:rPr>
            <a:t>Identifica los </a:t>
          </a:r>
          <a:r>
            <a:rPr lang="es-ES" u="sng" dirty="0">
              <a:solidFill>
                <a:schemeClr val="tx1"/>
              </a:solidFill>
            </a:rPr>
            <a:t>sufijos</a:t>
          </a:r>
          <a:r>
            <a:rPr lang="es-ES" dirty="0">
              <a:solidFill>
                <a:schemeClr val="tx1"/>
              </a:solidFill>
            </a:rPr>
            <a:t> existentes en estas palabras:</a:t>
          </a:r>
          <a:endParaRPr lang="en-US" dirty="0">
            <a:solidFill>
              <a:schemeClr val="tx1"/>
            </a:solidFill>
          </a:endParaRPr>
        </a:p>
      </dgm:t>
    </dgm:pt>
    <dgm:pt modelId="{68E6DDF2-E42D-423F-A751-383B059B1600}" type="parTrans" cxnId="{0A52AD60-4A4C-4B16-99E9-8D71B72FD87C}">
      <dgm:prSet/>
      <dgm:spPr/>
      <dgm:t>
        <a:bodyPr/>
        <a:lstStyle/>
        <a:p>
          <a:endParaRPr lang="en-US"/>
        </a:p>
      </dgm:t>
    </dgm:pt>
    <dgm:pt modelId="{EDC59B88-185F-4C0C-94B4-289888E5B9EE}" type="sibTrans" cxnId="{0A52AD60-4A4C-4B16-99E9-8D71B72FD87C}">
      <dgm:prSet/>
      <dgm:spPr/>
      <dgm:t>
        <a:bodyPr/>
        <a:lstStyle/>
        <a:p>
          <a:endParaRPr lang="en-US"/>
        </a:p>
      </dgm:t>
    </dgm:pt>
    <dgm:pt modelId="{398181AC-C53D-4AC2-97B4-B4DD59622E71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niñez			condicional	catastrofismo	</a:t>
          </a:r>
          <a:endParaRPr lang="en-US" dirty="0">
            <a:solidFill>
              <a:schemeClr val="tx1"/>
            </a:solidFill>
          </a:endParaRPr>
        </a:p>
      </dgm:t>
    </dgm:pt>
    <dgm:pt modelId="{15641EB6-2917-4E68-9D1F-0A663E77FC30}" type="parTrans" cxnId="{9261D326-F21D-48A3-9AFA-AE41696507C0}">
      <dgm:prSet/>
      <dgm:spPr/>
      <dgm:t>
        <a:bodyPr/>
        <a:lstStyle/>
        <a:p>
          <a:endParaRPr lang="en-US"/>
        </a:p>
      </dgm:t>
    </dgm:pt>
    <dgm:pt modelId="{CC81564E-1357-4188-8D2B-87E0345EC3D4}" type="sibTrans" cxnId="{9261D326-F21D-48A3-9AFA-AE41696507C0}">
      <dgm:prSet/>
      <dgm:spPr/>
      <dgm:t>
        <a:bodyPr/>
        <a:lstStyle/>
        <a:p>
          <a:endParaRPr lang="en-US"/>
        </a:p>
      </dgm:t>
    </dgm:pt>
    <dgm:pt modelId="{8721D34C-F91D-4A3A-94A5-1443E095101C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florecer	 	pequeñito	confianza	</a:t>
          </a:r>
          <a:endParaRPr lang="en-US" dirty="0">
            <a:solidFill>
              <a:schemeClr val="tx1"/>
            </a:solidFill>
          </a:endParaRPr>
        </a:p>
      </dgm:t>
    </dgm:pt>
    <dgm:pt modelId="{E6E79F0C-3FE0-4EAF-8924-49CFF58796AD}" type="parTrans" cxnId="{2920DBDC-81AC-4CE8-8B37-1A3897261DDF}">
      <dgm:prSet/>
      <dgm:spPr/>
      <dgm:t>
        <a:bodyPr/>
        <a:lstStyle/>
        <a:p>
          <a:endParaRPr lang="en-US"/>
        </a:p>
      </dgm:t>
    </dgm:pt>
    <dgm:pt modelId="{51FE83FA-15F5-4C42-BBA5-D0138461238B}" type="sibTrans" cxnId="{2920DBDC-81AC-4CE8-8B37-1A3897261DDF}">
      <dgm:prSet/>
      <dgm:spPr/>
      <dgm:t>
        <a:bodyPr/>
        <a:lstStyle/>
        <a:p>
          <a:endParaRPr lang="en-US"/>
        </a:p>
      </dgm:t>
    </dgm:pt>
    <dgm:pt modelId="{3A2FAEB2-41B7-B54E-A37D-78453D86E653}">
      <dgm:prSet/>
      <dgm:spPr/>
      <dgm:t>
        <a:bodyPr/>
        <a:lstStyle/>
        <a:p>
          <a:r>
            <a:rPr lang="en-US" b="1" dirty="0" err="1">
              <a:solidFill>
                <a:schemeClr val="tx1"/>
              </a:solidFill>
            </a:rPr>
            <a:t>Ejercicio</a:t>
          </a:r>
          <a:r>
            <a:rPr lang="en-US" b="1" dirty="0">
              <a:solidFill>
                <a:schemeClr val="tx1"/>
              </a:solidFill>
            </a:rPr>
            <a:t> 4.6. </a:t>
          </a:r>
          <a:r>
            <a:rPr lang="en-US" dirty="0" err="1">
              <a:solidFill>
                <a:schemeClr val="tx1"/>
              </a:solidFill>
            </a:rPr>
            <a:t>Identifica</a:t>
          </a:r>
          <a:r>
            <a:rPr lang="en-US" dirty="0">
              <a:solidFill>
                <a:schemeClr val="tx1"/>
              </a:solidFill>
            </a:rPr>
            <a:t> los </a:t>
          </a:r>
          <a:r>
            <a:rPr lang="en-US" u="sng" dirty="0" err="1">
              <a:solidFill>
                <a:schemeClr val="tx1"/>
              </a:solidFill>
            </a:rPr>
            <a:t>circunfijos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existentes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estas</a:t>
          </a:r>
          <a:r>
            <a:rPr lang="en-US" dirty="0">
              <a:solidFill>
                <a:schemeClr val="tx1"/>
              </a:solidFill>
            </a:rPr>
            <a:t> palabras:</a:t>
          </a:r>
        </a:p>
      </dgm:t>
    </dgm:pt>
    <dgm:pt modelId="{53ADC5FF-F57D-894E-BC34-C412EA86B1C0}" type="parTrans" cxnId="{D83FAD5F-F297-EB41-B160-9CF64388F8F8}">
      <dgm:prSet/>
      <dgm:spPr/>
      <dgm:t>
        <a:bodyPr/>
        <a:lstStyle/>
        <a:p>
          <a:endParaRPr lang="en-US"/>
        </a:p>
      </dgm:t>
    </dgm:pt>
    <dgm:pt modelId="{8B7D9E50-78F3-B442-AD5F-EB8FC7777DBD}" type="sibTrans" cxnId="{D83FAD5F-F297-EB41-B160-9CF64388F8F8}">
      <dgm:prSet/>
      <dgm:spPr/>
      <dgm:t>
        <a:bodyPr/>
        <a:lstStyle/>
        <a:p>
          <a:endParaRPr lang="en-US"/>
        </a:p>
      </dgm:t>
    </dgm:pt>
    <dgm:pt modelId="{96A16836-6F6A-B941-B23B-11255EE1AE44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afear                              	</a:t>
          </a:r>
          <a:r>
            <a:rPr lang="en-US" dirty="0" err="1">
              <a:solidFill>
                <a:schemeClr val="tx1"/>
              </a:solidFill>
            </a:rPr>
            <a:t>desplumar</a:t>
          </a:r>
          <a:r>
            <a:rPr lang="en-US" dirty="0">
              <a:solidFill>
                <a:schemeClr val="tx1"/>
              </a:solidFill>
            </a:rPr>
            <a:t>              </a:t>
          </a:r>
          <a:r>
            <a:rPr lang="en-US" dirty="0" err="1">
              <a:solidFill>
                <a:schemeClr val="tx1"/>
              </a:solidFill>
            </a:rPr>
            <a:t>ensuciar</a:t>
          </a:r>
          <a:endParaRPr lang="en-US" dirty="0">
            <a:solidFill>
              <a:schemeClr val="tx1"/>
            </a:solidFill>
          </a:endParaRPr>
        </a:p>
      </dgm:t>
    </dgm:pt>
    <dgm:pt modelId="{5A0B0437-C250-3643-9CC3-F7B506034107}" type="parTrans" cxnId="{82FFB107-0907-2A49-A6E2-40229A9BFF83}">
      <dgm:prSet/>
      <dgm:spPr/>
      <dgm:t>
        <a:bodyPr/>
        <a:lstStyle/>
        <a:p>
          <a:endParaRPr lang="en-US"/>
        </a:p>
      </dgm:t>
    </dgm:pt>
    <dgm:pt modelId="{44FE4954-C2B4-8740-BD81-BB6A9F20EA80}" type="sibTrans" cxnId="{82FFB107-0907-2A49-A6E2-40229A9BFF83}">
      <dgm:prSet/>
      <dgm:spPr/>
      <dgm:t>
        <a:bodyPr/>
        <a:lstStyle/>
        <a:p>
          <a:endParaRPr lang="en-US"/>
        </a:p>
      </dgm:t>
    </dgm:pt>
    <dgm:pt modelId="{5EA2D897-94EB-944A-BA76-15FF452AEDED}" type="pres">
      <dgm:prSet presAssocID="{8CDEFB8B-78C5-4673-9BAB-F21EB685EBF7}" presName="linear" presStyleCnt="0">
        <dgm:presLayoutVars>
          <dgm:animLvl val="lvl"/>
          <dgm:resizeHandles val="exact"/>
        </dgm:presLayoutVars>
      </dgm:prSet>
      <dgm:spPr/>
    </dgm:pt>
    <dgm:pt modelId="{08AF0412-3E58-A342-A324-C0BDCC685C0A}" type="pres">
      <dgm:prSet presAssocID="{6731E5A8-0F53-4E90-B05B-87D2D2E16FD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7883779-8A55-504A-B008-4B7418E0AB03}" type="pres">
      <dgm:prSet presAssocID="{6731E5A8-0F53-4E90-B05B-87D2D2E16FD0}" presName="childText" presStyleLbl="revTx" presStyleIdx="0" presStyleCnt="4">
        <dgm:presLayoutVars>
          <dgm:bulletEnabled val="1"/>
        </dgm:presLayoutVars>
      </dgm:prSet>
      <dgm:spPr/>
    </dgm:pt>
    <dgm:pt modelId="{476F147C-3957-FF49-B381-3C879016BC39}" type="pres">
      <dgm:prSet presAssocID="{281BA4C9-D204-4E96-8849-41FDC351E01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64CA781-208B-A943-BD03-2D0AB9E68F8D}" type="pres">
      <dgm:prSet presAssocID="{281BA4C9-D204-4E96-8849-41FDC351E01B}" presName="childText" presStyleLbl="revTx" presStyleIdx="1" presStyleCnt="4">
        <dgm:presLayoutVars>
          <dgm:bulletEnabled val="1"/>
        </dgm:presLayoutVars>
      </dgm:prSet>
      <dgm:spPr/>
    </dgm:pt>
    <dgm:pt modelId="{BCEBFBEA-F0D6-534A-BB6B-2FBADAEC70BB}" type="pres">
      <dgm:prSet presAssocID="{A9ABAB6F-5266-45A5-ACF7-07CA8F7AE35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D243F4B-821B-FF42-B675-1913DC6C2A0D}" type="pres">
      <dgm:prSet presAssocID="{A9ABAB6F-5266-45A5-ACF7-07CA8F7AE35B}" presName="childText" presStyleLbl="revTx" presStyleIdx="2" presStyleCnt="4">
        <dgm:presLayoutVars>
          <dgm:bulletEnabled val="1"/>
        </dgm:presLayoutVars>
      </dgm:prSet>
      <dgm:spPr/>
    </dgm:pt>
    <dgm:pt modelId="{FA758169-109C-AB43-BFA0-EF8BC709601A}" type="pres">
      <dgm:prSet presAssocID="{3A2FAEB2-41B7-B54E-A37D-78453D86E65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2F5EBF4-4FA1-174A-810A-7DE03652C96C}" type="pres">
      <dgm:prSet presAssocID="{3A2FAEB2-41B7-B54E-A37D-78453D86E653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141B0801-1AB7-9749-AAAB-D9F3A11CA069}" type="presOf" srcId="{8CDEFB8B-78C5-4673-9BAB-F21EB685EBF7}" destId="{5EA2D897-94EB-944A-BA76-15FF452AEDED}" srcOrd="0" destOrd="0" presId="urn:microsoft.com/office/officeart/2005/8/layout/vList2"/>
    <dgm:cxn modelId="{82FFB107-0907-2A49-A6E2-40229A9BFF83}" srcId="{3A2FAEB2-41B7-B54E-A37D-78453D86E653}" destId="{96A16836-6F6A-B941-B23B-11255EE1AE44}" srcOrd="0" destOrd="0" parTransId="{5A0B0437-C250-3643-9CC3-F7B506034107}" sibTransId="{44FE4954-C2B4-8740-BD81-BB6A9F20EA80}"/>
    <dgm:cxn modelId="{9261D326-F21D-48A3-9AFA-AE41696507C0}" srcId="{A9ABAB6F-5266-45A5-ACF7-07CA8F7AE35B}" destId="{398181AC-C53D-4AC2-97B4-B4DD59622E71}" srcOrd="0" destOrd="0" parTransId="{15641EB6-2917-4E68-9D1F-0A663E77FC30}" sibTransId="{CC81564E-1357-4188-8D2B-87E0345EC3D4}"/>
    <dgm:cxn modelId="{D8415028-20C0-B245-9591-8056A5BD1696}" type="presOf" srcId="{8510EA5B-A719-4114-8C03-FDD914D3D572}" destId="{47883779-8A55-504A-B008-4B7418E0AB03}" srcOrd="0" destOrd="0" presId="urn:microsoft.com/office/officeart/2005/8/layout/vList2"/>
    <dgm:cxn modelId="{4EA58028-7CA5-EB42-8BE9-531727762176}" type="presOf" srcId="{21F9F1FB-74DC-4AC9-A696-7D76C0C641ED}" destId="{D64CA781-208B-A943-BD03-2D0AB9E68F8D}" srcOrd="0" destOrd="0" presId="urn:microsoft.com/office/officeart/2005/8/layout/vList2"/>
    <dgm:cxn modelId="{39281540-5483-FC49-A9B3-68C5113D431A}" type="presOf" srcId="{6731E5A8-0F53-4E90-B05B-87D2D2E16FD0}" destId="{08AF0412-3E58-A342-A324-C0BDCC685C0A}" srcOrd="0" destOrd="0" presId="urn:microsoft.com/office/officeart/2005/8/layout/vList2"/>
    <dgm:cxn modelId="{13A87A57-72E0-A142-8585-F55B6E55C9BD}" type="presOf" srcId="{EEC444A2-FD41-46F7-834B-A09019E829FC}" destId="{47883779-8A55-504A-B008-4B7418E0AB03}" srcOrd="0" destOrd="1" presId="urn:microsoft.com/office/officeart/2005/8/layout/vList2"/>
    <dgm:cxn modelId="{D83FAD5F-F297-EB41-B160-9CF64388F8F8}" srcId="{8CDEFB8B-78C5-4673-9BAB-F21EB685EBF7}" destId="{3A2FAEB2-41B7-B54E-A37D-78453D86E653}" srcOrd="3" destOrd="0" parTransId="{53ADC5FF-F57D-894E-BC34-C412EA86B1C0}" sibTransId="{8B7D9E50-78F3-B442-AD5F-EB8FC7777DBD}"/>
    <dgm:cxn modelId="{0A52AD60-4A4C-4B16-99E9-8D71B72FD87C}" srcId="{8CDEFB8B-78C5-4673-9BAB-F21EB685EBF7}" destId="{A9ABAB6F-5266-45A5-ACF7-07CA8F7AE35B}" srcOrd="2" destOrd="0" parTransId="{68E6DDF2-E42D-423F-A751-383B059B1600}" sibTransId="{EDC59B88-185F-4C0C-94B4-289888E5B9EE}"/>
    <dgm:cxn modelId="{E10F426C-C1A9-C043-9660-E806D3BF8569}" type="presOf" srcId="{A9ABAB6F-5266-45A5-ACF7-07CA8F7AE35B}" destId="{BCEBFBEA-F0D6-534A-BB6B-2FBADAEC70BB}" srcOrd="0" destOrd="0" presId="urn:microsoft.com/office/officeart/2005/8/layout/vList2"/>
    <dgm:cxn modelId="{76BB0A71-E447-424E-919E-676F464B9BEE}" type="presOf" srcId="{281BA4C9-D204-4E96-8849-41FDC351E01B}" destId="{476F147C-3957-FF49-B381-3C879016BC39}" srcOrd="0" destOrd="0" presId="urn:microsoft.com/office/officeart/2005/8/layout/vList2"/>
    <dgm:cxn modelId="{9B360273-9B93-41EB-B36B-A5B24CF86008}" srcId="{6731E5A8-0F53-4E90-B05B-87D2D2E16FD0}" destId="{8510EA5B-A719-4114-8C03-FDD914D3D572}" srcOrd="0" destOrd="0" parTransId="{C0FC4802-AD38-4EC6-9CC2-5242C46EDBBE}" sibTransId="{1D8314A7-B8DD-45D3-B5C6-87DAEAE9256B}"/>
    <dgm:cxn modelId="{BB37DB76-FB6C-400E-AEF5-A0EAE0348105}" srcId="{6731E5A8-0F53-4E90-B05B-87D2D2E16FD0}" destId="{EEC444A2-FD41-46F7-834B-A09019E829FC}" srcOrd="1" destOrd="0" parTransId="{3147616A-89FA-461B-A811-5410A1F80321}" sibTransId="{9A22236B-7E32-4384-AF67-C81CC0CB6524}"/>
    <dgm:cxn modelId="{AABF1084-1C6F-449D-92C6-5485BD3B2965}" srcId="{281BA4C9-D204-4E96-8849-41FDC351E01B}" destId="{BFE7E4EB-F31D-45BE-AB2E-EC1F32DACE4E}" srcOrd="1" destOrd="0" parTransId="{45B6CB55-4721-45B1-A776-D4C8492B517B}" sibTransId="{49838BED-49B7-4811-8485-E1A0E99F5BC4}"/>
    <dgm:cxn modelId="{A011E085-DA97-F746-A5BD-D69D430A9426}" type="presOf" srcId="{96A16836-6F6A-B941-B23B-11255EE1AE44}" destId="{C2F5EBF4-4FA1-174A-810A-7DE03652C96C}" srcOrd="0" destOrd="0" presId="urn:microsoft.com/office/officeart/2005/8/layout/vList2"/>
    <dgm:cxn modelId="{6C376799-FBC5-4325-8BEB-DA8F32953F95}" srcId="{8CDEFB8B-78C5-4673-9BAB-F21EB685EBF7}" destId="{6731E5A8-0F53-4E90-B05B-87D2D2E16FD0}" srcOrd="0" destOrd="0" parTransId="{F1ED5B90-7FFA-4C97-A4D3-7E169A74F27E}" sibTransId="{699D60FA-3FE2-4EBE-BC3A-D357B382426D}"/>
    <dgm:cxn modelId="{D43128C9-29C6-4547-98CD-27E89E7B1590}" type="presOf" srcId="{8721D34C-F91D-4A3A-94A5-1443E095101C}" destId="{4D243F4B-821B-FF42-B675-1913DC6C2A0D}" srcOrd="0" destOrd="1" presId="urn:microsoft.com/office/officeart/2005/8/layout/vList2"/>
    <dgm:cxn modelId="{A82CEEC9-040A-4533-B5A8-1DCFDAD161A8}" srcId="{8CDEFB8B-78C5-4673-9BAB-F21EB685EBF7}" destId="{281BA4C9-D204-4E96-8849-41FDC351E01B}" srcOrd="1" destOrd="0" parTransId="{89376AD5-4FA1-4C55-B255-016E52CFCA2D}" sibTransId="{119E640F-5E9A-40CB-BD17-A0A8E4B8EEE8}"/>
    <dgm:cxn modelId="{2890F5CA-5945-5145-A51F-26FB4A45F8B1}" type="presOf" srcId="{3A2FAEB2-41B7-B54E-A37D-78453D86E653}" destId="{FA758169-109C-AB43-BFA0-EF8BC709601A}" srcOrd="0" destOrd="0" presId="urn:microsoft.com/office/officeart/2005/8/layout/vList2"/>
    <dgm:cxn modelId="{1F5624CD-B1F9-9149-ABEF-E0B2EACB8CD4}" type="presOf" srcId="{BFE7E4EB-F31D-45BE-AB2E-EC1F32DACE4E}" destId="{D64CA781-208B-A943-BD03-2D0AB9E68F8D}" srcOrd="0" destOrd="1" presId="urn:microsoft.com/office/officeart/2005/8/layout/vList2"/>
    <dgm:cxn modelId="{4FFC9ED1-4192-4C47-846D-7488AEC1115C}" type="presOf" srcId="{398181AC-C53D-4AC2-97B4-B4DD59622E71}" destId="{4D243F4B-821B-FF42-B675-1913DC6C2A0D}" srcOrd="0" destOrd="0" presId="urn:microsoft.com/office/officeart/2005/8/layout/vList2"/>
    <dgm:cxn modelId="{2920DBDC-81AC-4CE8-8B37-1A3897261DDF}" srcId="{A9ABAB6F-5266-45A5-ACF7-07CA8F7AE35B}" destId="{8721D34C-F91D-4A3A-94A5-1443E095101C}" srcOrd="1" destOrd="0" parTransId="{E6E79F0C-3FE0-4EAF-8924-49CFF58796AD}" sibTransId="{51FE83FA-15F5-4C42-BBA5-D0138461238B}"/>
    <dgm:cxn modelId="{BDA69CE8-86B6-4A8E-B9AA-50F0C4A79170}" srcId="{281BA4C9-D204-4E96-8849-41FDC351E01B}" destId="{21F9F1FB-74DC-4AC9-A696-7D76C0C641ED}" srcOrd="0" destOrd="0" parTransId="{70CCD5D4-8AE8-4C04-9EE8-ADD5A6BA17BF}" sibTransId="{21E3ABEF-4C4F-40D3-B87B-BD171FD63EC7}"/>
    <dgm:cxn modelId="{D0C09F39-74B4-8F40-A14E-7158F5F42CAB}" type="presParOf" srcId="{5EA2D897-94EB-944A-BA76-15FF452AEDED}" destId="{08AF0412-3E58-A342-A324-C0BDCC685C0A}" srcOrd="0" destOrd="0" presId="urn:microsoft.com/office/officeart/2005/8/layout/vList2"/>
    <dgm:cxn modelId="{564C9484-524D-2746-B9C2-7826A6306876}" type="presParOf" srcId="{5EA2D897-94EB-944A-BA76-15FF452AEDED}" destId="{47883779-8A55-504A-B008-4B7418E0AB03}" srcOrd="1" destOrd="0" presId="urn:microsoft.com/office/officeart/2005/8/layout/vList2"/>
    <dgm:cxn modelId="{EA513F2A-2670-1747-B9FD-AC64EC6BB9BB}" type="presParOf" srcId="{5EA2D897-94EB-944A-BA76-15FF452AEDED}" destId="{476F147C-3957-FF49-B381-3C879016BC39}" srcOrd="2" destOrd="0" presId="urn:microsoft.com/office/officeart/2005/8/layout/vList2"/>
    <dgm:cxn modelId="{7867409F-E8C9-D547-9E31-21C0A1C493D4}" type="presParOf" srcId="{5EA2D897-94EB-944A-BA76-15FF452AEDED}" destId="{D64CA781-208B-A943-BD03-2D0AB9E68F8D}" srcOrd="3" destOrd="0" presId="urn:microsoft.com/office/officeart/2005/8/layout/vList2"/>
    <dgm:cxn modelId="{4CDBC3C4-C1C9-024F-8FAF-20E50ED7C2DA}" type="presParOf" srcId="{5EA2D897-94EB-944A-BA76-15FF452AEDED}" destId="{BCEBFBEA-F0D6-534A-BB6B-2FBADAEC70BB}" srcOrd="4" destOrd="0" presId="urn:microsoft.com/office/officeart/2005/8/layout/vList2"/>
    <dgm:cxn modelId="{1BF477A4-2100-664D-9891-DE68D431E332}" type="presParOf" srcId="{5EA2D897-94EB-944A-BA76-15FF452AEDED}" destId="{4D243F4B-821B-FF42-B675-1913DC6C2A0D}" srcOrd="5" destOrd="0" presId="urn:microsoft.com/office/officeart/2005/8/layout/vList2"/>
    <dgm:cxn modelId="{8E904C3B-24C7-F04E-9FAF-5AD37B4A4432}" type="presParOf" srcId="{5EA2D897-94EB-944A-BA76-15FF452AEDED}" destId="{FA758169-109C-AB43-BFA0-EF8BC709601A}" srcOrd="6" destOrd="0" presId="urn:microsoft.com/office/officeart/2005/8/layout/vList2"/>
    <dgm:cxn modelId="{0E4BF87F-811E-8F49-848F-673D7120CC70}" type="presParOf" srcId="{5EA2D897-94EB-944A-BA76-15FF452AEDED}" destId="{C2F5EBF4-4FA1-174A-810A-7DE03652C96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C5C072-4693-4DA3-BB10-8586B967BC2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8C99788-5A72-4075-9DAC-49EE49BE4DE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Para que el análisis morfológico sea completo, se debe indicar</a:t>
          </a:r>
          <a:endParaRPr lang="en-US" dirty="0">
            <a:solidFill>
              <a:schemeClr val="tx1"/>
            </a:solidFill>
          </a:endParaRPr>
        </a:p>
      </dgm:t>
    </dgm:pt>
    <dgm:pt modelId="{AC2F7151-1099-4198-BE1D-A7307D17BEE6}" type="parTrans" cxnId="{0E25BEDC-AC67-42D6-B797-92C9C63E9AB7}">
      <dgm:prSet/>
      <dgm:spPr/>
      <dgm:t>
        <a:bodyPr/>
        <a:lstStyle/>
        <a:p>
          <a:endParaRPr lang="en-US"/>
        </a:p>
      </dgm:t>
    </dgm:pt>
    <dgm:pt modelId="{4E8A4F18-9CF5-482B-A3E1-6278D50A742C}" type="sibTrans" cxnId="{0E25BEDC-AC67-42D6-B797-92C9C63E9AB7}">
      <dgm:prSet/>
      <dgm:spPr/>
      <dgm:t>
        <a:bodyPr/>
        <a:lstStyle/>
        <a:p>
          <a:endParaRPr lang="en-US"/>
        </a:p>
      </dgm:t>
    </dgm:pt>
    <dgm:pt modelId="{75ED1D36-27F8-481B-BF15-DD6045E0FBE4}">
      <dgm:prSet/>
      <dgm:spPr/>
      <dgm:t>
        <a:bodyPr/>
        <a:lstStyle/>
        <a:p>
          <a:r>
            <a:rPr lang="es-ES_tradnl" dirty="0"/>
            <a:t>a) Tipo de morfemas (raíz, sufijo, prefijo, </a:t>
          </a:r>
          <a:r>
            <a:rPr lang="es-ES_tradnl" dirty="0" err="1"/>
            <a:t>circunfijo</a:t>
          </a:r>
          <a:r>
            <a:rPr lang="es-ES_tradnl" dirty="0"/>
            <a:t>) y  significado de cada uno:</a:t>
          </a:r>
          <a:endParaRPr lang="en-US" dirty="0"/>
        </a:p>
      </dgm:t>
    </dgm:pt>
    <dgm:pt modelId="{CD728143-D5F0-4339-877D-941FBD17DE1D}" type="parTrans" cxnId="{0136497B-7E34-454E-90ED-EEFF3DBBAF71}">
      <dgm:prSet/>
      <dgm:spPr/>
      <dgm:t>
        <a:bodyPr/>
        <a:lstStyle/>
        <a:p>
          <a:endParaRPr lang="en-US"/>
        </a:p>
      </dgm:t>
    </dgm:pt>
    <dgm:pt modelId="{A760824C-4857-411D-B813-B77A3F19E2EC}" type="sibTrans" cxnId="{0136497B-7E34-454E-90ED-EEFF3DBBAF71}">
      <dgm:prSet/>
      <dgm:spPr/>
      <dgm:t>
        <a:bodyPr/>
        <a:lstStyle/>
        <a:p>
          <a:endParaRPr lang="en-US"/>
        </a:p>
      </dgm:t>
    </dgm:pt>
    <dgm:pt modelId="{1BEF94FA-35C8-4032-AF54-61CDB1B68F4F}">
      <dgm:prSet/>
      <dgm:spPr/>
      <dgm:t>
        <a:bodyPr/>
        <a:lstStyle/>
        <a:p>
          <a:r>
            <a:rPr lang="es-ES_tradnl" dirty="0"/>
            <a:t>des-: prefijo ‘privación, negación’</a:t>
          </a:r>
          <a:endParaRPr lang="en-US" dirty="0"/>
        </a:p>
      </dgm:t>
    </dgm:pt>
    <dgm:pt modelId="{8F914E80-4894-4EDB-AF2E-78477118A4F9}" type="parTrans" cxnId="{2086A0AE-926D-4ECE-8363-B913712656A2}">
      <dgm:prSet/>
      <dgm:spPr/>
      <dgm:t>
        <a:bodyPr/>
        <a:lstStyle/>
        <a:p>
          <a:endParaRPr lang="en-US"/>
        </a:p>
      </dgm:t>
    </dgm:pt>
    <dgm:pt modelId="{8A29BCD5-DB82-45C4-965F-84736578C4B7}" type="sibTrans" cxnId="{2086A0AE-926D-4ECE-8363-B913712656A2}">
      <dgm:prSet/>
      <dgm:spPr/>
      <dgm:t>
        <a:bodyPr/>
        <a:lstStyle/>
        <a:p>
          <a:endParaRPr lang="en-US"/>
        </a:p>
      </dgm:t>
    </dgm:pt>
    <dgm:pt modelId="{14881980-D276-495A-AF2B-15AFD9B07428}">
      <dgm:prSet/>
      <dgm:spPr/>
      <dgm:t>
        <a:bodyPr/>
        <a:lstStyle/>
        <a:p>
          <a:r>
            <a:rPr lang="es-ES_tradnl"/>
            <a:t>-mit-: raíz ‘mito’</a:t>
          </a:r>
          <a:endParaRPr lang="en-US"/>
        </a:p>
      </dgm:t>
    </dgm:pt>
    <dgm:pt modelId="{63A9DB04-AA59-4E4D-A631-732483BA4037}" type="parTrans" cxnId="{7A68501A-2AEE-4BE5-92C8-64CA3725AE53}">
      <dgm:prSet/>
      <dgm:spPr/>
      <dgm:t>
        <a:bodyPr/>
        <a:lstStyle/>
        <a:p>
          <a:endParaRPr lang="en-US"/>
        </a:p>
      </dgm:t>
    </dgm:pt>
    <dgm:pt modelId="{21A23DB4-E4C5-4819-8303-5ACA4D53142A}" type="sibTrans" cxnId="{7A68501A-2AEE-4BE5-92C8-64CA3725AE53}">
      <dgm:prSet/>
      <dgm:spPr/>
      <dgm:t>
        <a:bodyPr/>
        <a:lstStyle/>
        <a:p>
          <a:endParaRPr lang="en-US"/>
        </a:p>
      </dgm:t>
    </dgm:pt>
    <dgm:pt modelId="{5A31FBD4-5BBA-40FD-B290-497F3C2F935D}">
      <dgm:prSet/>
      <dgm:spPr/>
      <dgm:t>
        <a:bodyPr/>
        <a:lstStyle/>
        <a:p>
          <a:r>
            <a:rPr lang="es-ES_tradnl" dirty="0"/>
            <a:t>-</a:t>
          </a:r>
          <a:r>
            <a:rPr lang="es-ES_tradnl" dirty="0" err="1"/>
            <a:t>ific</a:t>
          </a:r>
          <a:r>
            <a:rPr lang="es-ES_tradnl" dirty="0"/>
            <a:t>-: sufijo ‘sufijo verbal, convertir en’</a:t>
          </a:r>
          <a:endParaRPr lang="en-US" dirty="0"/>
        </a:p>
      </dgm:t>
    </dgm:pt>
    <dgm:pt modelId="{B1FC1E46-DBFE-422C-9526-8DF58B7107B8}" type="parTrans" cxnId="{EE866955-678D-47FC-A9EF-2F0C83120C1B}">
      <dgm:prSet/>
      <dgm:spPr/>
      <dgm:t>
        <a:bodyPr/>
        <a:lstStyle/>
        <a:p>
          <a:endParaRPr lang="en-US"/>
        </a:p>
      </dgm:t>
    </dgm:pt>
    <dgm:pt modelId="{3FD117A9-9CAA-4464-9A1F-56855E17731F}" type="sibTrans" cxnId="{EE866955-678D-47FC-A9EF-2F0C83120C1B}">
      <dgm:prSet/>
      <dgm:spPr/>
      <dgm:t>
        <a:bodyPr/>
        <a:lstStyle/>
        <a:p>
          <a:endParaRPr lang="en-US"/>
        </a:p>
      </dgm:t>
    </dgm:pt>
    <dgm:pt modelId="{35FD3B70-2F73-48B1-8778-AE855AE6C6AE}">
      <dgm:prSet/>
      <dgm:spPr/>
      <dgm:t>
        <a:bodyPr/>
        <a:lstStyle/>
        <a:p>
          <a:r>
            <a:rPr lang="es-ES_tradnl" dirty="0"/>
            <a:t>-</a:t>
          </a:r>
          <a:r>
            <a:rPr lang="es-ES_tradnl" dirty="0" err="1"/>
            <a:t>ación</a:t>
          </a:r>
          <a:r>
            <a:rPr lang="es-ES_tradnl" dirty="0"/>
            <a:t>: sufijo ‘acción  de’</a:t>
          </a:r>
          <a:endParaRPr lang="en-US" dirty="0"/>
        </a:p>
      </dgm:t>
    </dgm:pt>
    <dgm:pt modelId="{9B98737C-B7BC-4570-9AD4-BC8D70783D28}" type="parTrans" cxnId="{A8FAE997-056D-4FBD-B873-4658C157A6E2}">
      <dgm:prSet/>
      <dgm:spPr/>
      <dgm:t>
        <a:bodyPr/>
        <a:lstStyle/>
        <a:p>
          <a:endParaRPr lang="en-US"/>
        </a:p>
      </dgm:t>
    </dgm:pt>
    <dgm:pt modelId="{FD9EA80B-A11D-4008-AF2B-A291623C9A38}" type="sibTrans" cxnId="{A8FAE997-056D-4FBD-B873-4658C157A6E2}">
      <dgm:prSet/>
      <dgm:spPr/>
      <dgm:t>
        <a:bodyPr/>
        <a:lstStyle/>
        <a:p>
          <a:endParaRPr lang="en-US"/>
        </a:p>
      </dgm:t>
    </dgm:pt>
    <dgm:pt modelId="{12319B93-6CA4-40F4-A650-D35631ABD98F}">
      <dgm:prSet/>
      <dgm:spPr/>
      <dgm:t>
        <a:bodyPr/>
        <a:lstStyle/>
        <a:p>
          <a:r>
            <a:rPr lang="es-ES_tradnl"/>
            <a:t>b) Existe una estructura jerárquica en el orden de concatenación de morfemas: </a:t>
          </a:r>
          <a:endParaRPr lang="en-US"/>
        </a:p>
      </dgm:t>
    </dgm:pt>
    <dgm:pt modelId="{0235080A-64C4-4BA2-8BC5-389279ED36ED}" type="parTrans" cxnId="{D22E24EC-4B3B-4B83-BB26-5F4967211446}">
      <dgm:prSet/>
      <dgm:spPr/>
      <dgm:t>
        <a:bodyPr/>
        <a:lstStyle/>
        <a:p>
          <a:endParaRPr lang="en-US"/>
        </a:p>
      </dgm:t>
    </dgm:pt>
    <dgm:pt modelId="{E1BFE1E4-B572-4C93-B28F-88B823F7CAD6}" type="sibTrans" cxnId="{D22E24EC-4B3B-4B83-BB26-5F4967211446}">
      <dgm:prSet/>
      <dgm:spPr/>
      <dgm:t>
        <a:bodyPr/>
        <a:lstStyle/>
        <a:p>
          <a:endParaRPr lang="en-US"/>
        </a:p>
      </dgm:t>
    </dgm:pt>
    <dgm:pt modelId="{E7537AF3-0E8E-45DA-A23B-252564035CAE}">
      <dgm:prSet/>
      <dgm:spPr/>
      <dgm:t>
        <a:bodyPr/>
        <a:lstStyle/>
        <a:p>
          <a:r>
            <a:rPr lang="es-ES_tradnl" dirty="0"/>
            <a:t>mito (sustantivo) &gt; mitificar (verbo) &gt; mitificación (sustantivo) &gt; desmitificación (sustantivo)</a:t>
          </a:r>
          <a:endParaRPr lang="en-US" dirty="0"/>
        </a:p>
      </dgm:t>
    </dgm:pt>
    <dgm:pt modelId="{BE67FEC8-7352-40A6-829F-DC880118E664}" type="parTrans" cxnId="{62CAF766-6F9A-4BE3-82CC-B9D878E10D5A}">
      <dgm:prSet/>
      <dgm:spPr/>
      <dgm:t>
        <a:bodyPr/>
        <a:lstStyle/>
        <a:p>
          <a:endParaRPr lang="en-US"/>
        </a:p>
      </dgm:t>
    </dgm:pt>
    <dgm:pt modelId="{C35175EB-7729-47E6-A4C3-583A9161B360}" type="sibTrans" cxnId="{62CAF766-6F9A-4BE3-82CC-B9D878E10D5A}">
      <dgm:prSet/>
      <dgm:spPr/>
      <dgm:t>
        <a:bodyPr/>
        <a:lstStyle/>
        <a:p>
          <a:endParaRPr lang="en-US"/>
        </a:p>
      </dgm:t>
    </dgm:pt>
    <dgm:pt modelId="{CC917DEF-B424-CB45-9341-55EE9F67A4F5}" type="pres">
      <dgm:prSet presAssocID="{1CC5C072-4693-4DA3-BB10-8586B967BC2B}" presName="linear" presStyleCnt="0">
        <dgm:presLayoutVars>
          <dgm:animLvl val="lvl"/>
          <dgm:resizeHandles val="exact"/>
        </dgm:presLayoutVars>
      </dgm:prSet>
      <dgm:spPr/>
    </dgm:pt>
    <dgm:pt modelId="{BEEAE508-7EF6-1245-AB5E-C2E0CA9B8E60}" type="pres">
      <dgm:prSet presAssocID="{48C99788-5A72-4075-9DAC-49EE49BE4DE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1921368E-7755-7848-B7AD-B3895486AC0C}" type="pres">
      <dgm:prSet presAssocID="{48C99788-5A72-4075-9DAC-49EE49BE4DE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377D606-EE61-F14C-9318-94767C53135A}" type="presOf" srcId="{1CC5C072-4693-4DA3-BB10-8586B967BC2B}" destId="{CC917DEF-B424-CB45-9341-55EE9F67A4F5}" srcOrd="0" destOrd="0" presId="urn:microsoft.com/office/officeart/2005/8/layout/vList2"/>
    <dgm:cxn modelId="{7A68501A-2AEE-4BE5-92C8-64CA3725AE53}" srcId="{75ED1D36-27F8-481B-BF15-DD6045E0FBE4}" destId="{14881980-D276-495A-AF2B-15AFD9B07428}" srcOrd="1" destOrd="0" parTransId="{63A9DB04-AA59-4E4D-A631-732483BA4037}" sibTransId="{21A23DB4-E4C5-4819-8303-5ACA4D53142A}"/>
    <dgm:cxn modelId="{1DA9971F-5469-914E-86D2-640C64E66EAB}" type="presOf" srcId="{12319B93-6CA4-40F4-A650-D35631ABD98F}" destId="{1921368E-7755-7848-B7AD-B3895486AC0C}" srcOrd="0" destOrd="5" presId="urn:microsoft.com/office/officeart/2005/8/layout/vList2"/>
    <dgm:cxn modelId="{FD996943-14D1-CC49-90D3-D699C2ABCCB3}" type="presOf" srcId="{75ED1D36-27F8-481B-BF15-DD6045E0FBE4}" destId="{1921368E-7755-7848-B7AD-B3895486AC0C}" srcOrd="0" destOrd="0" presId="urn:microsoft.com/office/officeart/2005/8/layout/vList2"/>
    <dgm:cxn modelId="{EE866955-678D-47FC-A9EF-2F0C83120C1B}" srcId="{75ED1D36-27F8-481B-BF15-DD6045E0FBE4}" destId="{5A31FBD4-5BBA-40FD-B290-497F3C2F935D}" srcOrd="2" destOrd="0" parTransId="{B1FC1E46-DBFE-422C-9526-8DF58B7107B8}" sibTransId="{3FD117A9-9CAA-4464-9A1F-56855E17731F}"/>
    <dgm:cxn modelId="{8B3C275A-352A-7A4B-B44B-BBCFCD9F390F}" type="presOf" srcId="{35FD3B70-2F73-48B1-8778-AE855AE6C6AE}" destId="{1921368E-7755-7848-B7AD-B3895486AC0C}" srcOrd="0" destOrd="4" presId="urn:microsoft.com/office/officeart/2005/8/layout/vList2"/>
    <dgm:cxn modelId="{47BD6C5B-CFE7-914B-9E97-7BE138FED184}" type="presOf" srcId="{1BEF94FA-35C8-4032-AF54-61CDB1B68F4F}" destId="{1921368E-7755-7848-B7AD-B3895486AC0C}" srcOrd="0" destOrd="1" presId="urn:microsoft.com/office/officeart/2005/8/layout/vList2"/>
    <dgm:cxn modelId="{62CAF766-6F9A-4BE3-82CC-B9D878E10D5A}" srcId="{12319B93-6CA4-40F4-A650-D35631ABD98F}" destId="{E7537AF3-0E8E-45DA-A23B-252564035CAE}" srcOrd="0" destOrd="0" parTransId="{BE67FEC8-7352-40A6-829F-DC880118E664}" sibTransId="{C35175EB-7729-47E6-A4C3-583A9161B360}"/>
    <dgm:cxn modelId="{A444826D-9D72-9948-A8D0-1F54C0EF1BED}" type="presOf" srcId="{14881980-D276-495A-AF2B-15AFD9B07428}" destId="{1921368E-7755-7848-B7AD-B3895486AC0C}" srcOrd="0" destOrd="2" presId="urn:microsoft.com/office/officeart/2005/8/layout/vList2"/>
    <dgm:cxn modelId="{0136497B-7E34-454E-90ED-EEFF3DBBAF71}" srcId="{48C99788-5A72-4075-9DAC-49EE49BE4DEA}" destId="{75ED1D36-27F8-481B-BF15-DD6045E0FBE4}" srcOrd="0" destOrd="0" parTransId="{CD728143-D5F0-4339-877D-941FBD17DE1D}" sibTransId="{A760824C-4857-411D-B813-B77A3F19E2EC}"/>
    <dgm:cxn modelId="{7F4A4790-81AB-3942-8F55-E3B8100F966F}" type="presOf" srcId="{E7537AF3-0E8E-45DA-A23B-252564035CAE}" destId="{1921368E-7755-7848-B7AD-B3895486AC0C}" srcOrd="0" destOrd="6" presId="urn:microsoft.com/office/officeart/2005/8/layout/vList2"/>
    <dgm:cxn modelId="{A8FAE997-056D-4FBD-B873-4658C157A6E2}" srcId="{75ED1D36-27F8-481B-BF15-DD6045E0FBE4}" destId="{35FD3B70-2F73-48B1-8778-AE855AE6C6AE}" srcOrd="3" destOrd="0" parTransId="{9B98737C-B7BC-4570-9AD4-BC8D70783D28}" sibTransId="{FD9EA80B-A11D-4008-AF2B-A291623C9A38}"/>
    <dgm:cxn modelId="{2086A0AE-926D-4ECE-8363-B913712656A2}" srcId="{75ED1D36-27F8-481B-BF15-DD6045E0FBE4}" destId="{1BEF94FA-35C8-4032-AF54-61CDB1B68F4F}" srcOrd="0" destOrd="0" parTransId="{8F914E80-4894-4EDB-AF2E-78477118A4F9}" sibTransId="{8A29BCD5-DB82-45C4-965F-84736578C4B7}"/>
    <dgm:cxn modelId="{28CE98D1-D22A-9444-9F78-81C5C8CEFD11}" type="presOf" srcId="{48C99788-5A72-4075-9DAC-49EE49BE4DEA}" destId="{BEEAE508-7EF6-1245-AB5E-C2E0CA9B8E60}" srcOrd="0" destOrd="0" presId="urn:microsoft.com/office/officeart/2005/8/layout/vList2"/>
    <dgm:cxn modelId="{0E25BEDC-AC67-42D6-B797-92C9C63E9AB7}" srcId="{1CC5C072-4693-4DA3-BB10-8586B967BC2B}" destId="{48C99788-5A72-4075-9DAC-49EE49BE4DEA}" srcOrd="0" destOrd="0" parTransId="{AC2F7151-1099-4198-BE1D-A7307D17BEE6}" sibTransId="{4E8A4F18-9CF5-482B-A3E1-6278D50A742C}"/>
    <dgm:cxn modelId="{6C34CFEB-5196-7543-BDDE-4A61072C1043}" type="presOf" srcId="{5A31FBD4-5BBA-40FD-B290-497F3C2F935D}" destId="{1921368E-7755-7848-B7AD-B3895486AC0C}" srcOrd="0" destOrd="3" presId="urn:microsoft.com/office/officeart/2005/8/layout/vList2"/>
    <dgm:cxn modelId="{D22E24EC-4B3B-4B83-BB26-5F4967211446}" srcId="{48C99788-5A72-4075-9DAC-49EE49BE4DEA}" destId="{12319B93-6CA4-40F4-A650-D35631ABD98F}" srcOrd="1" destOrd="0" parTransId="{0235080A-64C4-4BA2-8BC5-389279ED36ED}" sibTransId="{E1BFE1E4-B572-4C93-B28F-88B823F7CAD6}"/>
    <dgm:cxn modelId="{7E1B8FFC-346F-5943-8DD1-1212FE568358}" type="presParOf" srcId="{CC917DEF-B424-CB45-9341-55EE9F67A4F5}" destId="{BEEAE508-7EF6-1245-AB5E-C2E0CA9B8E60}" srcOrd="0" destOrd="0" presId="urn:microsoft.com/office/officeart/2005/8/layout/vList2"/>
    <dgm:cxn modelId="{62AFF43D-1F36-6E46-904A-6F038F9643D3}" type="presParOf" srcId="{CC917DEF-B424-CB45-9341-55EE9F67A4F5}" destId="{1921368E-7755-7848-B7AD-B3895486AC0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298A5B-CEC0-4AF0-97C3-1667EAEF5277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FE80CB1-140A-4B9A-9845-0CB52E16EF8D}">
      <dgm:prSet custT="1"/>
      <dgm:spPr/>
      <dgm:t>
        <a:bodyPr/>
        <a:lstStyle/>
        <a:p>
          <a:r>
            <a:rPr lang="en-US" sz="3400" dirty="0" err="1"/>
            <a:t>agrupación</a:t>
          </a:r>
          <a:endParaRPr lang="en-US" sz="3400" dirty="0"/>
        </a:p>
      </dgm:t>
    </dgm:pt>
    <dgm:pt modelId="{62F14A21-0DFA-4BFD-9FFF-3F4BB78A589A}" type="parTrans" cxnId="{3250CF34-440E-401D-B322-3DB38E260B67}">
      <dgm:prSet/>
      <dgm:spPr/>
      <dgm:t>
        <a:bodyPr/>
        <a:lstStyle/>
        <a:p>
          <a:endParaRPr lang="en-US"/>
        </a:p>
      </dgm:t>
    </dgm:pt>
    <dgm:pt modelId="{C1EBA86E-5225-47C6-B9F2-58A08D5CBBD2}" type="sibTrans" cxnId="{3250CF34-440E-401D-B322-3DB38E260B67}">
      <dgm:prSet/>
      <dgm:spPr/>
      <dgm:t>
        <a:bodyPr/>
        <a:lstStyle/>
        <a:p>
          <a:endParaRPr lang="en-US"/>
        </a:p>
      </dgm:t>
    </dgm:pt>
    <dgm:pt modelId="{8F1DD25A-C94A-469C-B46F-2B4EE0F5BB22}">
      <dgm:prSet custT="1"/>
      <dgm:spPr/>
      <dgm:t>
        <a:bodyPr/>
        <a:lstStyle/>
        <a:p>
          <a:r>
            <a:rPr lang="en-US" sz="3400" dirty="0" err="1"/>
            <a:t>labradores</a:t>
          </a:r>
          <a:endParaRPr lang="en-US" sz="3400" dirty="0"/>
        </a:p>
      </dgm:t>
    </dgm:pt>
    <dgm:pt modelId="{9BBA131B-1ABE-4BF4-954D-09C22C32B664}" type="parTrans" cxnId="{5B8FB6C2-6948-484E-9BB8-33A9CEBFB4F3}">
      <dgm:prSet/>
      <dgm:spPr/>
      <dgm:t>
        <a:bodyPr/>
        <a:lstStyle/>
        <a:p>
          <a:endParaRPr lang="en-US"/>
        </a:p>
      </dgm:t>
    </dgm:pt>
    <dgm:pt modelId="{61965464-1F99-409C-B6BB-3A0819E56925}" type="sibTrans" cxnId="{5B8FB6C2-6948-484E-9BB8-33A9CEBFB4F3}">
      <dgm:prSet/>
      <dgm:spPr/>
      <dgm:t>
        <a:bodyPr/>
        <a:lstStyle/>
        <a:p>
          <a:endParaRPr lang="en-US"/>
        </a:p>
      </dgm:t>
    </dgm:pt>
    <dgm:pt modelId="{4BB95B28-4057-48DE-B215-5E2038A09977}">
      <dgm:prSet custT="1"/>
      <dgm:spPr/>
      <dgm:t>
        <a:bodyPr/>
        <a:lstStyle/>
        <a:p>
          <a:r>
            <a:rPr lang="en-US" sz="3400" dirty="0" err="1"/>
            <a:t>antirrábica</a:t>
          </a:r>
          <a:endParaRPr lang="en-US" sz="3400" dirty="0"/>
        </a:p>
      </dgm:t>
    </dgm:pt>
    <dgm:pt modelId="{52018EAC-1EC6-48B2-9DE3-23022C4C40B4}" type="parTrans" cxnId="{23D81220-B114-4424-8E75-A94AC41E54FF}">
      <dgm:prSet/>
      <dgm:spPr/>
      <dgm:t>
        <a:bodyPr/>
        <a:lstStyle/>
        <a:p>
          <a:endParaRPr lang="en-US"/>
        </a:p>
      </dgm:t>
    </dgm:pt>
    <dgm:pt modelId="{96142987-8D47-4709-9B4C-7B0245B62E1D}" type="sibTrans" cxnId="{23D81220-B114-4424-8E75-A94AC41E54FF}">
      <dgm:prSet/>
      <dgm:spPr/>
      <dgm:t>
        <a:bodyPr/>
        <a:lstStyle/>
        <a:p>
          <a:endParaRPr lang="en-US"/>
        </a:p>
      </dgm:t>
    </dgm:pt>
    <dgm:pt modelId="{EF941F62-7663-48EC-86A5-E2353F657B21}">
      <dgm:prSet custT="1"/>
      <dgm:spPr/>
      <dgm:t>
        <a:bodyPr/>
        <a:lstStyle/>
        <a:p>
          <a:r>
            <a:rPr lang="en-US" sz="3400" dirty="0" err="1"/>
            <a:t>rosaleda</a:t>
          </a:r>
          <a:endParaRPr lang="en-US" sz="3400" dirty="0"/>
        </a:p>
      </dgm:t>
    </dgm:pt>
    <dgm:pt modelId="{F6E524D6-3712-4474-B6A1-5DF4C0A420C4}" type="parTrans" cxnId="{1EF8F0EE-2D39-4879-9F45-871D10513130}">
      <dgm:prSet/>
      <dgm:spPr/>
      <dgm:t>
        <a:bodyPr/>
        <a:lstStyle/>
        <a:p>
          <a:endParaRPr lang="en-US"/>
        </a:p>
      </dgm:t>
    </dgm:pt>
    <dgm:pt modelId="{7ABCBC9D-1CB4-4DDF-9759-2123D12F7D1D}" type="sibTrans" cxnId="{1EF8F0EE-2D39-4879-9F45-871D10513130}">
      <dgm:prSet/>
      <dgm:spPr/>
      <dgm:t>
        <a:bodyPr/>
        <a:lstStyle/>
        <a:p>
          <a:endParaRPr lang="en-US"/>
        </a:p>
      </dgm:t>
    </dgm:pt>
    <dgm:pt modelId="{7F2A6E65-BF6A-3944-9B47-324B573EDBF1}" type="pres">
      <dgm:prSet presAssocID="{32298A5B-CEC0-4AF0-97C3-1667EAEF5277}" presName="vert0" presStyleCnt="0">
        <dgm:presLayoutVars>
          <dgm:dir/>
          <dgm:animOne val="branch"/>
          <dgm:animLvl val="lvl"/>
        </dgm:presLayoutVars>
      </dgm:prSet>
      <dgm:spPr/>
    </dgm:pt>
    <dgm:pt modelId="{FE9F118C-FEFA-0744-A2F4-97EB33F1CE1D}" type="pres">
      <dgm:prSet presAssocID="{5FE80CB1-140A-4B9A-9845-0CB52E16EF8D}" presName="thickLine" presStyleLbl="alignNode1" presStyleIdx="0" presStyleCnt="4"/>
      <dgm:spPr/>
    </dgm:pt>
    <dgm:pt modelId="{C52916A7-4B0A-A544-9D45-F80AB925236C}" type="pres">
      <dgm:prSet presAssocID="{5FE80CB1-140A-4B9A-9845-0CB52E16EF8D}" presName="horz1" presStyleCnt="0"/>
      <dgm:spPr/>
    </dgm:pt>
    <dgm:pt modelId="{2BB25301-3D6F-3F4A-9A3A-397A918049FE}" type="pres">
      <dgm:prSet presAssocID="{5FE80CB1-140A-4B9A-9845-0CB52E16EF8D}" presName="tx1" presStyleLbl="revTx" presStyleIdx="0" presStyleCnt="4"/>
      <dgm:spPr/>
    </dgm:pt>
    <dgm:pt modelId="{DBBB708E-A77D-7E47-BA42-D5071880AE97}" type="pres">
      <dgm:prSet presAssocID="{5FE80CB1-140A-4B9A-9845-0CB52E16EF8D}" presName="vert1" presStyleCnt="0"/>
      <dgm:spPr/>
    </dgm:pt>
    <dgm:pt modelId="{33EFAACC-F3F5-B14F-8893-37755E632742}" type="pres">
      <dgm:prSet presAssocID="{8F1DD25A-C94A-469C-B46F-2B4EE0F5BB22}" presName="thickLine" presStyleLbl="alignNode1" presStyleIdx="1" presStyleCnt="4"/>
      <dgm:spPr/>
    </dgm:pt>
    <dgm:pt modelId="{4C680F42-CA5E-4D4B-BD5E-8D613DF2335B}" type="pres">
      <dgm:prSet presAssocID="{8F1DD25A-C94A-469C-B46F-2B4EE0F5BB22}" presName="horz1" presStyleCnt="0"/>
      <dgm:spPr/>
    </dgm:pt>
    <dgm:pt modelId="{DA8862E5-C7F2-3E46-9951-ADFE0546EDB2}" type="pres">
      <dgm:prSet presAssocID="{8F1DD25A-C94A-469C-B46F-2B4EE0F5BB22}" presName="tx1" presStyleLbl="revTx" presStyleIdx="1" presStyleCnt="4"/>
      <dgm:spPr/>
    </dgm:pt>
    <dgm:pt modelId="{9291DBCD-0D6A-9349-993E-F17F9670B1C5}" type="pres">
      <dgm:prSet presAssocID="{8F1DD25A-C94A-469C-B46F-2B4EE0F5BB22}" presName="vert1" presStyleCnt="0"/>
      <dgm:spPr/>
    </dgm:pt>
    <dgm:pt modelId="{1616417E-DD9C-0444-905C-FB87ED5A5C87}" type="pres">
      <dgm:prSet presAssocID="{4BB95B28-4057-48DE-B215-5E2038A09977}" presName="thickLine" presStyleLbl="alignNode1" presStyleIdx="2" presStyleCnt="4"/>
      <dgm:spPr/>
    </dgm:pt>
    <dgm:pt modelId="{1A51623F-4251-4D4C-87C2-902CAF0CAC5C}" type="pres">
      <dgm:prSet presAssocID="{4BB95B28-4057-48DE-B215-5E2038A09977}" presName="horz1" presStyleCnt="0"/>
      <dgm:spPr/>
    </dgm:pt>
    <dgm:pt modelId="{DEE87C53-B422-1B44-B048-01D48512EC0C}" type="pres">
      <dgm:prSet presAssocID="{4BB95B28-4057-48DE-B215-5E2038A09977}" presName="tx1" presStyleLbl="revTx" presStyleIdx="2" presStyleCnt="4"/>
      <dgm:spPr/>
    </dgm:pt>
    <dgm:pt modelId="{C2E581AE-E077-E94A-9AE5-83F8E87B86E4}" type="pres">
      <dgm:prSet presAssocID="{4BB95B28-4057-48DE-B215-5E2038A09977}" presName="vert1" presStyleCnt="0"/>
      <dgm:spPr/>
    </dgm:pt>
    <dgm:pt modelId="{84695EF0-FCAC-9A47-B2C2-F6D39A3E8826}" type="pres">
      <dgm:prSet presAssocID="{EF941F62-7663-48EC-86A5-E2353F657B21}" presName="thickLine" presStyleLbl="alignNode1" presStyleIdx="3" presStyleCnt="4"/>
      <dgm:spPr/>
    </dgm:pt>
    <dgm:pt modelId="{D79E5096-86BA-EE4B-9212-D36E5E0D7876}" type="pres">
      <dgm:prSet presAssocID="{EF941F62-7663-48EC-86A5-E2353F657B21}" presName="horz1" presStyleCnt="0"/>
      <dgm:spPr/>
    </dgm:pt>
    <dgm:pt modelId="{FFE68E8B-3327-1F41-A95C-8166EC245B19}" type="pres">
      <dgm:prSet presAssocID="{EF941F62-7663-48EC-86A5-E2353F657B21}" presName="tx1" presStyleLbl="revTx" presStyleIdx="3" presStyleCnt="4"/>
      <dgm:spPr/>
    </dgm:pt>
    <dgm:pt modelId="{EEB3B039-31AF-B648-82AB-AB090633FC19}" type="pres">
      <dgm:prSet presAssocID="{EF941F62-7663-48EC-86A5-E2353F657B21}" presName="vert1" presStyleCnt="0"/>
      <dgm:spPr/>
    </dgm:pt>
  </dgm:ptLst>
  <dgm:cxnLst>
    <dgm:cxn modelId="{90E5B811-DCFE-CD4B-9D88-E45EE934905C}" type="presOf" srcId="{32298A5B-CEC0-4AF0-97C3-1667EAEF5277}" destId="{7F2A6E65-BF6A-3944-9B47-324B573EDBF1}" srcOrd="0" destOrd="0" presId="urn:microsoft.com/office/officeart/2008/layout/LinedList"/>
    <dgm:cxn modelId="{23D81220-B114-4424-8E75-A94AC41E54FF}" srcId="{32298A5B-CEC0-4AF0-97C3-1667EAEF5277}" destId="{4BB95B28-4057-48DE-B215-5E2038A09977}" srcOrd="2" destOrd="0" parTransId="{52018EAC-1EC6-48B2-9DE3-23022C4C40B4}" sibTransId="{96142987-8D47-4709-9B4C-7B0245B62E1D}"/>
    <dgm:cxn modelId="{FD48C026-CAE7-0E46-83B0-5DBD10281ED3}" type="presOf" srcId="{8F1DD25A-C94A-469C-B46F-2B4EE0F5BB22}" destId="{DA8862E5-C7F2-3E46-9951-ADFE0546EDB2}" srcOrd="0" destOrd="0" presId="urn:microsoft.com/office/officeart/2008/layout/LinedList"/>
    <dgm:cxn modelId="{3250CF34-440E-401D-B322-3DB38E260B67}" srcId="{32298A5B-CEC0-4AF0-97C3-1667EAEF5277}" destId="{5FE80CB1-140A-4B9A-9845-0CB52E16EF8D}" srcOrd="0" destOrd="0" parTransId="{62F14A21-0DFA-4BFD-9FFF-3F4BB78A589A}" sibTransId="{C1EBA86E-5225-47C6-B9F2-58A08D5CBBD2}"/>
    <dgm:cxn modelId="{EB3F949C-B828-B64B-85B2-A08481E7F310}" type="presOf" srcId="{EF941F62-7663-48EC-86A5-E2353F657B21}" destId="{FFE68E8B-3327-1F41-A95C-8166EC245B19}" srcOrd="0" destOrd="0" presId="urn:microsoft.com/office/officeart/2008/layout/LinedList"/>
    <dgm:cxn modelId="{63CED2C0-9912-0648-AB47-456E7AC9DEFE}" type="presOf" srcId="{4BB95B28-4057-48DE-B215-5E2038A09977}" destId="{DEE87C53-B422-1B44-B048-01D48512EC0C}" srcOrd="0" destOrd="0" presId="urn:microsoft.com/office/officeart/2008/layout/LinedList"/>
    <dgm:cxn modelId="{5B8FB6C2-6948-484E-9BB8-33A9CEBFB4F3}" srcId="{32298A5B-CEC0-4AF0-97C3-1667EAEF5277}" destId="{8F1DD25A-C94A-469C-B46F-2B4EE0F5BB22}" srcOrd="1" destOrd="0" parTransId="{9BBA131B-1ABE-4BF4-954D-09C22C32B664}" sibTransId="{61965464-1F99-409C-B6BB-3A0819E56925}"/>
    <dgm:cxn modelId="{1EF8F0EE-2D39-4879-9F45-871D10513130}" srcId="{32298A5B-CEC0-4AF0-97C3-1667EAEF5277}" destId="{EF941F62-7663-48EC-86A5-E2353F657B21}" srcOrd="3" destOrd="0" parTransId="{F6E524D6-3712-4474-B6A1-5DF4C0A420C4}" sibTransId="{7ABCBC9D-1CB4-4DDF-9759-2123D12F7D1D}"/>
    <dgm:cxn modelId="{E79BE6F2-E517-A243-9B2C-BB6DE6B7F5FE}" type="presOf" srcId="{5FE80CB1-140A-4B9A-9845-0CB52E16EF8D}" destId="{2BB25301-3D6F-3F4A-9A3A-397A918049FE}" srcOrd="0" destOrd="0" presId="urn:microsoft.com/office/officeart/2008/layout/LinedList"/>
    <dgm:cxn modelId="{C3E52FBA-D49F-1446-A2EB-F5B37D84E627}" type="presParOf" srcId="{7F2A6E65-BF6A-3944-9B47-324B573EDBF1}" destId="{FE9F118C-FEFA-0744-A2F4-97EB33F1CE1D}" srcOrd="0" destOrd="0" presId="urn:microsoft.com/office/officeart/2008/layout/LinedList"/>
    <dgm:cxn modelId="{09B8719B-E698-4046-BD2C-3D84DC0426C5}" type="presParOf" srcId="{7F2A6E65-BF6A-3944-9B47-324B573EDBF1}" destId="{C52916A7-4B0A-A544-9D45-F80AB925236C}" srcOrd="1" destOrd="0" presId="urn:microsoft.com/office/officeart/2008/layout/LinedList"/>
    <dgm:cxn modelId="{B75CD1D8-29D2-014C-A9DB-FAC81364AF25}" type="presParOf" srcId="{C52916A7-4B0A-A544-9D45-F80AB925236C}" destId="{2BB25301-3D6F-3F4A-9A3A-397A918049FE}" srcOrd="0" destOrd="0" presId="urn:microsoft.com/office/officeart/2008/layout/LinedList"/>
    <dgm:cxn modelId="{B44726A7-A1AF-7042-A491-4719B3123FE2}" type="presParOf" srcId="{C52916A7-4B0A-A544-9D45-F80AB925236C}" destId="{DBBB708E-A77D-7E47-BA42-D5071880AE97}" srcOrd="1" destOrd="0" presId="urn:microsoft.com/office/officeart/2008/layout/LinedList"/>
    <dgm:cxn modelId="{7277044C-8F01-BC46-A955-B796FB66FC2D}" type="presParOf" srcId="{7F2A6E65-BF6A-3944-9B47-324B573EDBF1}" destId="{33EFAACC-F3F5-B14F-8893-37755E632742}" srcOrd="2" destOrd="0" presId="urn:microsoft.com/office/officeart/2008/layout/LinedList"/>
    <dgm:cxn modelId="{DE1F97A8-42E7-8B4B-8C19-0D9E224E414A}" type="presParOf" srcId="{7F2A6E65-BF6A-3944-9B47-324B573EDBF1}" destId="{4C680F42-CA5E-4D4B-BD5E-8D613DF2335B}" srcOrd="3" destOrd="0" presId="urn:microsoft.com/office/officeart/2008/layout/LinedList"/>
    <dgm:cxn modelId="{B35555E0-C607-6B48-B56B-CF43B97F2154}" type="presParOf" srcId="{4C680F42-CA5E-4D4B-BD5E-8D613DF2335B}" destId="{DA8862E5-C7F2-3E46-9951-ADFE0546EDB2}" srcOrd="0" destOrd="0" presId="urn:microsoft.com/office/officeart/2008/layout/LinedList"/>
    <dgm:cxn modelId="{9F599F5A-4261-ED4B-8F6B-DD9E25AFF924}" type="presParOf" srcId="{4C680F42-CA5E-4D4B-BD5E-8D613DF2335B}" destId="{9291DBCD-0D6A-9349-993E-F17F9670B1C5}" srcOrd="1" destOrd="0" presId="urn:microsoft.com/office/officeart/2008/layout/LinedList"/>
    <dgm:cxn modelId="{99F06961-FB86-414C-B283-9BF53099A745}" type="presParOf" srcId="{7F2A6E65-BF6A-3944-9B47-324B573EDBF1}" destId="{1616417E-DD9C-0444-905C-FB87ED5A5C87}" srcOrd="4" destOrd="0" presId="urn:microsoft.com/office/officeart/2008/layout/LinedList"/>
    <dgm:cxn modelId="{635F4E30-52B3-804B-9549-5785AAC61554}" type="presParOf" srcId="{7F2A6E65-BF6A-3944-9B47-324B573EDBF1}" destId="{1A51623F-4251-4D4C-87C2-902CAF0CAC5C}" srcOrd="5" destOrd="0" presId="urn:microsoft.com/office/officeart/2008/layout/LinedList"/>
    <dgm:cxn modelId="{CF5558F4-C7F4-1845-867E-ED71B41BF67C}" type="presParOf" srcId="{1A51623F-4251-4D4C-87C2-902CAF0CAC5C}" destId="{DEE87C53-B422-1B44-B048-01D48512EC0C}" srcOrd="0" destOrd="0" presId="urn:microsoft.com/office/officeart/2008/layout/LinedList"/>
    <dgm:cxn modelId="{09AFC304-2748-0947-9B54-2B1FED4082DE}" type="presParOf" srcId="{1A51623F-4251-4D4C-87C2-902CAF0CAC5C}" destId="{C2E581AE-E077-E94A-9AE5-83F8E87B86E4}" srcOrd="1" destOrd="0" presId="urn:microsoft.com/office/officeart/2008/layout/LinedList"/>
    <dgm:cxn modelId="{F07185FD-F524-3241-A7E6-9EC36B5AB07A}" type="presParOf" srcId="{7F2A6E65-BF6A-3944-9B47-324B573EDBF1}" destId="{84695EF0-FCAC-9A47-B2C2-F6D39A3E8826}" srcOrd="6" destOrd="0" presId="urn:microsoft.com/office/officeart/2008/layout/LinedList"/>
    <dgm:cxn modelId="{555DEFE9-8FF3-1C44-A024-D63AE6480510}" type="presParOf" srcId="{7F2A6E65-BF6A-3944-9B47-324B573EDBF1}" destId="{D79E5096-86BA-EE4B-9212-D36E5E0D7876}" srcOrd="7" destOrd="0" presId="urn:microsoft.com/office/officeart/2008/layout/LinedList"/>
    <dgm:cxn modelId="{54B9244A-54D1-1344-AA78-1E898B8EA54C}" type="presParOf" srcId="{D79E5096-86BA-EE4B-9212-D36E5E0D7876}" destId="{FFE68E8B-3327-1F41-A95C-8166EC245B19}" srcOrd="0" destOrd="0" presId="urn:microsoft.com/office/officeart/2008/layout/LinedList"/>
    <dgm:cxn modelId="{0D69A20C-5C60-C54C-BD83-0D774B4E12E8}" type="presParOf" srcId="{D79E5096-86BA-EE4B-9212-D36E5E0D7876}" destId="{EEB3B039-31AF-B648-82AB-AB090633FC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9BE451-F53C-48B1-B1BD-ADD1322F9AB0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CE23242-0ECC-408C-81DD-48A57DE84BCB}">
      <dgm:prSet custT="1"/>
      <dgm:spPr/>
      <dgm:t>
        <a:bodyPr/>
        <a:lstStyle/>
        <a:p>
          <a:r>
            <a:rPr lang="en-US" sz="2700" dirty="0">
              <a:solidFill>
                <a:schemeClr val="tx1"/>
              </a:solidFill>
            </a:rPr>
            <a:t>Si son </a:t>
          </a:r>
          <a:r>
            <a:rPr lang="en-US" sz="2700" dirty="0" err="1">
              <a:solidFill>
                <a:schemeClr val="tx1"/>
              </a:solidFill>
            </a:rPr>
            <a:t>circunfijos</a:t>
          </a:r>
          <a:r>
            <a:rPr lang="en-US" sz="2700" dirty="0">
              <a:solidFill>
                <a:schemeClr val="tx1"/>
              </a:solidFill>
            </a:rPr>
            <a:t>, </a:t>
          </a:r>
          <a:r>
            <a:rPr lang="en-US" sz="2700" dirty="0" err="1">
              <a:solidFill>
                <a:schemeClr val="tx1"/>
              </a:solidFill>
            </a:rPr>
            <a:t>siempre</a:t>
          </a:r>
          <a:r>
            <a:rPr lang="en-US" sz="2700" dirty="0">
              <a:solidFill>
                <a:schemeClr val="tx1"/>
              </a:solidFill>
            </a:rPr>
            <a:t> </a:t>
          </a:r>
          <a:r>
            <a:rPr lang="en-US" sz="2700" dirty="0" err="1">
              <a:solidFill>
                <a:schemeClr val="tx1"/>
              </a:solidFill>
            </a:rPr>
            <a:t>cambian</a:t>
          </a:r>
          <a:r>
            <a:rPr lang="en-US" sz="2700" dirty="0">
              <a:solidFill>
                <a:schemeClr val="tx1"/>
              </a:solidFill>
            </a:rPr>
            <a:t> la </a:t>
          </a:r>
          <a:r>
            <a:rPr lang="en-US" sz="2700" dirty="0" err="1">
              <a:solidFill>
                <a:schemeClr val="tx1"/>
              </a:solidFill>
            </a:rPr>
            <a:t>clase</a:t>
          </a:r>
          <a:endParaRPr lang="en-US" sz="2700" dirty="0">
            <a:solidFill>
              <a:schemeClr val="tx1"/>
            </a:solidFill>
          </a:endParaRPr>
        </a:p>
      </dgm:t>
    </dgm:pt>
    <dgm:pt modelId="{DF15F727-AA89-49F8-AFF6-E64FFFE23EBF}" type="parTrans" cxnId="{F3222A75-2B21-489D-A559-7F3F049E1A40}">
      <dgm:prSet/>
      <dgm:spPr/>
      <dgm:t>
        <a:bodyPr/>
        <a:lstStyle/>
        <a:p>
          <a:endParaRPr lang="en-US"/>
        </a:p>
      </dgm:t>
    </dgm:pt>
    <dgm:pt modelId="{0CD3535E-C999-4395-B764-A918C52AAD7C}" type="sibTrans" cxnId="{F3222A75-2B21-489D-A559-7F3F049E1A40}">
      <dgm:prSet/>
      <dgm:spPr/>
      <dgm:t>
        <a:bodyPr/>
        <a:lstStyle/>
        <a:p>
          <a:endParaRPr lang="en-US"/>
        </a:p>
      </dgm:t>
    </dgm:pt>
    <dgm:pt modelId="{E2390C0B-8F34-4F8F-88F5-0EB1E0DF832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Si son sufijos, a veces sí y a veces no</a:t>
          </a:r>
        </a:p>
      </dgm:t>
    </dgm:pt>
    <dgm:pt modelId="{6767B1ED-814D-4333-9D8D-D6E6DCED3EEE}" type="parTrans" cxnId="{75C3178D-86F6-4F9F-BA50-F35B4937E081}">
      <dgm:prSet/>
      <dgm:spPr/>
      <dgm:t>
        <a:bodyPr/>
        <a:lstStyle/>
        <a:p>
          <a:endParaRPr lang="en-US"/>
        </a:p>
      </dgm:t>
    </dgm:pt>
    <dgm:pt modelId="{C168B463-6E85-4805-891F-4653983CD24E}" type="sibTrans" cxnId="{75C3178D-86F6-4F9F-BA50-F35B4937E081}">
      <dgm:prSet/>
      <dgm:spPr/>
      <dgm:t>
        <a:bodyPr/>
        <a:lstStyle/>
        <a:p>
          <a:endParaRPr lang="en-US"/>
        </a:p>
      </dgm:t>
    </dgm:pt>
    <dgm:pt modelId="{2AA7BFF5-A1F6-457F-9E66-1F3DC70BC0C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Si son prefijos, nunca cambia</a:t>
          </a:r>
        </a:p>
      </dgm:t>
    </dgm:pt>
    <dgm:pt modelId="{B0D5440E-2800-48CB-A4DE-E5D810F840F4}" type="parTrans" cxnId="{762FB66E-6B88-40EC-9720-4E728BD64790}">
      <dgm:prSet/>
      <dgm:spPr/>
      <dgm:t>
        <a:bodyPr/>
        <a:lstStyle/>
        <a:p>
          <a:endParaRPr lang="en-US"/>
        </a:p>
      </dgm:t>
    </dgm:pt>
    <dgm:pt modelId="{2A39EB38-6341-4944-B7BF-A01D0D0B4FB3}" type="sibTrans" cxnId="{762FB66E-6B88-40EC-9720-4E728BD64790}">
      <dgm:prSet/>
      <dgm:spPr/>
      <dgm:t>
        <a:bodyPr/>
        <a:lstStyle/>
        <a:p>
          <a:endParaRPr lang="en-US"/>
        </a:p>
      </dgm:t>
    </dgm:pt>
    <dgm:pt modelId="{52518369-F90C-2445-8655-0671E4C64CC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manzano -&gt; manzanal</a:t>
          </a:r>
        </a:p>
        <a:p>
          <a:r>
            <a:rPr lang="en-US">
              <a:solidFill>
                <a:schemeClr val="tx1"/>
              </a:solidFill>
            </a:rPr>
            <a:t>malo -&gt; maldad</a:t>
          </a:r>
        </a:p>
      </dgm:t>
    </dgm:pt>
    <dgm:pt modelId="{20800AB3-7DDA-754A-9A2D-8CB89688DF9E}" type="parTrans" cxnId="{6114C327-2FBF-7545-ABB3-8CEE32D3D978}">
      <dgm:prSet/>
      <dgm:spPr/>
      <dgm:t>
        <a:bodyPr/>
        <a:lstStyle/>
        <a:p>
          <a:endParaRPr lang="en-US"/>
        </a:p>
      </dgm:t>
    </dgm:pt>
    <dgm:pt modelId="{77F19D4E-708E-CE41-B1F7-20FA2FB8B401}" type="sibTrans" cxnId="{6114C327-2FBF-7545-ABB3-8CEE32D3D978}">
      <dgm:prSet/>
      <dgm:spPr/>
      <dgm:t>
        <a:bodyPr/>
        <a:lstStyle/>
        <a:p>
          <a:endParaRPr lang="en-US"/>
        </a:p>
      </dgm:t>
    </dgm:pt>
    <dgm:pt modelId="{04D517BC-6274-9A41-83B1-A9C5558FBE1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rojo -&gt; </a:t>
          </a:r>
          <a:r>
            <a:rPr lang="en-US" dirty="0" err="1">
              <a:solidFill>
                <a:schemeClr val="tx1"/>
              </a:solidFill>
            </a:rPr>
            <a:t>enrojecer</a:t>
          </a:r>
          <a:endParaRPr lang="en-US" dirty="0">
            <a:solidFill>
              <a:schemeClr val="tx1"/>
            </a:solidFill>
          </a:endParaRPr>
        </a:p>
      </dgm:t>
    </dgm:pt>
    <dgm:pt modelId="{4F1D7183-3417-584B-A4C4-4F4850BDCDB9}" type="parTrans" cxnId="{C33C9701-CFC6-584D-BCC6-EB14F44ADC8B}">
      <dgm:prSet/>
      <dgm:spPr/>
      <dgm:t>
        <a:bodyPr/>
        <a:lstStyle/>
        <a:p>
          <a:endParaRPr lang="en-US"/>
        </a:p>
      </dgm:t>
    </dgm:pt>
    <dgm:pt modelId="{BE6F8437-614B-C548-ACD6-358820939357}" type="sibTrans" cxnId="{C33C9701-CFC6-584D-BCC6-EB14F44ADC8B}">
      <dgm:prSet/>
      <dgm:spPr/>
      <dgm:t>
        <a:bodyPr/>
        <a:lstStyle/>
        <a:p>
          <a:endParaRPr lang="en-US"/>
        </a:p>
      </dgm:t>
    </dgm:pt>
    <dgm:pt modelId="{5DD43AB3-1DF4-8541-9002-00B6A1EF7F2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juicio -&gt; prejuicio</a:t>
          </a:r>
        </a:p>
      </dgm:t>
    </dgm:pt>
    <dgm:pt modelId="{995AF9B5-988D-5347-8E48-EE0A1BB818CB}" type="parTrans" cxnId="{C9BBF5EE-702F-E448-B72C-49DAC3F01E91}">
      <dgm:prSet/>
      <dgm:spPr/>
      <dgm:t>
        <a:bodyPr/>
        <a:lstStyle/>
        <a:p>
          <a:endParaRPr lang="en-US"/>
        </a:p>
      </dgm:t>
    </dgm:pt>
    <dgm:pt modelId="{20485EA3-557A-E243-B875-9AB76AC32A50}" type="sibTrans" cxnId="{C9BBF5EE-702F-E448-B72C-49DAC3F01E91}">
      <dgm:prSet/>
      <dgm:spPr/>
      <dgm:t>
        <a:bodyPr/>
        <a:lstStyle/>
        <a:p>
          <a:endParaRPr lang="en-US"/>
        </a:p>
      </dgm:t>
    </dgm:pt>
    <dgm:pt modelId="{84AB6612-FCE5-804F-819F-4A1070BAEA2E}" type="pres">
      <dgm:prSet presAssocID="{B19BE451-F53C-48B1-B1BD-ADD1322F9AB0}" presName="Name0" presStyleCnt="0">
        <dgm:presLayoutVars>
          <dgm:dir/>
          <dgm:animLvl val="lvl"/>
          <dgm:resizeHandles val="exact"/>
        </dgm:presLayoutVars>
      </dgm:prSet>
      <dgm:spPr/>
    </dgm:pt>
    <dgm:pt modelId="{AC40B1A5-46CC-864C-B3DD-7A010151F167}" type="pres">
      <dgm:prSet presAssocID="{2CE23242-0ECC-408C-81DD-48A57DE84BCB}" presName="linNode" presStyleCnt="0"/>
      <dgm:spPr/>
    </dgm:pt>
    <dgm:pt modelId="{1564527E-35B4-284D-B0A4-CE58A1B30E12}" type="pres">
      <dgm:prSet presAssocID="{2CE23242-0ECC-408C-81DD-48A57DE84BCB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EEF238DA-E093-C848-884E-A6CAFE7404B0}" type="pres">
      <dgm:prSet presAssocID="{2CE23242-0ECC-408C-81DD-48A57DE84BCB}" presName="descendantText" presStyleLbl="alignAccFollowNode1" presStyleIdx="0" presStyleCnt="3">
        <dgm:presLayoutVars>
          <dgm:bulletEnabled val="1"/>
        </dgm:presLayoutVars>
      </dgm:prSet>
      <dgm:spPr/>
    </dgm:pt>
    <dgm:pt modelId="{CC82ACB2-7B31-6A49-B955-4F3BC933D8ED}" type="pres">
      <dgm:prSet presAssocID="{0CD3535E-C999-4395-B764-A918C52AAD7C}" presName="sp" presStyleCnt="0"/>
      <dgm:spPr/>
    </dgm:pt>
    <dgm:pt modelId="{FC400059-5FD8-7C44-8EC7-07E3916034B0}" type="pres">
      <dgm:prSet presAssocID="{E2390C0B-8F34-4F8F-88F5-0EB1E0DF832A}" presName="linNode" presStyleCnt="0"/>
      <dgm:spPr/>
    </dgm:pt>
    <dgm:pt modelId="{0983703D-457B-9D46-B7F7-45DF21644BA2}" type="pres">
      <dgm:prSet presAssocID="{E2390C0B-8F34-4F8F-88F5-0EB1E0DF832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ED28560-A2C0-554C-833B-2E64B837812C}" type="pres">
      <dgm:prSet presAssocID="{E2390C0B-8F34-4F8F-88F5-0EB1E0DF832A}" presName="descendantText" presStyleLbl="alignAccFollowNode1" presStyleIdx="1" presStyleCnt="3">
        <dgm:presLayoutVars>
          <dgm:bulletEnabled val="1"/>
        </dgm:presLayoutVars>
      </dgm:prSet>
      <dgm:spPr/>
    </dgm:pt>
    <dgm:pt modelId="{83A253DF-947F-B049-858A-8AAAE224EC0E}" type="pres">
      <dgm:prSet presAssocID="{C168B463-6E85-4805-891F-4653983CD24E}" presName="sp" presStyleCnt="0"/>
      <dgm:spPr/>
    </dgm:pt>
    <dgm:pt modelId="{417A2E01-D6B3-9D45-AE15-01138512AF96}" type="pres">
      <dgm:prSet presAssocID="{2AA7BFF5-A1F6-457F-9E66-1F3DC70BC0C1}" presName="linNode" presStyleCnt="0"/>
      <dgm:spPr/>
    </dgm:pt>
    <dgm:pt modelId="{FB9B85E4-C28A-8B4A-89D8-D951EFB01664}" type="pres">
      <dgm:prSet presAssocID="{2AA7BFF5-A1F6-457F-9E66-1F3DC70BC0C1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146E686-198D-E945-9C8F-81F0BE51AA97}" type="pres">
      <dgm:prSet presAssocID="{2AA7BFF5-A1F6-457F-9E66-1F3DC70BC0C1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C33C9701-CFC6-584D-BCC6-EB14F44ADC8B}" srcId="{2CE23242-0ECC-408C-81DD-48A57DE84BCB}" destId="{04D517BC-6274-9A41-83B1-A9C5558FBE13}" srcOrd="0" destOrd="0" parTransId="{4F1D7183-3417-584B-A4C4-4F4850BDCDB9}" sibTransId="{BE6F8437-614B-C548-ACD6-358820939357}"/>
    <dgm:cxn modelId="{6114C327-2FBF-7545-ABB3-8CEE32D3D978}" srcId="{E2390C0B-8F34-4F8F-88F5-0EB1E0DF832A}" destId="{52518369-F90C-2445-8655-0671E4C64CC8}" srcOrd="0" destOrd="0" parTransId="{20800AB3-7DDA-754A-9A2D-8CB89688DF9E}" sibTransId="{77F19D4E-708E-CE41-B1F7-20FA2FB8B401}"/>
    <dgm:cxn modelId="{5E82A937-D9DF-2742-A9E8-6CE4BBFCBF18}" type="presOf" srcId="{B19BE451-F53C-48B1-B1BD-ADD1322F9AB0}" destId="{84AB6612-FCE5-804F-819F-4A1070BAEA2E}" srcOrd="0" destOrd="0" presId="urn:microsoft.com/office/officeart/2005/8/layout/vList5"/>
    <dgm:cxn modelId="{868FFA41-BFF6-EF4C-8492-B11FBDD35472}" type="presOf" srcId="{2CE23242-0ECC-408C-81DD-48A57DE84BCB}" destId="{1564527E-35B4-284D-B0A4-CE58A1B30E12}" srcOrd="0" destOrd="0" presId="urn:microsoft.com/office/officeart/2005/8/layout/vList5"/>
    <dgm:cxn modelId="{27093149-04F1-DC4D-8DBA-B8CA4762B40B}" type="presOf" srcId="{52518369-F90C-2445-8655-0671E4C64CC8}" destId="{9ED28560-A2C0-554C-833B-2E64B837812C}" srcOrd="0" destOrd="0" presId="urn:microsoft.com/office/officeart/2005/8/layout/vList5"/>
    <dgm:cxn modelId="{762FB66E-6B88-40EC-9720-4E728BD64790}" srcId="{B19BE451-F53C-48B1-B1BD-ADD1322F9AB0}" destId="{2AA7BFF5-A1F6-457F-9E66-1F3DC70BC0C1}" srcOrd="2" destOrd="0" parTransId="{B0D5440E-2800-48CB-A4DE-E5D810F840F4}" sibTransId="{2A39EB38-6341-4944-B7BF-A01D0D0B4FB3}"/>
    <dgm:cxn modelId="{02CAD26F-7127-1B42-8472-528E1754BA15}" type="presOf" srcId="{2AA7BFF5-A1F6-457F-9E66-1F3DC70BC0C1}" destId="{FB9B85E4-C28A-8B4A-89D8-D951EFB01664}" srcOrd="0" destOrd="0" presId="urn:microsoft.com/office/officeart/2005/8/layout/vList5"/>
    <dgm:cxn modelId="{F3222A75-2B21-489D-A559-7F3F049E1A40}" srcId="{B19BE451-F53C-48B1-B1BD-ADD1322F9AB0}" destId="{2CE23242-0ECC-408C-81DD-48A57DE84BCB}" srcOrd="0" destOrd="0" parTransId="{DF15F727-AA89-49F8-AFF6-E64FFFE23EBF}" sibTransId="{0CD3535E-C999-4395-B764-A918C52AAD7C}"/>
    <dgm:cxn modelId="{40B10979-8E70-034B-9F43-5B0E6214D81C}" type="presOf" srcId="{5DD43AB3-1DF4-8541-9002-00B6A1EF7F24}" destId="{3146E686-198D-E945-9C8F-81F0BE51AA97}" srcOrd="0" destOrd="0" presId="urn:microsoft.com/office/officeart/2005/8/layout/vList5"/>
    <dgm:cxn modelId="{75C3178D-86F6-4F9F-BA50-F35B4937E081}" srcId="{B19BE451-F53C-48B1-B1BD-ADD1322F9AB0}" destId="{E2390C0B-8F34-4F8F-88F5-0EB1E0DF832A}" srcOrd="1" destOrd="0" parTransId="{6767B1ED-814D-4333-9D8D-D6E6DCED3EEE}" sibTransId="{C168B463-6E85-4805-891F-4653983CD24E}"/>
    <dgm:cxn modelId="{1EFEC4A7-5679-834D-A2FE-208515293B59}" type="presOf" srcId="{04D517BC-6274-9A41-83B1-A9C5558FBE13}" destId="{EEF238DA-E093-C848-884E-A6CAFE7404B0}" srcOrd="0" destOrd="0" presId="urn:microsoft.com/office/officeart/2005/8/layout/vList5"/>
    <dgm:cxn modelId="{C9BBF5EE-702F-E448-B72C-49DAC3F01E91}" srcId="{2AA7BFF5-A1F6-457F-9E66-1F3DC70BC0C1}" destId="{5DD43AB3-1DF4-8541-9002-00B6A1EF7F24}" srcOrd="0" destOrd="0" parTransId="{995AF9B5-988D-5347-8E48-EE0A1BB818CB}" sibTransId="{20485EA3-557A-E243-B875-9AB76AC32A50}"/>
    <dgm:cxn modelId="{69B0A2FF-7F2F-1447-A18D-FB25EFAA5CF5}" type="presOf" srcId="{E2390C0B-8F34-4F8F-88F5-0EB1E0DF832A}" destId="{0983703D-457B-9D46-B7F7-45DF21644BA2}" srcOrd="0" destOrd="0" presId="urn:microsoft.com/office/officeart/2005/8/layout/vList5"/>
    <dgm:cxn modelId="{DE709897-66B4-5842-9523-9406EFA3A121}" type="presParOf" srcId="{84AB6612-FCE5-804F-819F-4A1070BAEA2E}" destId="{AC40B1A5-46CC-864C-B3DD-7A010151F167}" srcOrd="0" destOrd="0" presId="urn:microsoft.com/office/officeart/2005/8/layout/vList5"/>
    <dgm:cxn modelId="{8C4C32CA-34AB-B144-BA08-612AC1496460}" type="presParOf" srcId="{AC40B1A5-46CC-864C-B3DD-7A010151F167}" destId="{1564527E-35B4-284D-B0A4-CE58A1B30E12}" srcOrd="0" destOrd="0" presId="urn:microsoft.com/office/officeart/2005/8/layout/vList5"/>
    <dgm:cxn modelId="{196A2FA0-E22E-314A-AB85-17DA682E7CFF}" type="presParOf" srcId="{AC40B1A5-46CC-864C-B3DD-7A010151F167}" destId="{EEF238DA-E093-C848-884E-A6CAFE7404B0}" srcOrd="1" destOrd="0" presId="urn:microsoft.com/office/officeart/2005/8/layout/vList5"/>
    <dgm:cxn modelId="{66DF306D-27D2-7247-90F2-372216EB1EAC}" type="presParOf" srcId="{84AB6612-FCE5-804F-819F-4A1070BAEA2E}" destId="{CC82ACB2-7B31-6A49-B955-4F3BC933D8ED}" srcOrd="1" destOrd="0" presId="urn:microsoft.com/office/officeart/2005/8/layout/vList5"/>
    <dgm:cxn modelId="{7E4E4E79-7B10-3749-9C63-818848AC6E24}" type="presParOf" srcId="{84AB6612-FCE5-804F-819F-4A1070BAEA2E}" destId="{FC400059-5FD8-7C44-8EC7-07E3916034B0}" srcOrd="2" destOrd="0" presId="urn:microsoft.com/office/officeart/2005/8/layout/vList5"/>
    <dgm:cxn modelId="{779D0663-1994-DA4C-A7E1-2167CAB95FCC}" type="presParOf" srcId="{FC400059-5FD8-7C44-8EC7-07E3916034B0}" destId="{0983703D-457B-9D46-B7F7-45DF21644BA2}" srcOrd="0" destOrd="0" presId="urn:microsoft.com/office/officeart/2005/8/layout/vList5"/>
    <dgm:cxn modelId="{81B81226-4630-9644-B7F2-4DE8B3ABE73F}" type="presParOf" srcId="{FC400059-5FD8-7C44-8EC7-07E3916034B0}" destId="{9ED28560-A2C0-554C-833B-2E64B837812C}" srcOrd="1" destOrd="0" presId="urn:microsoft.com/office/officeart/2005/8/layout/vList5"/>
    <dgm:cxn modelId="{F56942F1-8C25-6441-8C8E-F96E12DCCBDF}" type="presParOf" srcId="{84AB6612-FCE5-804F-819F-4A1070BAEA2E}" destId="{83A253DF-947F-B049-858A-8AAAE224EC0E}" srcOrd="3" destOrd="0" presId="urn:microsoft.com/office/officeart/2005/8/layout/vList5"/>
    <dgm:cxn modelId="{9118E8F6-19AC-864C-8179-C883E1FACE0D}" type="presParOf" srcId="{84AB6612-FCE5-804F-819F-4A1070BAEA2E}" destId="{417A2E01-D6B3-9D45-AE15-01138512AF96}" srcOrd="4" destOrd="0" presId="urn:microsoft.com/office/officeart/2005/8/layout/vList5"/>
    <dgm:cxn modelId="{0EA00BD5-114C-B548-AC9E-E91002B9E5B1}" type="presParOf" srcId="{417A2E01-D6B3-9D45-AE15-01138512AF96}" destId="{FB9B85E4-C28A-8B4A-89D8-D951EFB01664}" srcOrd="0" destOrd="0" presId="urn:microsoft.com/office/officeart/2005/8/layout/vList5"/>
    <dgm:cxn modelId="{84CC9AAB-8B45-8F42-A698-D5782F01EAFF}" type="presParOf" srcId="{417A2E01-D6B3-9D45-AE15-01138512AF96}" destId="{3146E686-198D-E945-9C8F-81F0BE51AA9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683935-D79F-4707-8AB5-3F817C35761C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6F14BE2-F2BD-4A44-9E81-D2DF53FDB613}">
      <dgm:prSet custT="1"/>
      <dgm:spPr/>
      <dgm:t>
        <a:bodyPr/>
        <a:lstStyle/>
        <a:p>
          <a:r>
            <a:rPr lang="es-ES_tradnl" sz="1800" i="1" baseline="0">
              <a:solidFill>
                <a:schemeClr val="tx1"/>
              </a:solidFill>
            </a:rPr>
            <a:t>Morfemas derivativos</a:t>
          </a:r>
          <a:r>
            <a:rPr lang="es-ES_tradnl" sz="1800" baseline="0">
              <a:solidFill>
                <a:schemeClr val="tx1"/>
              </a:solidFill>
            </a:rPr>
            <a:t>: diminutivos y creación de palabras nuevas</a:t>
          </a:r>
          <a:endParaRPr lang="en-US" sz="1800" baseline="0" dirty="0">
            <a:solidFill>
              <a:schemeClr val="tx1"/>
            </a:solidFill>
          </a:endParaRPr>
        </a:p>
      </dgm:t>
    </dgm:pt>
    <dgm:pt modelId="{12D724B4-E1E5-4173-8B0A-C4D322A50049}" type="parTrans" cxnId="{9A15F0BD-0E5D-4070-9C90-36CE840A42C2}">
      <dgm:prSet/>
      <dgm:spPr/>
      <dgm:t>
        <a:bodyPr/>
        <a:lstStyle/>
        <a:p>
          <a:endParaRPr lang="en-US" sz="1800" baseline="0"/>
        </a:p>
      </dgm:t>
    </dgm:pt>
    <dgm:pt modelId="{8845CCC3-7404-4C2A-AE8F-8C3EC156023B}" type="sibTrans" cxnId="{9A15F0BD-0E5D-4070-9C90-36CE840A42C2}">
      <dgm:prSet/>
      <dgm:spPr/>
      <dgm:t>
        <a:bodyPr/>
        <a:lstStyle/>
        <a:p>
          <a:endParaRPr lang="en-US" sz="1800" baseline="0"/>
        </a:p>
      </dgm:t>
    </dgm:pt>
    <dgm:pt modelId="{88E5A814-A903-4DE1-8ED9-798C49DD0CD8}">
      <dgm:prSet custT="1"/>
      <dgm:spPr/>
      <dgm:t>
        <a:bodyPr/>
        <a:lstStyle/>
        <a:p>
          <a:r>
            <a:rPr lang="es-ES_tradnl" sz="1800" i="1" baseline="0">
              <a:solidFill>
                <a:schemeClr val="tx1"/>
              </a:solidFill>
            </a:rPr>
            <a:t>Morfemas flexivos</a:t>
          </a:r>
          <a:r>
            <a:rPr lang="es-ES_tradnl" sz="1800" baseline="0">
              <a:solidFill>
                <a:schemeClr val="tx1"/>
              </a:solidFill>
            </a:rPr>
            <a:t> en sustantivos y adjetivos</a:t>
          </a:r>
          <a:br>
            <a:rPr lang="es-ES_tradnl" sz="1800" baseline="0">
              <a:solidFill>
                <a:schemeClr val="tx1"/>
              </a:solidFill>
            </a:rPr>
          </a:br>
          <a:r>
            <a:rPr lang="es-ES_tradnl" sz="1800" baseline="0">
              <a:solidFill>
                <a:schemeClr val="tx1"/>
              </a:solidFill>
            </a:rPr>
            <a:t>→ sufijos que ayudan a marcar género y número con las concordancias</a:t>
          </a:r>
          <a:endParaRPr lang="en-US" sz="1800" baseline="0" dirty="0">
            <a:solidFill>
              <a:schemeClr val="tx1"/>
            </a:solidFill>
          </a:endParaRPr>
        </a:p>
      </dgm:t>
    </dgm:pt>
    <dgm:pt modelId="{5162F1BD-8FC5-4017-AFA6-2D074A4C9123}" type="parTrans" cxnId="{698817D7-E0EE-44B2-9300-1EDC1242888E}">
      <dgm:prSet/>
      <dgm:spPr/>
      <dgm:t>
        <a:bodyPr/>
        <a:lstStyle/>
        <a:p>
          <a:endParaRPr lang="en-US" sz="1800" baseline="0"/>
        </a:p>
      </dgm:t>
    </dgm:pt>
    <dgm:pt modelId="{3003F14C-030C-4B7E-A30D-7CDDE78850CB}" type="sibTrans" cxnId="{698817D7-E0EE-44B2-9300-1EDC1242888E}">
      <dgm:prSet/>
      <dgm:spPr/>
      <dgm:t>
        <a:bodyPr/>
        <a:lstStyle/>
        <a:p>
          <a:endParaRPr lang="en-US" sz="1800" baseline="0"/>
        </a:p>
      </dgm:t>
    </dgm:pt>
    <dgm:pt modelId="{A71E6E49-DF92-4C39-8A11-E205FE70C1AF}">
      <dgm:prSet custT="1"/>
      <dgm:spPr/>
      <dgm:t>
        <a:bodyPr/>
        <a:lstStyle/>
        <a:p>
          <a:r>
            <a:rPr lang="es-ES" sz="1400" baseline="0">
              <a:solidFill>
                <a:schemeClr val="tx1"/>
              </a:solidFill>
            </a:rPr>
            <a:t>Est</a:t>
          </a:r>
          <a:r>
            <a:rPr lang="es-ES" sz="1400" u="sng" baseline="0">
              <a:solidFill>
                <a:schemeClr val="tx1"/>
              </a:solidFill>
            </a:rPr>
            <a:t>e</a:t>
          </a:r>
          <a:r>
            <a:rPr lang="es-ES" sz="1400" baseline="0">
              <a:solidFill>
                <a:schemeClr val="tx1"/>
              </a:solidFill>
            </a:rPr>
            <a:t> niñ</a:t>
          </a:r>
          <a:r>
            <a:rPr lang="es-ES" sz="1400" u="sng" baseline="0">
              <a:solidFill>
                <a:schemeClr val="tx1"/>
              </a:solidFill>
            </a:rPr>
            <a:t>o</a:t>
          </a:r>
          <a:r>
            <a:rPr lang="es-ES" sz="1400" baseline="0">
              <a:solidFill>
                <a:schemeClr val="tx1"/>
              </a:solidFill>
            </a:rPr>
            <a:t> tiene un</a:t>
          </a:r>
          <a:r>
            <a:rPr lang="es-ES" sz="1400" u="sng" baseline="0">
              <a:solidFill>
                <a:schemeClr val="tx1"/>
              </a:solidFill>
            </a:rPr>
            <a:t>os</a:t>
          </a:r>
          <a:r>
            <a:rPr lang="es-ES" sz="1400" baseline="0">
              <a:solidFill>
                <a:schemeClr val="tx1"/>
              </a:solidFill>
            </a:rPr>
            <a:t> padre</a:t>
          </a:r>
          <a:r>
            <a:rPr lang="es-ES" sz="1400" u="sng" baseline="0">
              <a:solidFill>
                <a:schemeClr val="tx1"/>
              </a:solidFill>
            </a:rPr>
            <a:t>s</a:t>
          </a:r>
          <a:r>
            <a:rPr lang="es-ES" sz="1400" baseline="0">
              <a:solidFill>
                <a:schemeClr val="tx1"/>
              </a:solidFill>
            </a:rPr>
            <a:t> fantástic</a:t>
          </a:r>
          <a:r>
            <a:rPr lang="es-ES" sz="1400" u="sng" baseline="0">
              <a:solidFill>
                <a:schemeClr val="tx1"/>
              </a:solidFill>
            </a:rPr>
            <a:t>os</a:t>
          </a:r>
          <a:r>
            <a:rPr lang="es-ES" sz="1400" u="none" baseline="0">
              <a:solidFill>
                <a:schemeClr val="tx1"/>
              </a:solidFill>
            </a:rPr>
            <a:t>.                   </a:t>
          </a:r>
          <a:r>
            <a:rPr lang="es-ES" sz="1400" baseline="0">
              <a:solidFill>
                <a:schemeClr val="tx1"/>
              </a:solidFill>
            </a:rPr>
            <a:t>Tod</a:t>
          </a:r>
          <a:r>
            <a:rPr lang="es-ES" sz="1400" u="sng" baseline="0">
              <a:solidFill>
                <a:schemeClr val="tx1"/>
              </a:solidFill>
            </a:rPr>
            <a:t>as</a:t>
          </a:r>
          <a:r>
            <a:rPr lang="es-ES" sz="1400" baseline="0">
              <a:solidFill>
                <a:schemeClr val="tx1"/>
              </a:solidFill>
            </a:rPr>
            <a:t> l</a:t>
          </a:r>
          <a:r>
            <a:rPr lang="es-ES" sz="1400" u="sng" baseline="0">
              <a:solidFill>
                <a:schemeClr val="tx1"/>
              </a:solidFill>
            </a:rPr>
            <a:t>as</a:t>
          </a:r>
          <a:r>
            <a:rPr lang="es-ES" sz="1400" baseline="0">
              <a:solidFill>
                <a:schemeClr val="tx1"/>
              </a:solidFill>
            </a:rPr>
            <a:t> chic</a:t>
          </a:r>
          <a:r>
            <a:rPr lang="es-ES" sz="1400" u="sng" baseline="0">
              <a:solidFill>
                <a:schemeClr val="tx1"/>
              </a:solidFill>
            </a:rPr>
            <a:t>as</a:t>
          </a:r>
          <a:r>
            <a:rPr lang="es-ES" sz="1400" baseline="0">
              <a:solidFill>
                <a:schemeClr val="tx1"/>
              </a:solidFill>
            </a:rPr>
            <a:t> se habían ido a casa.</a:t>
          </a:r>
          <a:endParaRPr lang="en-US" sz="1400" baseline="0">
            <a:solidFill>
              <a:schemeClr val="tx1"/>
            </a:solidFill>
          </a:endParaRPr>
        </a:p>
      </dgm:t>
    </dgm:pt>
    <dgm:pt modelId="{9B2717C2-1A84-4216-8108-155DBDF7ADF6}" type="parTrans" cxnId="{FEB8AB54-DB71-4538-AE1A-6B247B23C7D2}">
      <dgm:prSet/>
      <dgm:spPr/>
      <dgm:t>
        <a:bodyPr/>
        <a:lstStyle/>
        <a:p>
          <a:endParaRPr lang="en-US" sz="1800" baseline="0"/>
        </a:p>
      </dgm:t>
    </dgm:pt>
    <dgm:pt modelId="{EED82A9A-18B8-4588-B361-49E3892D90AC}" type="sibTrans" cxnId="{FEB8AB54-DB71-4538-AE1A-6B247B23C7D2}">
      <dgm:prSet/>
      <dgm:spPr/>
      <dgm:t>
        <a:bodyPr/>
        <a:lstStyle/>
        <a:p>
          <a:endParaRPr lang="en-US" sz="1800" baseline="0"/>
        </a:p>
      </dgm:t>
    </dgm:pt>
    <dgm:pt modelId="{39BD08D6-A9B8-1145-9B97-2DC46A123EA9}">
      <dgm:prSet custT="1"/>
      <dgm:spPr/>
      <dgm:t>
        <a:bodyPr/>
        <a:lstStyle/>
        <a:p>
          <a:r>
            <a:rPr lang="en-US" sz="1800" baseline="0">
              <a:solidFill>
                <a:schemeClr val="tx1"/>
              </a:solidFill>
            </a:rPr>
            <a:t>Los morfemas flexivos del español son muy productivos</a:t>
          </a:r>
          <a:endParaRPr lang="en-US" sz="1800" baseline="0" dirty="0">
            <a:solidFill>
              <a:schemeClr val="tx1"/>
            </a:solidFill>
          </a:endParaRPr>
        </a:p>
      </dgm:t>
    </dgm:pt>
    <dgm:pt modelId="{06962BC0-E1FB-4740-80F3-A4D3709E9F10}" type="parTrans" cxnId="{A56D7EEB-E8D6-CD47-B6DD-BE684AA0E3B7}">
      <dgm:prSet/>
      <dgm:spPr/>
      <dgm:t>
        <a:bodyPr/>
        <a:lstStyle/>
        <a:p>
          <a:endParaRPr lang="en-US" sz="1800" baseline="0"/>
        </a:p>
      </dgm:t>
    </dgm:pt>
    <dgm:pt modelId="{7A20252F-2187-634F-96CC-B21582EA28CF}" type="sibTrans" cxnId="{A56D7EEB-E8D6-CD47-B6DD-BE684AA0E3B7}">
      <dgm:prSet/>
      <dgm:spPr/>
      <dgm:t>
        <a:bodyPr/>
        <a:lstStyle/>
        <a:p>
          <a:endParaRPr lang="en-US" sz="1800" baseline="0"/>
        </a:p>
      </dgm:t>
    </dgm:pt>
    <dgm:pt modelId="{0BBEC770-43F5-D64F-93C6-1D989C440A80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a)  género: masculino vs. femenino: niño / niña </a:t>
          </a:r>
          <a:endParaRPr lang="en-US" sz="1800" baseline="0" dirty="0">
            <a:solidFill>
              <a:schemeClr val="tx1"/>
            </a:solidFill>
          </a:endParaRPr>
        </a:p>
      </dgm:t>
    </dgm:pt>
    <dgm:pt modelId="{A83D0908-5BAD-9043-A299-2CDAC5A4B92A}" type="parTrans" cxnId="{5E038BE9-027A-654B-A7FC-DC4EE4CCEB80}">
      <dgm:prSet/>
      <dgm:spPr/>
      <dgm:t>
        <a:bodyPr/>
        <a:lstStyle/>
        <a:p>
          <a:endParaRPr lang="en-US" sz="1800" baseline="0"/>
        </a:p>
      </dgm:t>
    </dgm:pt>
    <dgm:pt modelId="{377B132F-1148-5F4D-9EA0-48E8EFB8E47A}" type="sibTrans" cxnId="{5E038BE9-027A-654B-A7FC-DC4EE4CCEB80}">
      <dgm:prSet/>
      <dgm:spPr/>
      <dgm:t>
        <a:bodyPr/>
        <a:lstStyle/>
        <a:p>
          <a:endParaRPr lang="en-US" sz="1800" baseline="0"/>
        </a:p>
      </dgm:t>
    </dgm:pt>
    <dgm:pt modelId="{CF468FD8-458A-3E45-9BEA-BC2B275BB745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b)  número: singular vs. plural: niña / niñas </a:t>
          </a:r>
          <a:endParaRPr lang="en-US" sz="1800" baseline="0" dirty="0">
            <a:solidFill>
              <a:schemeClr val="tx1"/>
            </a:solidFill>
          </a:endParaRPr>
        </a:p>
      </dgm:t>
    </dgm:pt>
    <dgm:pt modelId="{EF4AB0EF-9C18-C347-8D08-38D56CE9DA5B}" type="parTrans" cxnId="{20BF0DE7-8F3A-954C-8A2E-583E039D953B}">
      <dgm:prSet/>
      <dgm:spPr/>
      <dgm:t>
        <a:bodyPr/>
        <a:lstStyle/>
        <a:p>
          <a:endParaRPr lang="en-US" sz="1800" baseline="0"/>
        </a:p>
      </dgm:t>
    </dgm:pt>
    <dgm:pt modelId="{838F379A-A158-2141-9465-9514FEAF76D0}" type="sibTrans" cxnId="{20BF0DE7-8F3A-954C-8A2E-583E039D953B}">
      <dgm:prSet/>
      <dgm:spPr/>
      <dgm:t>
        <a:bodyPr/>
        <a:lstStyle/>
        <a:p>
          <a:endParaRPr lang="en-US" sz="1800" baseline="0"/>
        </a:p>
      </dgm:t>
    </dgm:pt>
    <dgm:pt modelId="{0B7759C3-F749-094D-96B1-A17952F6CF7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c)  persona: primera vs. segunda vs. tercera: canto / cantas / canta </a:t>
          </a:r>
        </a:p>
      </dgm:t>
    </dgm:pt>
    <dgm:pt modelId="{1400332B-E6A4-C74C-AA42-1ADC9FEEAC04}" type="parTrans" cxnId="{AF5A3823-49F5-0A4A-B46B-99D426E30CBD}">
      <dgm:prSet/>
      <dgm:spPr/>
      <dgm:t>
        <a:bodyPr/>
        <a:lstStyle/>
        <a:p>
          <a:endParaRPr lang="en-US" sz="1800" baseline="0"/>
        </a:p>
      </dgm:t>
    </dgm:pt>
    <dgm:pt modelId="{A27ED021-6BFD-9041-80D8-D5426DB8EFAC}" type="sibTrans" cxnId="{AF5A3823-49F5-0A4A-B46B-99D426E30CBD}">
      <dgm:prSet/>
      <dgm:spPr/>
      <dgm:t>
        <a:bodyPr/>
        <a:lstStyle/>
        <a:p>
          <a:endParaRPr lang="en-US" sz="1800" baseline="0"/>
        </a:p>
      </dgm:t>
    </dgm:pt>
    <dgm:pt modelId="{78579E87-BF79-7946-86E7-5FB9BA9B152D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d)  tiempo: pasado vs. presente vs. futuro: cantó / canta / cantará </a:t>
          </a:r>
          <a:endParaRPr lang="en-US" sz="1800" baseline="0" dirty="0">
            <a:solidFill>
              <a:schemeClr val="tx1"/>
            </a:solidFill>
          </a:endParaRPr>
        </a:p>
      </dgm:t>
    </dgm:pt>
    <dgm:pt modelId="{93890D47-B81C-9540-B32C-DA85FFE9E4CA}" type="parTrans" cxnId="{B60C33BB-4CE2-B845-A5D5-C15D3E7F6DC8}">
      <dgm:prSet/>
      <dgm:spPr/>
      <dgm:t>
        <a:bodyPr/>
        <a:lstStyle/>
        <a:p>
          <a:endParaRPr lang="en-US" sz="1800" baseline="0"/>
        </a:p>
      </dgm:t>
    </dgm:pt>
    <dgm:pt modelId="{8B2F5AA1-19E7-E546-A738-13689BEF5F93}" type="sibTrans" cxnId="{B60C33BB-4CE2-B845-A5D5-C15D3E7F6DC8}">
      <dgm:prSet/>
      <dgm:spPr/>
      <dgm:t>
        <a:bodyPr/>
        <a:lstStyle/>
        <a:p>
          <a:endParaRPr lang="en-US" sz="1800" baseline="0"/>
        </a:p>
      </dgm:t>
    </dgm:pt>
    <dgm:pt modelId="{4FD6F632-C9CA-8A4F-A03D-BE3C1C1C158B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e)  modo: indicativo vs. subjuntivo: canta / cante </a:t>
          </a:r>
        </a:p>
      </dgm:t>
    </dgm:pt>
    <dgm:pt modelId="{426F0F6B-A480-0640-BF55-DA26079FDF88}" type="parTrans" cxnId="{068F2138-5E5D-EA4A-9D12-7D07BC48E531}">
      <dgm:prSet/>
      <dgm:spPr/>
      <dgm:t>
        <a:bodyPr/>
        <a:lstStyle/>
        <a:p>
          <a:endParaRPr lang="en-US" sz="1800" baseline="0"/>
        </a:p>
      </dgm:t>
    </dgm:pt>
    <dgm:pt modelId="{54264999-F881-024C-A276-E89D7E834FCC}" type="sibTrans" cxnId="{068F2138-5E5D-EA4A-9D12-7D07BC48E531}">
      <dgm:prSet/>
      <dgm:spPr/>
      <dgm:t>
        <a:bodyPr/>
        <a:lstStyle/>
        <a:p>
          <a:endParaRPr lang="en-US" sz="1800" baseline="0"/>
        </a:p>
      </dgm:t>
    </dgm:pt>
    <dgm:pt modelId="{41C19B77-216C-3343-9F89-3E7DB3B30429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f)  aspecto: perfectivo vs. imperfectivo : cantó / cantaba</a:t>
          </a:r>
          <a:endParaRPr lang="en-US" sz="1800" baseline="0" dirty="0">
            <a:solidFill>
              <a:schemeClr val="tx1"/>
            </a:solidFill>
          </a:endParaRPr>
        </a:p>
      </dgm:t>
    </dgm:pt>
    <dgm:pt modelId="{F5F4EFD2-2CD9-FB42-BD82-ACFB244F07B2}" type="parTrans" cxnId="{09C62EC2-CF9D-8146-85F8-CEEDDE74FFBA}">
      <dgm:prSet/>
      <dgm:spPr/>
      <dgm:t>
        <a:bodyPr/>
        <a:lstStyle/>
        <a:p>
          <a:endParaRPr lang="en-US" sz="1800" baseline="0"/>
        </a:p>
      </dgm:t>
    </dgm:pt>
    <dgm:pt modelId="{E5A66D3F-745C-EF41-9D82-80A8DD3BE69F}" type="sibTrans" cxnId="{09C62EC2-CF9D-8146-85F8-CEEDDE74FFBA}">
      <dgm:prSet/>
      <dgm:spPr/>
      <dgm:t>
        <a:bodyPr/>
        <a:lstStyle/>
        <a:p>
          <a:endParaRPr lang="en-US" sz="1800" baseline="0"/>
        </a:p>
      </dgm:t>
    </dgm:pt>
    <dgm:pt modelId="{C6DA1AB6-8D96-274F-9D66-878E195C0FC7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800" baseline="0">
              <a:solidFill>
                <a:schemeClr val="tx1"/>
              </a:solidFill>
            </a:rPr>
            <a:t>g)  voz: activa vs. pasiva: construyó / fue construido / se construyó </a:t>
          </a:r>
          <a:endParaRPr lang="en-US" sz="1800" baseline="0" dirty="0">
            <a:solidFill>
              <a:schemeClr val="tx1"/>
            </a:solidFill>
          </a:endParaRPr>
        </a:p>
      </dgm:t>
    </dgm:pt>
    <dgm:pt modelId="{06E8FD53-0ED0-F646-81EB-FCFF8DE18823}" type="parTrans" cxnId="{5AE054E1-BD24-AA4D-9586-16A400FC0CA7}">
      <dgm:prSet/>
      <dgm:spPr/>
      <dgm:t>
        <a:bodyPr/>
        <a:lstStyle/>
        <a:p>
          <a:endParaRPr lang="en-US" sz="1800" baseline="0"/>
        </a:p>
      </dgm:t>
    </dgm:pt>
    <dgm:pt modelId="{4C5E41FF-8DA8-9B46-8B23-939ED617FFB5}" type="sibTrans" cxnId="{5AE054E1-BD24-AA4D-9586-16A400FC0CA7}">
      <dgm:prSet/>
      <dgm:spPr/>
      <dgm:t>
        <a:bodyPr/>
        <a:lstStyle/>
        <a:p>
          <a:endParaRPr lang="en-US" sz="1800" baseline="0"/>
        </a:p>
      </dgm:t>
    </dgm:pt>
    <dgm:pt modelId="{C97511EF-1FFA-774F-8238-1D6A5D30FE3F}" type="pres">
      <dgm:prSet presAssocID="{CA683935-D79F-4707-8AB5-3F817C35761C}" presName="linear" presStyleCnt="0">
        <dgm:presLayoutVars>
          <dgm:animLvl val="lvl"/>
          <dgm:resizeHandles val="exact"/>
        </dgm:presLayoutVars>
      </dgm:prSet>
      <dgm:spPr/>
    </dgm:pt>
    <dgm:pt modelId="{985FD175-B689-4D4A-BA30-2D35274AD8C5}" type="pres">
      <dgm:prSet presAssocID="{96F14BE2-F2BD-4A44-9E81-D2DF53FDB613}" presName="parentText" presStyleLbl="node1" presStyleIdx="0" presStyleCnt="10">
        <dgm:presLayoutVars>
          <dgm:chMax val="0"/>
          <dgm:bulletEnabled val="1"/>
        </dgm:presLayoutVars>
      </dgm:prSet>
      <dgm:spPr/>
    </dgm:pt>
    <dgm:pt modelId="{9A1356CD-9B08-5749-9DAD-AE7BC549BCE0}" type="pres">
      <dgm:prSet presAssocID="{8845CCC3-7404-4C2A-AE8F-8C3EC156023B}" presName="spacer" presStyleCnt="0"/>
      <dgm:spPr/>
    </dgm:pt>
    <dgm:pt modelId="{539E59B5-3D49-D946-9C31-7DBB0C9D431B}" type="pres">
      <dgm:prSet presAssocID="{88E5A814-A903-4DE1-8ED9-798C49DD0CD8}" presName="parentText" presStyleLbl="node1" presStyleIdx="1" presStyleCnt="10">
        <dgm:presLayoutVars>
          <dgm:chMax val="0"/>
          <dgm:bulletEnabled val="1"/>
        </dgm:presLayoutVars>
      </dgm:prSet>
      <dgm:spPr/>
    </dgm:pt>
    <dgm:pt modelId="{3D4865EA-414A-4F4A-89B2-A5DBE554E875}" type="pres">
      <dgm:prSet presAssocID="{88E5A814-A903-4DE1-8ED9-798C49DD0CD8}" presName="childText" presStyleLbl="revTx" presStyleIdx="0" presStyleCnt="1" custScaleY="192985">
        <dgm:presLayoutVars>
          <dgm:bulletEnabled val="1"/>
        </dgm:presLayoutVars>
      </dgm:prSet>
      <dgm:spPr/>
    </dgm:pt>
    <dgm:pt modelId="{82AEB08B-8D94-7744-80EF-0C4602251C28}" type="pres">
      <dgm:prSet presAssocID="{39BD08D6-A9B8-1145-9B97-2DC46A123EA9}" presName="parentText" presStyleLbl="node1" presStyleIdx="2" presStyleCnt="10" custScaleY="68199">
        <dgm:presLayoutVars>
          <dgm:chMax val="0"/>
          <dgm:bulletEnabled val="1"/>
        </dgm:presLayoutVars>
      </dgm:prSet>
      <dgm:spPr/>
    </dgm:pt>
    <dgm:pt modelId="{291E0F3D-DC59-3943-BBAE-1F86F5E4CFEA}" type="pres">
      <dgm:prSet presAssocID="{7A20252F-2187-634F-96CC-B21582EA28CF}" presName="spacer" presStyleCnt="0"/>
      <dgm:spPr/>
    </dgm:pt>
    <dgm:pt modelId="{4281FBBA-9F75-0946-940D-1ECF8CF431AB}" type="pres">
      <dgm:prSet presAssocID="{0BBEC770-43F5-D64F-93C6-1D989C440A80}" presName="parentText" presStyleLbl="node1" presStyleIdx="3" presStyleCnt="10">
        <dgm:presLayoutVars>
          <dgm:chMax val="0"/>
          <dgm:bulletEnabled val="1"/>
        </dgm:presLayoutVars>
      </dgm:prSet>
      <dgm:spPr/>
    </dgm:pt>
    <dgm:pt modelId="{B906991A-DF22-6742-AB22-E63566A27056}" type="pres">
      <dgm:prSet presAssocID="{377B132F-1148-5F4D-9EA0-48E8EFB8E47A}" presName="spacer" presStyleCnt="0"/>
      <dgm:spPr/>
    </dgm:pt>
    <dgm:pt modelId="{B4A81209-68DE-4446-9968-B941B4602EB1}" type="pres">
      <dgm:prSet presAssocID="{CF468FD8-458A-3E45-9BEA-BC2B275BB745}" presName="parentText" presStyleLbl="node1" presStyleIdx="4" presStyleCnt="10">
        <dgm:presLayoutVars>
          <dgm:chMax val="0"/>
          <dgm:bulletEnabled val="1"/>
        </dgm:presLayoutVars>
      </dgm:prSet>
      <dgm:spPr/>
    </dgm:pt>
    <dgm:pt modelId="{D301E0A0-BF72-3A4B-B2D8-7CD9DD467BB1}" type="pres">
      <dgm:prSet presAssocID="{838F379A-A158-2141-9465-9514FEAF76D0}" presName="spacer" presStyleCnt="0"/>
      <dgm:spPr/>
    </dgm:pt>
    <dgm:pt modelId="{1B90B118-60CF-484E-8C83-BCFBCB8B053A}" type="pres">
      <dgm:prSet presAssocID="{0B7759C3-F749-094D-96B1-A17952F6CF74}" presName="parentText" presStyleLbl="node1" presStyleIdx="5" presStyleCnt="10">
        <dgm:presLayoutVars>
          <dgm:chMax val="0"/>
          <dgm:bulletEnabled val="1"/>
        </dgm:presLayoutVars>
      </dgm:prSet>
      <dgm:spPr/>
    </dgm:pt>
    <dgm:pt modelId="{B6B39973-2785-C047-8AAE-20FE4365F93C}" type="pres">
      <dgm:prSet presAssocID="{A27ED021-6BFD-9041-80D8-D5426DB8EFAC}" presName="spacer" presStyleCnt="0"/>
      <dgm:spPr/>
    </dgm:pt>
    <dgm:pt modelId="{4A695455-02D8-4846-90AB-4A41C3644CEB}" type="pres">
      <dgm:prSet presAssocID="{78579E87-BF79-7946-86E7-5FB9BA9B152D}" presName="parentText" presStyleLbl="node1" presStyleIdx="6" presStyleCnt="10">
        <dgm:presLayoutVars>
          <dgm:chMax val="0"/>
          <dgm:bulletEnabled val="1"/>
        </dgm:presLayoutVars>
      </dgm:prSet>
      <dgm:spPr/>
    </dgm:pt>
    <dgm:pt modelId="{7A2F43FC-87AF-4647-83BC-88F6425ED1E6}" type="pres">
      <dgm:prSet presAssocID="{8B2F5AA1-19E7-E546-A738-13689BEF5F93}" presName="spacer" presStyleCnt="0"/>
      <dgm:spPr/>
    </dgm:pt>
    <dgm:pt modelId="{548691F7-3D00-464C-AE37-0760A77F77C6}" type="pres">
      <dgm:prSet presAssocID="{4FD6F632-C9CA-8A4F-A03D-BE3C1C1C158B}" presName="parentText" presStyleLbl="node1" presStyleIdx="7" presStyleCnt="10">
        <dgm:presLayoutVars>
          <dgm:chMax val="0"/>
          <dgm:bulletEnabled val="1"/>
        </dgm:presLayoutVars>
      </dgm:prSet>
      <dgm:spPr/>
    </dgm:pt>
    <dgm:pt modelId="{3E0A2A75-5C0E-824D-8B7C-5497E5707473}" type="pres">
      <dgm:prSet presAssocID="{54264999-F881-024C-A276-E89D7E834FCC}" presName="spacer" presStyleCnt="0"/>
      <dgm:spPr/>
    </dgm:pt>
    <dgm:pt modelId="{CF424F32-C347-AC4B-A85C-746324E4F724}" type="pres">
      <dgm:prSet presAssocID="{41C19B77-216C-3343-9F89-3E7DB3B30429}" presName="parentText" presStyleLbl="node1" presStyleIdx="8" presStyleCnt="10">
        <dgm:presLayoutVars>
          <dgm:chMax val="0"/>
          <dgm:bulletEnabled val="1"/>
        </dgm:presLayoutVars>
      </dgm:prSet>
      <dgm:spPr/>
    </dgm:pt>
    <dgm:pt modelId="{68856DA7-123C-8B49-97DC-D41DE50C60D3}" type="pres">
      <dgm:prSet presAssocID="{E5A66D3F-745C-EF41-9D82-80A8DD3BE69F}" presName="spacer" presStyleCnt="0"/>
      <dgm:spPr/>
    </dgm:pt>
    <dgm:pt modelId="{A364B390-C207-AD48-85C5-9BD89751342B}" type="pres">
      <dgm:prSet presAssocID="{C6DA1AB6-8D96-274F-9D66-878E195C0FC7}" presName="parentText" presStyleLbl="node1" presStyleIdx="9" presStyleCnt="10">
        <dgm:presLayoutVars>
          <dgm:chMax val="0"/>
          <dgm:bulletEnabled val="1"/>
        </dgm:presLayoutVars>
      </dgm:prSet>
      <dgm:spPr/>
    </dgm:pt>
  </dgm:ptLst>
  <dgm:cxnLst>
    <dgm:cxn modelId="{01E99102-6CE1-3945-A0A2-1C9A01B180BA}" type="presOf" srcId="{39BD08D6-A9B8-1145-9B97-2DC46A123EA9}" destId="{82AEB08B-8D94-7744-80EF-0C4602251C28}" srcOrd="0" destOrd="0" presId="urn:microsoft.com/office/officeart/2005/8/layout/vList2"/>
    <dgm:cxn modelId="{0F781715-6C58-3F42-8460-C0311BE4E87F}" type="presOf" srcId="{CF468FD8-458A-3E45-9BEA-BC2B275BB745}" destId="{B4A81209-68DE-4446-9968-B941B4602EB1}" srcOrd="0" destOrd="0" presId="urn:microsoft.com/office/officeart/2005/8/layout/vList2"/>
    <dgm:cxn modelId="{AF5A3823-49F5-0A4A-B46B-99D426E30CBD}" srcId="{CA683935-D79F-4707-8AB5-3F817C35761C}" destId="{0B7759C3-F749-094D-96B1-A17952F6CF74}" srcOrd="5" destOrd="0" parTransId="{1400332B-E6A4-C74C-AA42-1ADC9FEEAC04}" sibTransId="{A27ED021-6BFD-9041-80D8-D5426DB8EFAC}"/>
    <dgm:cxn modelId="{D5635428-6EFC-2D40-81F8-1ED3E698F153}" type="presOf" srcId="{78579E87-BF79-7946-86E7-5FB9BA9B152D}" destId="{4A695455-02D8-4846-90AB-4A41C3644CEB}" srcOrd="0" destOrd="0" presId="urn:microsoft.com/office/officeart/2005/8/layout/vList2"/>
    <dgm:cxn modelId="{068F2138-5E5D-EA4A-9D12-7D07BC48E531}" srcId="{CA683935-D79F-4707-8AB5-3F817C35761C}" destId="{4FD6F632-C9CA-8A4F-A03D-BE3C1C1C158B}" srcOrd="7" destOrd="0" parTransId="{426F0F6B-A480-0640-BF55-DA26079FDF88}" sibTransId="{54264999-F881-024C-A276-E89D7E834FCC}"/>
    <dgm:cxn modelId="{A3D78D40-0849-7C41-9BA8-EC294A7C4F8F}" type="presOf" srcId="{88E5A814-A903-4DE1-8ED9-798C49DD0CD8}" destId="{539E59B5-3D49-D946-9C31-7DBB0C9D431B}" srcOrd="0" destOrd="0" presId="urn:microsoft.com/office/officeart/2005/8/layout/vList2"/>
    <dgm:cxn modelId="{8BE9964D-3086-1C49-885F-A85229478C22}" type="presOf" srcId="{0BBEC770-43F5-D64F-93C6-1D989C440A80}" destId="{4281FBBA-9F75-0946-940D-1ECF8CF431AB}" srcOrd="0" destOrd="0" presId="urn:microsoft.com/office/officeart/2005/8/layout/vList2"/>
    <dgm:cxn modelId="{D6DE3452-8128-6B47-8FC7-652477FE3EB4}" type="presOf" srcId="{A71E6E49-DF92-4C39-8A11-E205FE70C1AF}" destId="{3D4865EA-414A-4F4A-89B2-A5DBE554E875}" srcOrd="0" destOrd="0" presId="urn:microsoft.com/office/officeart/2005/8/layout/vList2"/>
    <dgm:cxn modelId="{FEB8AB54-DB71-4538-AE1A-6B247B23C7D2}" srcId="{88E5A814-A903-4DE1-8ED9-798C49DD0CD8}" destId="{A71E6E49-DF92-4C39-8A11-E205FE70C1AF}" srcOrd="0" destOrd="0" parTransId="{9B2717C2-1A84-4216-8108-155DBDF7ADF6}" sibTransId="{EED82A9A-18B8-4588-B361-49E3892D90AC}"/>
    <dgm:cxn modelId="{48ED1668-9500-1342-912B-3F7530806201}" type="presOf" srcId="{C6DA1AB6-8D96-274F-9D66-878E195C0FC7}" destId="{A364B390-C207-AD48-85C5-9BD89751342B}" srcOrd="0" destOrd="0" presId="urn:microsoft.com/office/officeart/2005/8/layout/vList2"/>
    <dgm:cxn modelId="{6F19CE82-77E7-6F4A-AA96-F9FF0F5AC967}" type="presOf" srcId="{41C19B77-216C-3343-9F89-3E7DB3B30429}" destId="{CF424F32-C347-AC4B-A85C-746324E4F724}" srcOrd="0" destOrd="0" presId="urn:microsoft.com/office/officeart/2005/8/layout/vList2"/>
    <dgm:cxn modelId="{122D1EA3-9E8C-8B40-A1D2-771EE1AE5BB0}" type="presOf" srcId="{CA683935-D79F-4707-8AB5-3F817C35761C}" destId="{C97511EF-1FFA-774F-8238-1D6A5D30FE3F}" srcOrd="0" destOrd="0" presId="urn:microsoft.com/office/officeart/2005/8/layout/vList2"/>
    <dgm:cxn modelId="{AEF919BB-98CD-5742-B4DB-AAC2E70F9493}" type="presOf" srcId="{4FD6F632-C9CA-8A4F-A03D-BE3C1C1C158B}" destId="{548691F7-3D00-464C-AE37-0760A77F77C6}" srcOrd="0" destOrd="0" presId="urn:microsoft.com/office/officeart/2005/8/layout/vList2"/>
    <dgm:cxn modelId="{B60C33BB-4CE2-B845-A5D5-C15D3E7F6DC8}" srcId="{CA683935-D79F-4707-8AB5-3F817C35761C}" destId="{78579E87-BF79-7946-86E7-5FB9BA9B152D}" srcOrd="6" destOrd="0" parTransId="{93890D47-B81C-9540-B32C-DA85FFE9E4CA}" sibTransId="{8B2F5AA1-19E7-E546-A738-13689BEF5F93}"/>
    <dgm:cxn modelId="{9A15F0BD-0E5D-4070-9C90-36CE840A42C2}" srcId="{CA683935-D79F-4707-8AB5-3F817C35761C}" destId="{96F14BE2-F2BD-4A44-9E81-D2DF53FDB613}" srcOrd="0" destOrd="0" parTransId="{12D724B4-E1E5-4173-8B0A-C4D322A50049}" sibTransId="{8845CCC3-7404-4C2A-AE8F-8C3EC156023B}"/>
    <dgm:cxn modelId="{09C62EC2-CF9D-8146-85F8-CEEDDE74FFBA}" srcId="{CA683935-D79F-4707-8AB5-3F817C35761C}" destId="{41C19B77-216C-3343-9F89-3E7DB3B30429}" srcOrd="8" destOrd="0" parTransId="{F5F4EFD2-2CD9-FB42-BD82-ACFB244F07B2}" sibTransId="{E5A66D3F-745C-EF41-9D82-80A8DD3BE69F}"/>
    <dgm:cxn modelId="{698817D7-E0EE-44B2-9300-1EDC1242888E}" srcId="{CA683935-D79F-4707-8AB5-3F817C35761C}" destId="{88E5A814-A903-4DE1-8ED9-798C49DD0CD8}" srcOrd="1" destOrd="0" parTransId="{5162F1BD-8FC5-4017-AFA6-2D074A4C9123}" sibTransId="{3003F14C-030C-4B7E-A30D-7CDDE78850CB}"/>
    <dgm:cxn modelId="{5AE054E1-BD24-AA4D-9586-16A400FC0CA7}" srcId="{CA683935-D79F-4707-8AB5-3F817C35761C}" destId="{C6DA1AB6-8D96-274F-9D66-878E195C0FC7}" srcOrd="9" destOrd="0" parTransId="{06E8FD53-0ED0-F646-81EB-FCFF8DE18823}" sibTransId="{4C5E41FF-8DA8-9B46-8B23-939ED617FFB5}"/>
    <dgm:cxn modelId="{380333E6-88FD-674F-917E-FA9F9F73C872}" type="presOf" srcId="{96F14BE2-F2BD-4A44-9E81-D2DF53FDB613}" destId="{985FD175-B689-4D4A-BA30-2D35274AD8C5}" srcOrd="0" destOrd="0" presId="urn:microsoft.com/office/officeart/2005/8/layout/vList2"/>
    <dgm:cxn modelId="{20BF0DE7-8F3A-954C-8A2E-583E039D953B}" srcId="{CA683935-D79F-4707-8AB5-3F817C35761C}" destId="{CF468FD8-458A-3E45-9BEA-BC2B275BB745}" srcOrd="4" destOrd="0" parTransId="{EF4AB0EF-9C18-C347-8D08-38D56CE9DA5B}" sibTransId="{838F379A-A158-2141-9465-9514FEAF76D0}"/>
    <dgm:cxn modelId="{5E038BE9-027A-654B-A7FC-DC4EE4CCEB80}" srcId="{CA683935-D79F-4707-8AB5-3F817C35761C}" destId="{0BBEC770-43F5-D64F-93C6-1D989C440A80}" srcOrd="3" destOrd="0" parTransId="{A83D0908-5BAD-9043-A299-2CDAC5A4B92A}" sibTransId="{377B132F-1148-5F4D-9EA0-48E8EFB8E47A}"/>
    <dgm:cxn modelId="{A56D7EEB-E8D6-CD47-B6DD-BE684AA0E3B7}" srcId="{CA683935-D79F-4707-8AB5-3F817C35761C}" destId="{39BD08D6-A9B8-1145-9B97-2DC46A123EA9}" srcOrd="2" destOrd="0" parTransId="{06962BC0-E1FB-4740-80F3-A4D3709E9F10}" sibTransId="{7A20252F-2187-634F-96CC-B21582EA28CF}"/>
    <dgm:cxn modelId="{F427ABF1-B755-A648-A695-184150F440DA}" type="presOf" srcId="{0B7759C3-F749-094D-96B1-A17952F6CF74}" destId="{1B90B118-60CF-484E-8C83-BCFBCB8B053A}" srcOrd="0" destOrd="0" presId="urn:microsoft.com/office/officeart/2005/8/layout/vList2"/>
    <dgm:cxn modelId="{57DA5842-8BC4-6245-B1FC-54E66765D9DA}" type="presParOf" srcId="{C97511EF-1FFA-774F-8238-1D6A5D30FE3F}" destId="{985FD175-B689-4D4A-BA30-2D35274AD8C5}" srcOrd="0" destOrd="0" presId="urn:microsoft.com/office/officeart/2005/8/layout/vList2"/>
    <dgm:cxn modelId="{B700BD56-0FB7-D345-8C66-3C3C9CBCE5A4}" type="presParOf" srcId="{C97511EF-1FFA-774F-8238-1D6A5D30FE3F}" destId="{9A1356CD-9B08-5749-9DAD-AE7BC549BCE0}" srcOrd="1" destOrd="0" presId="urn:microsoft.com/office/officeart/2005/8/layout/vList2"/>
    <dgm:cxn modelId="{83B026CB-EFB1-8C4D-A24C-96C7C079AE19}" type="presParOf" srcId="{C97511EF-1FFA-774F-8238-1D6A5D30FE3F}" destId="{539E59B5-3D49-D946-9C31-7DBB0C9D431B}" srcOrd="2" destOrd="0" presId="urn:microsoft.com/office/officeart/2005/8/layout/vList2"/>
    <dgm:cxn modelId="{81EC9242-E2EB-6F44-A390-0232F311FFCA}" type="presParOf" srcId="{C97511EF-1FFA-774F-8238-1D6A5D30FE3F}" destId="{3D4865EA-414A-4F4A-89B2-A5DBE554E875}" srcOrd="3" destOrd="0" presId="urn:microsoft.com/office/officeart/2005/8/layout/vList2"/>
    <dgm:cxn modelId="{E4AA8C81-CFF6-6C49-B649-D87262818236}" type="presParOf" srcId="{C97511EF-1FFA-774F-8238-1D6A5D30FE3F}" destId="{82AEB08B-8D94-7744-80EF-0C4602251C28}" srcOrd="4" destOrd="0" presId="urn:microsoft.com/office/officeart/2005/8/layout/vList2"/>
    <dgm:cxn modelId="{5466F468-8D88-A14B-BBF5-18E3FD71D798}" type="presParOf" srcId="{C97511EF-1FFA-774F-8238-1D6A5D30FE3F}" destId="{291E0F3D-DC59-3943-BBAE-1F86F5E4CFEA}" srcOrd="5" destOrd="0" presId="urn:microsoft.com/office/officeart/2005/8/layout/vList2"/>
    <dgm:cxn modelId="{1267D89C-283A-DE44-B516-08432F3E93FE}" type="presParOf" srcId="{C97511EF-1FFA-774F-8238-1D6A5D30FE3F}" destId="{4281FBBA-9F75-0946-940D-1ECF8CF431AB}" srcOrd="6" destOrd="0" presId="urn:microsoft.com/office/officeart/2005/8/layout/vList2"/>
    <dgm:cxn modelId="{7D679A1A-3C48-8745-988E-12C7313138C3}" type="presParOf" srcId="{C97511EF-1FFA-774F-8238-1D6A5D30FE3F}" destId="{B906991A-DF22-6742-AB22-E63566A27056}" srcOrd="7" destOrd="0" presId="urn:microsoft.com/office/officeart/2005/8/layout/vList2"/>
    <dgm:cxn modelId="{A79267CA-E4D0-1043-8529-B4395803BCC3}" type="presParOf" srcId="{C97511EF-1FFA-774F-8238-1D6A5D30FE3F}" destId="{B4A81209-68DE-4446-9968-B941B4602EB1}" srcOrd="8" destOrd="0" presId="urn:microsoft.com/office/officeart/2005/8/layout/vList2"/>
    <dgm:cxn modelId="{799007D0-E252-8D4A-82DF-1691847CE30C}" type="presParOf" srcId="{C97511EF-1FFA-774F-8238-1D6A5D30FE3F}" destId="{D301E0A0-BF72-3A4B-B2D8-7CD9DD467BB1}" srcOrd="9" destOrd="0" presId="urn:microsoft.com/office/officeart/2005/8/layout/vList2"/>
    <dgm:cxn modelId="{D9D5DC95-A77A-E14A-818C-BCE860A47476}" type="presParOf" srcId="{C97511EF-1FFA-774F-8238-1D6A5D30FE3F}" destId="{1B90B118-60CF-484E-8C83-BCFBCB8B053A}" srcOrd="10" destOrd="0" presId="urn:microsoft.com/office/officeart/2005/8/layout/vList2"/>
    <dgm:cxn modelId="{70D7033A-7DE5-4B4E-9007-2579B11B49FC}" type="presParOf" srcId="{C97511EF-1FFA-774F-8238-1D6A5D30FE3F}" destId="{B6B39973-2785-C047-8AAE-20FE4365F93C}" srcOrd="11" destOrd="0" presId="urn:microsoft.com/office/officeart/2005/8/layout/vList2"/>
    <dgm:cxn modelId="{1B87D25C-6896-5844-88C7-FD69A8D9291D}" type="presParOf" srcId="{C97511EF-1FFA-774F-8238-1D6A5D30FE3F}" destId="{4A695455-02D8-4846-90AB-4A41C3644CEB}" srcOrd="12" destOrd="0" presId="urn:microsoft.com/office/officeart/2005/8/layout/vList2"/>
    <dgm:cxn modelId="{F9928DF2-9F41-C843-85AB-351AFAECE961}" type="presParOf" srcId="{C97511EF-1FFA-774F-8238-1D6A5D30FE3F}" destId="{7A2F43FC-87AF-4647-83BC-88F6425ED1E6}" srcOrd="13" destOrd="0" presId="urn:microsoft.com/office/officeart/2005/8/layout/vList2"/>
    <dgm:cxn modelId="{BA96D8DE-5A55-EB42-8E24-1A34A467E64E}" type="presParOf" srcId="{C97511EF-1FFA-774F-8238-1D6A5D30FE3F}" destId="{548691F7-3D00-464C-AE37-0760A77F77C6}" srcOrd="14" destOrd="0" presId="urn:microsoft.com/office/officeart/2005/8/layout/vList2"/>
    <dgm:cxn modelId="{3BDBBCBB-9286-D844-A5FB-0A77FD461682}" type="presParOf" srcId="{C97511EF-1FFA-774F-8238-1D6A5D30FE3F}" destId="{3E0A2A75-5C0E-824D-8B7C-5497E5707473}" srcOrd="15" destOrd="0" presId="urn:microsoft.com/office/officeart/2005/8/layout/vList2"/>
    <dgm:cxn modelId="{B2CDC570-55E8-9F48-89C8-FF18430CCE47}" type="presParOf" srcId="{C97511EF-1FFA-774F-8238-1D6A5D30FE3F}" destId="{CF424F32-C347-AC4B-A85C-746324E4F724}" srcOrd="16" destOrd="0" presId="urn:microsoft.com/office/officeart/2005/8/layout/vList2"/>
    <dgm:cxn modelId="{3139B343-CF2D-D943-BDF6-D7F5BE356853}" type="presParOf" srcId="{C97511EF-1FFA-774F-8238-1D6A5D30FE3F}" destId="{68856DA7-123C-8B49-97DC-D41DE50C60D3}" srcOrd="17" destOrd="0" presId="urn:microsoft.com/office/officeart/2005/8/layout/vList2"/>
    <dgm:cxn modelId="{59FE4EE2-E404-5342-9EC9-CADD30546628}" type="presParOf" srcId="{C97511EF-1FFA-774F-8238-1D6A5D30FE3F}" destId="{A364B390-C207-AD48-85C5-9BD89751342B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AD1AF-CD3A-7643-BEF9-1014D0E0609C}">
      <dsp:nvSpPr>
        <dsp:cNvPr id="0" name=""/>
        <dsp:cNvSpPr/>
      </dsp:nvSpPr>
      <dsp:spPr>
        <a:xfrm>
          <a:off x="0" y="87246"/>
          <a:ext cx="7104549" cy="989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a) </a:t>
          </a:r>
          <a:r>
            <a:rPr lang="en-US" sz="1800" kern="1200" dirty="0" err="1">
              <a:solidFill>
                <a:schemeClr val="tx1"/>
              </a:solidFill>
            </a:rPr>
            <a:t>Aislar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morfemas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utilizando</a:t>
          </a:r>
          <a:r>
            <a:rPr lang="en-US" sz="1800" kern="1200" dirty="0">
              <a:solidFill>
                <a:schemeClr val="tx1"/>
              </a:solidFill>
            </a:rPr>
            <a:t> los </a:t>
          </a:r>
          <a:r>
            <a:rPr lang="en-US" sz="1800" kern="1200" dirty="0" err="1">
              <a:solidFill>
                <a:schemeClr val="tx1"/>
              </a:solidFill>
            </a:rPr>
            <a:t>procesos</a:t>
          </a:r>
          <a:r>
            <a:rPr lang="en-US" sz="1800" kern="1200" dirty="0">
              <a:solidFill>
                <a:schemeClr val="tx1"/>
              </a:solidFill>
            </a:rPr>
            <a:t> de </a:t>
          </a:r>
          <a:r>
            <a:rPr lang="en-US" sz="1800" kern="1200" dirty="0" err="1">
              <a:solidFill>
                <a:schemeClr val="tx1"/>
              </a:solidFill>
            </a:rPr>
            <a:t>segmentación</a:t>
          </a:r>
          <a:r>
            <a:rPr lang="en-US" sz="1800" kern="1200" dirty="0">
              <a:solidFill>
                <a:schemeClr val="tx1"/>
              </a:solidFill>
            </a:rPr>
            <a:t> y </a:t>
          </a:r>
          <a:r>
            <a:rPr lang="en-US" sz="1800" kern="1200" dirty="0" err="1">
              <a:solidFill>
                <a:schemeClr val="tx1"/>
              </a:solidFill>
            </a:rPr>
            <a:t>conmutación y, mediante estos procesos, distinguir entre morfemas y otros segmentos (no morfemáticos) que aparecen dentro de la palabra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319" y="135565"/>
        <a:ext cx="7007911" cy="893182"/>
      </dsp:txXfrm>
    </dsp:sp>
    <dsp:sp modelId="{09C14BAF-880F-4248-A17A-5BADF917C824}">
      <dsp:nvSpPr>
        <dsp:cNvPr id="0" name=""/>
        <dsp:cNvSpPr/>
      </dsp:nvSpPr>
      <dsp:spPr>
        <a:xfrm>
          <a:off x="0" y="1128906"/>
          <a:ext cx="7104549" cy="989820"/>
        </a:xfrm>
        <a:prstGeom prst="roundRect">
          <a:avLst/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b) </a:t>
          </a:r>
          <a:r>
            <a:rPr lang="en-US" sz="1800" kern="1200" dirty="0" err="1">
              <a:solidFill>
                <a:schemeClr val="tx1"/>
              </a:solidFill>
            </a:rPr>
            <a:t>Identificar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diferentes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tipos</a:t>
          </a:r>
          <a:r>
            <a:rPr lang="en-US" sz="1800" kern="1200" dirty="0">
              <a:solidFill>
                <a:schemeClr val="tx1"/>
              </a:solidFill>
            </a:rPr>
            <a:t> de </a:t>
          </a:r>
          <a:r>
            <a:rPr lang="en-US" sz="1800" kern="1200" dirty="0" err="1">
              <a:solidFill>
                <a:schemeClr val="tx1"/>
              </a:solidFill>
            </a:rPr>
            <a:t>morfemas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teniendo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cuenta</a:t>
          </a:r>
          <a:r>
            <a:rPr lang="en-US" sz="1800" kern="1200" dirty="0">
              <a:solidFill>
                <a:schemeClr val="tx1"/>
              </a:solidFill>
            </a:rPr>
            <a:t> los </a:t>
          </a:r>
          <a:r>
            <a:rPr lang="en-US" sz="1800" kern="1200" dirty="0" err="1">
              <a:solidFill>
                <a:schemeClr val="tx1"/>
              </a:solidFill>
            </a:rPr>
            <a:t>alomorfos, la posición que ocupan en el interior de la palabra y los significados que transmiten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319" y="1177225"/>
        <a:ext cx="7007911" cy="893182"/>
      </dsp:txXfrm>
    </dsp:sp>
    <dsp:sp modelId="{C501F131-38C8-8A4D-9E3F-9E3A514C8036}">
      <dsp:nvSpPr>
        <dsp:cNvPr id="0" name=""/>
        <dsp:cNvSpPr/>
      </dsp:nvSpPr>
      <dsp:spPr>
        <a:xfrm>
          <a:off x="0" y="2170565"/>
          <a:ext cx="7104549" cy="989820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c) </a:t>
          </a:r>
          <a:r>
            <a:rPr lang="en-US" sz="1800" kern="1200" dirty="0" err="1">
              <a:solidFill>
                <a:schemeClr val="tx1"/>
              </a:solidFill>
            </a:rPr>
            <a:t>Analizar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morfológicamente</a:t>
          </a:r>
          <a:r>
            <a:rPr lang="en-US" sz="1800" kern="1200" dirty="0">
              <a:solidFill>
                <a:schemeClr val="tx1"/>
              </a:solidFill>
            </a:rPr>
            <a:t> las palabras y los </a:t>
          </a:r>
          <a:r>
            <a:rPr lang="en-US" sz="1800" kern="1200" dirty="0" err="1">
              <a:solidFill>
                <a:schemeClr val="tx1"/>
              </a:solidFill>
            </a:rPr>
            <a:t>morfemas</a:t>
          </a:r>
          <a:r>
            <a:rPr lang="en-US" sz="1800" kern="1200" dirty="0">
              <a:solidFill>
                <a:schemeClr val="tx1"/>
              </a:solidFill>
            </a:rPr>
            <a:t> que las </a:t>
          </a:r>
          <a:r>
            <a:rPr lang="en-US" sz="1800" kern="1200" dirty="0" err="1">
              <a:solidFill>
                <a:schemeClr val="tx1"/>
              </a:solidFill>
            </a:rPr>
            <a:t>componen, sus tipos y el proceso de concatenación de morfemas a través del que se crean las palabras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319" y="2218884"/>
        <a:ext cx="7007911" cy="893182"/>
      </dsp:txXfrm>
    </dsp:sp>
    <dsp:sp modelId="{41F5C95E-5EA4-404B-8254-6C5B2F66E432}">
      <dsp:nvSpPr>
        <dsp:cNvPr id="0" name=""/>
        <dsp:cNvSpPr/>
      </dsp:nvSpPr>
      <dsp:spPr>
        <a:xfrm>
          <a:off x="0" y="3212225"/>
          <a:ext cx="7104549" cy="989820"/>
        </a:xfrm>
        <a:prstGeom prst="roundRect">
          <a:avLst/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d) </a:t>
          </a:r>
          <a:r>
            <a:rPr lang="en-US" sz="1800" kern="1200" dirty="0" err="1">
              <a:solidFill>
                <a:schemeClr val="tx1"/>
              </a:solidFill>
            </a:rPr>
            <a:t>Distinguir</a:t>
          </a:r>
          <a:r>
            <a:rPr lang="en-US" sz="1800" kern="1200" dirty="0">
              <a:solidFill>
                <a:schemeClr val="tx1"/>
              </a:solidFill>
            </a:rPr>
            <a:t> los </a:t>
          </a:r>
          <a:r>
            <a:rPr lang="en-US" sz="1800" kern="1200" dirty="0" err="1">
              <a:solidFill>
                <a:schemeClr val="tx1"/>
              </a:solidFill>
            </a:rPr>
            <a:t>principales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procesos</a:t>
          </a:r>
          <a:r>
            <a:rPr lang="en-US" sz="1800" kern="1200" dirty="0">
              <a:solidFill>
                <a:schemeClr val="tx1"/>
              </a:solidFill>
            </a:rPr>
            <a:t> de </a:t>
          </a:r>
          <a:r>
            <a:rPr lang="en-US" sz="1800" kern="1200" dirty="0" err="1">
              <a:solidFill>
                <a:schemeClr val="tx1"/>
              </a:solidFill>
            </a:rPr>
            <a:t>formación</a:t>
          </a:r>
          <a:r>
            <a:rPr lang="en-US" sz="1800" kern="1200" dirty="0">
              <a:solidFill>
                <a:schemeClr val="tx1"/>
              </a:solidFill>
            </a:rPr>
            <a:t> de palabras del </a:t>
          </a:r>
          <a:r>
            <a:rPr lang="en-US" sz="1800" kern="1200" dirty="0" err="1">
              <a:solidFill>
                <a:schemeClr val="tx1"/>
              </a:solidFill>
            </a:rPr>
            <a:t>español teniendo en cuenta los tipos de morfemas que las constituyen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319" y="3260544"/>
        <a:ext cx="7007911" cy="893182"/>
      </dsp:txXfrm>
    </dsp:sp>
    <dsp:sp modelId="{4B78DBA1-BD7F-9243-8636-50C239B0974F}">
      <dsp:nvSpPr>
        <dsp:cNvPr id="0" name=""/>
        <dsp:cNvSpPr/>
      </dsp:nvSpPr>
      <dsp:spPr>
        <a:xfrm>
          <a:off x="0" y="4253885"/>
          <a:ext cx="7104549" cy="98982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e) </a:t>
          </a:r>
          <a:r>
            <a:rPr lang="en-US" sz="1800" kern="1200" dirty="0" err="1">
              <a:solidFill>
                <a:schemeClr val="tx1"/>
              </a:solidFill>
            </a:rPr>
            <a:t>Identificar</a:t>
          </a:r>
          <a:r>
            <a:rPr lang="en-US" sz="1800" kern="1200" dirty="0">
              <a:solidFill>
                <a:schemeClr val="tx1"/>
              </a:solidFill>
            </a:rPr>
            <a:t> las </a:t>
          </a:r>
          <a:r>
            <a:rPr lang="en-US" sz="1800" kern="1200" dirty="0" err="1">
              <a:solidFill>
                <a:schemeClr val="tx1"/>
              </a:solidFill>
            </a:rPr>
            <a:t>diferentes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clases</a:t>
          </a:r>
          <a:r>
            <a:rPr lang="en-US" sz="1800" kern="1200" dirty="0">
              <a:solidFill>
                <a:schemeClr val="tx1"/>
              </a:solidFill>
            </a:rPr>
            <a:t> de palabras, </a:t>
          </a:r>
          <a:r>
            <a:rPr lang="en-US" sz="1800" kern="1200" dirty="0" err="1">
              <a:solidFill>
                <a:schemeClr val="tx1"/>
              </a:solidFill>
            </a:rPr>
            <a:t>considerando</a:t>
          </a:r>
          <a:r>
            <a:rPr lang="en-US" sz="1800" kern="1200" dirty="0">
              <a:solidFill>
                <a:schemeClr val="tx1"/>
              </a:solidFill>
            </a:rPr>
            <a:t> las </a:t>
          </a:r>
          <a:r>
            <a:rPr lang="en-US" sz="1800" kern="1200" dirty="0" err="1">
              <a:solidFill>
                <a:schemeClr val="tx1"/>
              </a:solidFill>
            </a:rPr>
            <a:t>características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morfológicas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sintácticas</a:t>
          </a:r>
          <a:r>
            <a:rPr lang="en-US" sz="1800" kern="1200" dirty="0">
              <a:solidFill>
                <a:schemeClr val="tx1"/>
              </a:solidFill>
            </a:rPr>
            <a:t> y </a:t>
          </a:r>
          <a:r>
            <a:rPr lang="en-US" sz="1800" kern="1200" dirty="0" err="1">
              <a:solidFill>
                <a:schemeClr val="tx1"/>
              </a:solidFill>
            </a:rPr>
            <a:t>semánticas</a:t>
          </a:r>
          <a:r>
            <a:rPr lang="en-US" sz="1800" kern="1200" dirty="0">
              <a:solidFill>
                <a:schemeClr val="tx1"/>
              </a:solidFill>
            </a:rPr>
            <a:t> de </a:t>
          </a:r>
          <a:r>
            <a:rPr lang="en-US" sz="1800" kern="1200" dirty="0" err="1">
              <a:solidFill>
                <a:schemeClr val="tx1"/>
              </a:solidFill>
            </a:rPr>
            <a:t>cada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clase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319" y="4302204"/>
        <a:ext cx="7007911" cy="8931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EBDEB-D20B-D442-9065-820D72520711}">
      <dsp:nvSpPr>
        <dsp:cNvPr id="0" name=""/>
        <dsp:cNvSpPr/>
      </dsp:nvSpPr>
      <dsp:spPr>
        <a:xfrm>
          <a:off x="0" y="137966"/>
          <a:ext cx="7104549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Los morfermas flexivos en español se expresan mediante sufijos</a:t>
          </a:r>
        </a:p>
      </dsp:txBody>
      <dsp:txXfrm>
        <a:off x="38784" y="176750"/>
        <a:ext cx="7026981" cy="716935"/>
      </dsp:txXfrm>
    </dsp:sp>
    <dsp:sp modelId="{72B654B1-3686-3E45-B844-A074CCE4235D}">
      <dsp:nvSpPr>
        <dsp:cNvPr id="0" name=""/>
        <dsp:cNvSpPr/>
      </dsp:nvSpPr>
      <dsp:spPr>
        <a:xfrm>
          <a:off x="0" y="990069"/>
          <a:ext cx="7104549" cy="7945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Los circunfijos y los prefijos nunca son morfemas flexivos</a:t>
          </a:r>
        </a:p>
      </dsp:txBody>
      <dsp:txXfrm>
        <a:off x="38784" y="1028853"/>
        <a:ext cx="7026981" cy="716935"/>
      </dsp:txXfrm>
    </dsp:sp>
    <dsp:sp modelId="{04A482CB-CFD5-4747-BC99-7089966558E2}">
      <dsp:nvSpPr>
        <dsp:cNvPr id="0" name=""/>
        <dsp:cNvSpPr/>
      </dsp:nvSpPr>
      <dsp:spPr>
        <a:xfrm>
          <a:off x="0" y="1842172"/>
          <a:ext cx="7104549" cy="7945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Los morfemas flexivos se pueden expresar por procedimientos no morfológicos</a:t>
          </a:r>
        </a:p>
      </dsp:txBody>
      <dsp:txXfrm>
        <a:off x="38784" y="1880956"/>
        <a:ext cx="7026981" cy="716935"/>
      </dsp:txXfrm>
    </dsp:sp>
    <dsp:sp modelId="{2AFB6319-4639-7743-9BBD-76A2680414D3}">
      <dsp:nvSpPr>
        <dsp:cNvPr id="0" name=""/>
        <dsp:cNvSpPr/>
      </dsp:nvSpPr>
      <dsp:spPr>
        <a:xfrm>
          <a:off x="0" y="2694276"/>
          <a:ext cx="7104549" cy="7945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La </a:t>
          </a:r>
          <a:r>
            <a:rPr lang="en-US" sz="2000" kern="1200" dirty="0" err="1">
              <a:solidFill>
                <a:schemeClr val="tx1"/>
              </a:solidFill>
            </a:rPr>
            <a:t>flexión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supera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el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nivel</a:t>
          </a:r>
          <a:r>
            <a:rPr lang="en-US" sz="2000" kern="1200" dirty="0">
              <a:solidFill>
                <a:schemeClr val="tx1"/>
              </a:solidFill>
            </a:rPr>
            <a:t> de la palabra: la </a:t>
          </a:r>
          <a:r>
            <a:rPr lang="en-US" sz="2000" kern="1200" dirty="0" err="1">
              <a:solidFill>
                <a:schemeClr val="tx1"/>
              </a:solidFill>
            </a:rPr>
            <a:t>concordancia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2733060"/>
        <a:ext cx="7026981" cy="716935"/>
      </dsp:txXfrm>
    </dsp:sp>
    <dsp:sp modelId="{7684427F-8812-8C4C-85E1-0147F70D5DFE}">
      <dsp:nvSpPr>
        <dsp:cNvPr id="0" name=""/>
        <dsp:cNvSpPr/>
      </dsp:nvSpPr>
      <dsp:spPr>
        <a:xfrm>
          <a:off x="0" y="3546379"/>
          <a:ext cx="7104549" cy="79450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El morfema de número aparece amalgamado con el morfema de persona: vende</a:t>
          </a:r>
          <a:r>
            <a:rPr lang="en-US" sz="2000" u="sng" kern="1200">
              <a:solidFill>
                <a:schemeClr val="tx1"/>
              </a:solidFill>
            </a:rPr>
            <a:t>mos</a:t>
          </a:r>
          <a:endParaRPr lang="en-US" sz="2000" kern="1200">
            <a:solidFill>
              <a:schemeClr val="tx1"/>
            </a:solidFill>
          </a:endParaRPr>
        </a:p>
      </dsp:txBody>
      <dsp:txXfrm>
        <a:off x="38784" y="3585163"/>
        <a:ext cx="7026981" cy="716935"/>
      </dsp:txXfrm>
    </dsp:sp>
    <dsp:sp modelId="{CE3D0511-8F6A-B246-8ED4-544820FDB865}">
      <dsp:nvSpPr>
        <dsp:cNvPr id="0" name=""/>
        <dsp:cNvSpPr/>
      </dsp:nvSpPr>
      <dsp:spPr>
        <a:xfrm>
          <a:off x="0" y="4398482"/>
          <a:ext cx="7104549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Los verbos poseen morfemas flexivos de tiempo, modo y aspecto:</a:t>
          </a:r>
          <a:br>
            <a:rPr lang="en-US" sz="2000" kern="1200">
              <a:solidFill>
                <a:schemeClr val="tx1"/>
              </a:solidFill>
            </a:rPr>
          </a:br>
          <a:r>
            <a:rPr lang="en-US" sz="2000" kern="1200">
              <a:solidFill>
                <a:schemeClr val="tx1"/>
              </a:solidFill>
            </a:rPr>
            <a:t>canta</a:t>
          </a:r>
          <a:r>
            <a:rPr lang="en-US" sz="2000" u="sng" kern="1200">
              <a:solidFill>
                <a:schemeClr val="tx1"/>
              </a:solidFill>
            </a:rPr>
            <a:t>ba</a:t>
          </a:r>
          <a:r>
            <a:rPr lang="en-US" sz="2000" kern="1200">
              <a:solidFill>
                <a:schemeClr val="tx1"/>
              </a:solidFill>
            </a:rPr>
            <a:t>n</a:t>
          </a:r>
        </a:p>
      </dsp:txBody>
      <dsp:txXfrm>
        <a:off x="38784" y="4437266"/>
        <a:ext cx="7026981" cy="7169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C9009-2561-CF4D-A814-DC1C6C09E164}">
      <dsp:nvSpPr>
        <dsp:cNvPr id="0" name=""/>
        <dsp:cNvSpPr/>
      </dsp:nvSpPr>
      <dsp:spPr>
        <a:xfrm>
          <a:off x="0" y="33381"/>
          <a:ext cx="7728267" cy="755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Las formas personales del verbo presentan otra estructura, que podemos analizar como: R(+VT)+MTA+NP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96" y="70277"/>
        <a:ext cx="7654475" cy="682028"/>
      </dsp:txXfrm>
    </dsp:sp>
    <dsp:sp modelId="{A1826480-A68A-9E43-9445-B836DAAD4FA9}">
      <dsp:nvSpPr>
        <dsp:cNvPr id="0" name=""/>
        <dsp:cNvSpPr/>
      </dsp:nvSpPr>
      <dsp:spPr>
        <a:xfrm>
          <a:off x="0" y="789201"/>
          <a:ext cx="7728267" cy="188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dirty="0">
              <a:solidFill>
                <a:schemeClr val="tx1"/>
              </a:solidFill>
            </a:rPr>
            <a:t>Raíz + Vocal temática + Morfema de Modo, Tiempo y Aspecto + Morfema de Número y Persona: comerías</a:t>
          </a:r>
          <a:endParaRPr lang="en-US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>
              <a:solidFill>
                <a:schemeClr val="tx1"/>
              </a:solidFill>
            </a:rPr>
            <a:t>Muchas veces la vocal temática es difícil de identificar: no está presente</a:t>
          </a:r>
          <a:endParaRPr lang="en-US" sz="16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>
              <a:solidFill>
                <a:schemeClr val="tx1"/>
              </a:solidFill>
            </a:rPr>
            <a:t>Pueden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existir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alomorfos</a:t>
          </a:r>
          <a:r>
            <a:rPr lang="en-US" sz="1600" kern="1200" dirty="0">
              <a:solidFill>
                <a:schemeClr val="tx1"/>
              </a:solidFill>
            </a:rPr>
            <a:t> de la </a:t>
          </a:r>
          <a:r>
            <a:rPr lang="en-US" sz="1600" kern="1200" dirty="0" err="1">
              <a:solidFill>
                <a:schemeClr val="tx1"/>
              </a:solidFill>
            </a:rPr>
            <a:t>raíz</a:t>
          </a:r>
          <a:r>
            <a:rPr lang="en-US" sz="1600" kern="1200" dirty="0">
              <a:solidFill>
                <a:schemeClr val="tx1"/>
              </a:solidFill>
            </a:rPr>
            <a:t> y de </a:t>
          </a:r>
          <a:r>
            <a:rPr lang="en-US" sz="1600" kern="1200" dirty="0" err="1">
              <a:solidFill>
                <a:schemeClr val="tx1"/>
              </a:solidFill>
            </a:rPr>
            <a:t>los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morfemas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flexivos</a:t>
          </a:r>
          <a:endParaRPr lang="en-US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Un </a:t>
          </a:r>
          <a:r>
            <a:rPr lang="en-US" sz="1600" kern="1200" dirty="0" err="1">
              <a:solidFill>
                <a:schemeClr val="tx1"/>
              </a:solidFill>
            </a:rPr>
            <a:t>mismo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morfema</a:t>
          </a:r>
          <a:r>
            <a:rPr lang="en-US" sz="1600" kern="1200" dirty="0">
              <a:solidFill>
                <a:schemeClr val="tx1"/>
              </a:solidFill>
            </a:rPr>
            <a:t> verbal </a:t>
          </a:r>
          <a:r>
            <a:rPr lang="en-US" sz="1600" kern="1200" dirty="0" err="1">
              <a:solidFill>
                <a:schemeClr val="tx1"/>
              </a:solidFill>
            </a:rPr>
            <a:t>puede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expresar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más</a:t>
          </a:r>
          <a:r>
            <a:rPr lang="en-US" sz="1600" kern="1200" dirty="0">
              <a:solidFill>
                <a:schemeClr val="tx1"/>
              </a:solidFill>
            </a:rPr>
            <a:t> de un </a:t>
          </a:r>
          <a:r>
            <a:rPr lang="en-US" sz="1600" kern="1200" dirty="0" err="1">
              <a:solidFill>
                <a:schemeClr val="tx1"/>
              </a:solidFill>
            </a:rPr>
            <a:t>significado</a:t>
          </a:r>
          <a:endParaRPr lang="en-US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Diferentes conjugaciones tienen diferentes paradigmas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>
              <a:solidFill>
                <a:schemeClr val="tx1"/>
              </a:solidFill>
            </a:rPr>
            <a:t>Existen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formas</a:t>
          </a:r>
          <a:r>
            <a:rPr lang="en-US" sz="1600" kern="1200" dirty="0">
              <a:solidFill>
                <a:schemeClr val="tx1"/>
              </a:solidFill>
            </a:rPr>
            <a:t> y </a:t>
          </a:r>
          <a:r>
            <a:rPr lang="en-US" sz="1600" kern="1200" dirty="0" err="1">
              <a:solidFill>
                <a:schemeClr val="tx1"/>
              </a:solidFill>
            </a:rPr>
            <a:t>verbos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irregulares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0" y="789201"/>
        <a:ext cx="7728267" cy="1887840"/>
      </dsp:txXfrm>
    </dsp:sp>
    <dsp:sp modelId="{B5B657B8-8011-AD4B-BC59-9507FE6E8913}">
      <dsp:nvSpPr>
        <dsp:cNvPr id="0" name=""/>
        <dsp:cNvSpPr/>
      </dsp:nvSpPr>
      <dsp:spPr>
        <a:xfrm>
          <a:off x="0" y="2677042"/>
          <a:ext cx="7728267" cy="755820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b="1" kern="1200" dirty="0">
              <a:solidFill>
                <a:schemeClr val="tx1"/>
              </a:solidFill>
            </a:rPr>
            <a:t>Ejercicio 4.9. </a:t>
          </a:r>
          <a:r>
            <a:rPr lang="es-ES_tradnl" sz="1900" kern="1200" dirty="0">
              <a:solidFill>
                <a:schemeClr val="tx1"/>
              </a:solidFill>
            </a:rPr>
            <a:t>Busca las raíces verbales en: cantamos, amamos</a:t>
          </a:r>
          <a:br>
            <a:rPr lang="es-ES_tradnl" sz="1900" kern="1200" dirty="0">
              <a:solidFill>
                <a:schemeClr val="tx1"/>
              </a:solidFill>
            </a:rPr>
          </a:br>
          <a:r>
            <a:rPr lang="es-ES_tradnl" sz="1900" kern="1200" dirty="0">
              <a:solidFill>
                <a:schemeClr val="tx1"/>
              </a:solidFill>
            </a:rPr>
            <a:t>deben, aparecen, temen; abriría,  evadiría, traduciría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96" y="2713938"/>
        <a:ext cx="7654475" cy="682028"/>
      </dsp:txXfrm>
    </dsp:sp>
    <dsp:sp modelId="{14B96D39-D82C-424E-8181-33DD2468BE20}">
      <dsp:nvSpPr>
        <dsp:cNvPr id="0" name=""/>
        <dsp:cNvSpPr/>
      </dsp:nvSpPr>
      <dsp:spPr>
        <a:xfrm>
          <a:off x="0" y="3487582"/>
          <a:ext cx="7728267" cy="755820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b="1" kern="1200" dirty="0">
              <a:solidFill>
                <a:schemeClr val="tx1"/>
              </a:solidFill>
            </a:rPr>
            <a:t>Ejercicio 4.10. </a:t>
          </a:r>
          <a:r>
            <a:rPr lang="es-ES_tradnl" sz="1900" kern="1200" dirty="0">
              <a:solidFill>
                <a:schemeClr val="tx1"/>
              </a:solidFill>
            </a:rPr>
            <a:t>Identifica los morfemas de MTA en: llegará; nadará;</a:t>
          </a:r>
          <a:br>
            <a:rPr lang="es-ES_tradnl" sz="1900" kern="1200" dirty="0">
              <a:solidFill>
                <a:schemeClr val="tx1"/>
              </a:solidFill>
            </a:rPr>
          </a:br>
          <a:r>
            <a:rPr lang="es-ES_tradnl" sz="1900" kern="1200" dirty="0">
              <a:solidFill>
                <a:schemeClr val="tx1"/>
              </a:solidFill>
            </a:rPr>
            <a:t>quemaremos, secaremos; amen,  temen; abandonasen, lloraran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96" y="3524478"/>
        <a:ext cx="7654475" cy="682028"/>
      </dsp:txXfrm>
    </dsp:sp>
    <dsp:sp modelId="{62E948A3-5A02-BC46-B249-63D5CA68E556}">
      <dsp:nvSpPr>
        <dsp:cNvPr id="0" name=""/>
        <dsp:cNvSpPr/>
      </dsp:nvSpPr>
      <dsp:spPr>
        <a:xfrm>
          <a:off x="0" y="4298122"/>
          <a:ext cx="7728267" cy="75582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b="1" kern="1200" dirty="0">
              <a:solidFill>
                <a:schemeClr val="tx1"/>
              </a:solidFill>
            </a:rPr>
            <a:t>Ejercicio 4.11. </a:t>
          </a:r>
          <a:r>
            <a:rPr lang="es-ES_tradnl" sz="1900" kern="1200" dirty="0">
              <a:solidFill>
                <a:schemeClr val="tx1"/>
              </a:solidFill>
            </a:rPr>
            <a:t>Destaca los morfemas de NP en: cantamos, tememos; </a:t>
          </a:r>
          <a:br>
            <a:rPr lang="es-ES_tradnl" sz="1900" kern="1200" dirty="0">
              <a:solidFill>
                <a:schemeClr val="tx1"/>
              </a:solidFill>
            </a:rPr>
          </a:br>
          <a:r>
            <a:rPr lang="es-ES_tradnl" sz="1900" kern="1200" dirty="0">
              <a:solidFill>
                <a:schemeClr val="tx1"/>
              </a:solidFill>
            </a:rPr>
            <a:t>mirabas, tenías; ofrece, canta; hieren, salen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96" y="4335018"/>
        <a:ext cx="7654475" cy="68202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0A0C7-A35E-C84B-847D-6E90BA876ECD}">
      <dsp:nvSpPr>
        <dsp:cNvPr id="0" name=""/>
        <dsp:cNvSpPr/>
      </dsp:nvSpPr>
      <dsp:spPr>
        <a:xfrm>
          <a:off x="0" y="2484"/>
          <a:ext cx="772826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F235B-24DD-5F43-9923-0BB499D02D6A}">
      <dsp:nvSpPr>
        <dsp:cNvPr id="0" name=""/>
        <dsp:cNvSpPr/>
      </dsp:nvSpPr>
      <dsp:spPr>
        <a:xfrm>
          <a:off x="0" y="2484"/>
          <a:ext cx="7728267" cy="84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comerás</a:t>
          </a:r>
          <a:r>
            <a:rPr lang="en-US" sz="3200" kern="1200" dirty="0"/>
            <a:t> </a:t>
          </a:r>
        </a:p>
      </dsp:txBody>
      <dsp:txXfrm>
        <a:off x="0" y="2484"/>
        <a:ext cx="7728267" cy="847059"/>
      </dsp:txXfrm>
    </dsp:sp>
    <dsp:sp modelId="{6A667564-27E9-564B-BF3E-4E5CFD9CFD6D}">
      <dsp:nvSpPr>
        <dsp:cNvPr id="0" name=""/>
        <dsp:cNvSpPr/>
      </dsp:nvSpPr>
      <dsp:spPr>
        <a:xfrm>
          <a:off x="0" y="849543"/>
          <a:ext cx="772826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DD422-5319-834E-BE3B-3A5C7A748034}">
      <dsp:nvSpPr>
        <dsp:cNvPr id="0" name=""/>
        <dsp:cNvSpPr/>
      </dsp:nvSpPr>
      <dsp:spPr>
        <a:xfrm>
          <a:off x="0" y="849543"/>
          <a:ext cx="7728267" cy="84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buscasen</a:t>
          </a:r>
          <a:r>
            <a:rPr lang="en-US" sz="3200" kern="1200" dirty="0"/>
            <a:t> </a:t>
          </a:r>
        </a:p>
      </dsp:txBody>
      <dsp:txXfrm>
        <a:off x="0" y="849543"/>
        <a:ext cx="7728267" cy="847059"/>
      </dsp:txXfrm>
    </dsp:sp>
    <dsp:sp modelId="{7C7249CA-6CC8-A24D-BEBA-98918DDC0E03}">
      <dsp:nvSpPr>
        <dsp:cNvPr id="0" name=""/>
        <dsp:cNvSpPr/>
      </dsp:nvSpPr>
      <dsp:spPr>
        <a:xfrm>
          <a:off x="0" y="1696602"/>
          <a:ext cx="772826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63D57-7981-3B40-B66D-98D35C7729CA}">
      <dsp:nvSpPr>
        <dsp:cNvPr id="0" name=""/>
        <dsp:cNvSpPr/>
      </dsp:nvSpPr>
      <dsp:spPr>
        <a:xfrm>
          <a:off x="0" y="1696602"/>
          <a:ext cx="7728267" cy="84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partiríamos</a:t>
          </a:r>
          <a:r>
            <a:rPr lang="en-US" sz="3200" kern="1200" dirty="0"/>
            <a:t> </a:t>
          </a:r>
        </a:p>
      </dsp:txBody>
      <dsp:txXfrm>
        <a:off x="0" y="1696602"/>
        <a:ext cx="7728267" cy="847059"/>
      </dsp:txXfrm>
    </dsp:sp>
    <dsp:sp modelId="{89DCBAAE-8996-C846-B9F2-9D68782FDDF5}">
      <dsp:nvSpPr>
        <dsp:cNvPr id="0" name=""/>
        <dsp:cNvSpPr/>
      </dsp:nvSpPr>
      <dsp:spPr>
        <a:xfrm>
          <a:off x="0" y="2543661"/>
          <a:ext cx="772826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A5EFE-B363-A648-8287-710D27E6F02B}">
      <dsp:nvSpPr>
        <dsp:cNvPr id="0" name=""/>
        <dsp:cNvSpPr/>
      </dsp:nvSpPr>
      <dsp:spPr>
        <a:xfrm>
          <a:off x="0" y="2543662"/>
          <a:ext cx="7728267" cy="84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modernicemos</a:t>
          </a:r>
          <a:r>
            <a:rPr lang="en-US" sz="3200" kern="1200" dirty="0"/>
            <a:t> </a:t>
          </a:r>
        </a:p>
      </dsp:txBody>
      <dsp:txXfrm>
        <a:off x="0" y="2543662"/>
        <a:ext cx="7728267" cy="847059"/>
      </dsp:txXfrm>
    </dsp:sp>
    <dsp:sp modelId="{0BDB5E1E-FB75-A64C-A5AE-44B0E411DB8B}">
      <dsp:nvSpPr>
        <dsp:cNvPr id="0" name=""/>
        <dsp:cNvSpPr/>
      </dsp:nvSpPr>
      <dsp:spPr>
        <a:xfrm>
          <a:off x="0" y="3390721"/>
          <a:ext cx="772826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2F3A99-ECE7-DC48-909F-F23C6BD1F6DA}">
      <dsp:nvSpPr>
        <dsp:cNvPr id="0" name=""/>
        <dsp:cNvSpPr/>
      </dsp:nvSpPr>
      <dsp:spPr>
        <a:xfrm>
          <a:off x="0" y="3390721"/>
          <a:ext cx="7728267" cy="84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admitamos</a:t>
          </a:r>
          <a:r>
            <a:rPr lang="en-US" sz="3200" kern="1200" dirty="0"/>
            <a:t> </a:t>
          </a:r>
        </a:p>
      </dsp:txBody>
      <dsp:txXfrm>
        <a:off x="0" y="3390721"/>
        <a:ext cx="7728267" cy="847059"/>
      </dsp:txXfrm>
    </dsp:sp>
    <dsp:sp modelId="{F02A8124-71F1-5E44-A10B-15CAB8D2E846}">
      <dsp:nvSpPr>
        <dsp:cNvPr id="0" name=""/>
        <dsp:cNvSpPr/>
      </dsp:nvSpPr>
      <dsp:spPr>
        <a:xfrm>
          <a:off x="0" y="4237780"/>
          <a:ext cx="772826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B9216-DFF7-354C-9317-A1492DAB1DF2}">
      <dsp:nvSpPr>
        <dsp:cNvPr id="0" name=""/>
        <dsp:cNvSpPr/>
      </dsp:nvSpPr>
      <dsp:spPr>
        <a:xfrm>
          <a:off x="0" y="4237780"/>
          <a:ext cx="7728267" cy="847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 err="1"/>
            <a:t>navegaban</a:t>
          </a:r>
          <a:r>
            <a:rPr lang="en-US" sz="3200" kern="1200" dirty="0"/>
            <a:t> </a:t>
          </a:r>
        </a:p>
      </dsp:txBody>
      <dsp:txXfrm>
        <a:off x="0" y="4237780"/>
        <a:ext cx="7728267" cy="84705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11E5C0-715B-5B46-AFDD-08228A34B550}">
      <dsp:nvSpPr>
        <dsp:cNvPr id="0" name=""/>
        <dsp:cNvSpPr/>
      </dsp:nvSpPr>
      <dsp:spPr>
        <a:xfrm>
          <a:off x="0" y="120277"/>
          <a:ext cx="7728267" cy="9496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/>
              </a:solidFill>
            </a:rPr>
            <a:t>Tiempo real y tiempo gramatical: diferencias</a:t>
          </a:r>
          <a:endParaRPr lang="en-US" sz="1700" kern="1200">
            <a:solidFill>
              <a:schemeClr val="tx1"/>
            </a:solidFill>
          </a:endParaRPr>
        </a:p>
      </dsp:txBody>
      <dsp:txXfrm>
        <a:off x="46360" y="166637"/>
        <a:ext cx="7635547" cy="856959"/>
      </dsp:txXfrm>
    </dsp:sp>
    <dsp:sp modelId="{463417E9-C2BB-6C4D-A990-1F4A87280CFA}">
      <dsp:nvSpPr>
        <dsp:cNvPr id="0" name=""/>
        <dsp:cNvSpPr/>
      </dsp:nvSpPr>
      <dsp:spPr>
        <a:xfrm>
          <a:off x="0" y="1069957"/>
          <a:ext cx="7728267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300" kern="1200">
              <a:solidFill>
                <a:schemeClr val="tx1"/>
              </a:solidFill>
            </a:rPr>
            <a:t>Salgo mañana para Nueva York</a:t>
          </a:r>
          <a:endParaRPr lang="en-US" sz="1300" kern="1200">
            <a:solidFill>
              <a:schemeClr val="tx1"/>
            </a:solidFill>
          </a:endParaRPr>
        </a:p>
      </dsp:txBody>
      <dsp:txXfrm>
        <a:off x="0" y="1069957"/>
        <a:ext cx="7728267" cy="281520"/>
      </dsp:txXfrm>
    </dsp:sp>
    <dsp:sp modelId="{0E6EA829-8FE7-0543-B252-FE22EB06065A}">
      <dsp:nvSpPr>
        <dsp:cNvPr id="0" name=""/>
        <dsp:cNvSpPr/>
      </dsp:nvSpPr>
      <dsp:spPr>
        <a:xfrm>
          <a:off x="0" y="1351477"/>
          <a:ext cx="7728267" cy="949679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/>
              </a:solidFill>
            </a:rPr>
            <a:t>Tres principales categorías: presente, pasado y futuro</a:t>
          </a:r>
          <a:br>
            <a:rPr lang="es-ES_tradnl" sz="1700" kern="1200">
              <a:solidFill>
                <a:schemeClr val="tx1"/>
              </a:solidFill>
            </a:rPr>
          </a:br>
          <a:r>
            <a:rPr lang="es-ES_tradnl" sz="1700" kern="1200">
              <a:solidFill>
                <a:schemeClr val="tx1"/>
              </a:solidFill>
            </a:rPr>
            <a:t>Tiempo gramatical: anterioridad, simultaneidad, posterioridad</a:t>
          </a:r>
          <a:endParaRPr lang="en-US" sz="1700" kern="1200">
            <a:solidFill>
              <a:schemeClr val="tx1"/>
            </a:solidFill>
          </a:endParaRPr>
        </a:p>
      </dsp:txBody>
      <dsp:txXfrm>
        <a:off x="46360" y="1397837"/>
        <a:ext cx="7635547" cy="856959"/>
      </dsp:txXfrm>
    </dsp:sp>
    <dsp:sp modelId="{0AB764A7-F296-F44E-91FF-1D850116C742}">
      <dsp:nvSpPr>
        <dsp:cNvPr id="0" name=""/>
        <dsp:cNvSpPr/>
      </dsp:nvSpPr>
      <dsp:spPr>
        <a:xfrm>
          <a:off x="0" y="2350117"/>
          <a:ext cx="7728267" cy="949679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/>
              </a:solidFill>
            </a:rPr>
            <a:t>Tiempos simples (presente, imperfecto, pretérito, futuro, condicional)  y tiempos compuestos (presente perfecto, pluscuamperfecto, futuro perfecto, condicional perfecto)</a:t>
          </a:r>
          <a:endParaRPr lang="en-US" sz="1700" kern="1200">
            <a:solidFill>
              <a:schemeClr val="tx1"/>
            </a:solidFill>
          </a:endParaRPr>
        </a:p>
      </dsp:txBody>
      <dsp:txXfrm>
        <a:off x="46360" y="2396477"/>
        <a:ext cx="7635547" cy="856959"/>
      </dsp:txXfrm>
    </dsp:sp>
    <dsp:sp modelId="{876D4C6E-17B7-4C4A-B12B-10496CA807FD}">
      <dsp:nvSpPr>
        <dsp:cNvPr id="0" name=""/>
        <dsp:cNvSpPr/>
      </dsp:nvSpPr>
      <dsp:spPr>
        <a:xfrm>
          <a:off x="0" y="3348756"/>
          <a:ext cx="7728267" cy="94967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Ejercicio 4.13. Describe el valor temporal de las formas verbales subrayadas en las siguientes oraciones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46360" y="3395116"/>
        <a:ext cx="7635547" cy="856959"/>
      </dsp:txXfrm>
    </dsp:sp>
    <dsp:sp modelId="{D28BBD9E-336A-2949-A171-C099242C2118}">
      <dsp:nvSpPr>
        <dsp:cNvPr id="0" name=""/>
        <dsp:cNvSpPr/>
      </dsp:nvSpPr>
      <dsp:spPr>
        <a:xfrm>
          <a:off x="0" y="4298436"/>
          <a:ext cx="7728267" cy="66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300" kern="1200">
              <a:solidFill>
                <a:schemeClr val="tx1"/>
              </a:solidFill>
            </a:rPr>
            <a:t>1.	Hoy</a:t>
          </a:r>
          <a:r>
            <a:rPr lang="es-ES_tradnl" sz="1300" u="none" kern="1200">
              <a:solidFill>
                <a:schemeClr val="tx1"/>
              </a:solidFill>
            </a:rPr>
            <a:t> </a:t>
          </a:r>
          <a:r>
            <a:rPr lang="es-ES_tradnl" sz="1300" u="sng" kern="1200">
              <a:solidFill>
                <a:schemeClr val="tx1"/>
              </a:solidFill>
            </a:rPr>
            <a:t>se celebran</a:t>
          </a:r>
          <a:r>
            <a:rPr lang="es-ES_tradnl" sz="1300" u="none" kern="1200">
              <a:solidFill>
                <a:schemeClr val="tx1"/>
              </a:solidFill>
            </a:rPr>
            <a:t> </a:t>
          </a:r>
          <a:r>
            <a:rPr lang="es-ES_tradnl" sz="1300" kern="1200">
              <a:solidFill>
                <a:schemeClr val="tx1"/>
              </a:solidFill>
            </a:rPr>
            <a:t>las elecciones generales.</a:t>
          </a:r>
          <a:endParaRPr lang="en-US" sz="1300" kern="120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300" kern="1200" dirty="0">
              <a:solidFill>
                <a:schemeClr val="tx1"/>
              </a:solidFill>
            </a:rPr>
            <a:t>2.	Mañana </a:t>
          </a:r>
          <a:r>
            <a:rPr lang="es-ES_tradnl" sz="1300" u="sng" kern="1200" dirty="0">
              <a:solidFill>
                <a:schemeClr val="tx1"/>
              </a:solidFill>
            </a:rPr>
            <a:t>acabaremos</a:t>
          </a:r>
          <a:r>
            <a:rPr lang="es-ES_tradnl" sz="1300" kern="1200" dirty="0">
              <a:solidFill>
                <a:schemeClr val="tx1"/>
              </a:solidFill>
            </a:rPr>
            <a:t> el tema 6 del libro</a:t>
          </a:r>
          <a:endParaRPr lang="en-US" sz="1300" kern="1200" dirty="0">
            <a:solidFill>
              <a:schemeClr val="tx1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300" kern="1200">
              <a:solidFill>
                <a:schemeClr val="tx1"/>
              </a:solidFill>
            </a:rPr>
            <a:t>3.	Me informó de que ya </a:t>
          </a:r>
          <a:r>
            <a:rPr lang="es-ES_tradnl" sz="1300" u="sng" kern="1200">
              <a:solidFill>
                <a:schemeClr val="tx1"/>
              </a:solidFill>
            </a:rPr>
            <a:t>habían solucionado</a:t>
          </a:r>
          <a:r>
            <a:rPr lang="es-ES_tradnl" sz="1300" kern="1200">
              <a:solidFill>
                <a:schemeClr val="tx1"/>
              </a:solidFill>
            </a:rPr>
            <a:t> el asunto hacía tiempo</a:t>
          </a:r>
          <a:endParaRPr lang="en-US" sz="1300" kern="1200">
            <a:solidFill>
              <a:schemeClr val="tx1"/>
            </a:solidFill>
          </a:endParaRPr>
        </a:p>
      </dsp:txBody>
      <dsp:txXfrm>
        <a:off x="0" y="4298436"/>
        <a:ext cx="7728267" cy="66860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41B3C4-00D0-4043-A7DD-34E87D76E687}">
      <dsp:nvSpPr>
        <dsp:cNvPr id="0" name=""/>
        <dsp:cNvSpPr/>
      </dsp:nvSpPr>
      <dsp:spPr>
        <a:xfrm>
          <a:off x="0" y="58046"/>
          <a:ext cx="7728267" cy="1272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kern="1200">
              <a:solidFill>
                <a:schemeClr val="tx1"/>
              </a:solidFill>
            </a:rPr>
            <a:t>El modo sirve para expresar la actitud del hablante con el mensaje</a:t>
          </a:r>
          <a:endParaRPr lang="en-US" sz="3200" kern="1200">
            <a:solidFill>
              <a:schemeClr val="tx1"/>
            </a:solidFill>
          </a:endParaRPr>
        </a:p>
      </dsp:txBody>
      <dsp:txXfrm>
        <a:off x="62141" y="120187"/>
        <a:ext cx="7603985" cy="1148678"/>
      </dsp:txXfrm>
    </dsp:sp>
    <dsp:sp modelId="{D4A3F538-C005-8B42-85F9-FC3DF218B979}">
      <dsp:nvSpPr>
        <dsp:cNvPr id="0" name=""/>
        <dsp:cNvSpPr/>
      </dsp:nvSpPr>
      <dsp:spPr>
        <a:xfrm>
          <a:off x="0" y="1423166"/>
          <a:ext cx="7728267" cy="89027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kern="1200">
              <a:solidFill>
                <a:schemeClr val="tx1"/>
              </a:solidFill>
            </a:rPr>
            <a:t>El modo verbal presenta</a:t>
          </a:r>
          <a:endParaRPr lang="en-US" sz="3200" kern="1200">
            <a:solidFill>
              <a:schemeClr val="tx1"/>
            </a:solidFill>
          </a:endParaRPr>
        </a:p>
      </dsp:txBody>
      <dsp:txXfrm>
        <a:off x="43459" y="1466625"/>
        <a:ext cx="7641349" cy="803352"/>
      </dsp:txXfrm>
    </dsp:sp>
    <dsp:sp modelId="{9C37F450-6627-7F48-8E40-352DB24C3322}">
      <dsp:nvSpPr>
        <dsp:cNvPr id="0" name=""/>
        <dsp:cNvSpPr/>
      </dsp:nvSpPr>
      <dsp:spPr>
        <a:xfrm>
          <a:off x="0" y="2313437"/>
          <a:ext cx="7728267" cy="271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500" kern="1200" dirty="0">
              <a:solidFill>
                <a:schemeClr val="tx1"/>
              </a:solidFill>
            </a:rPr>
            <a:t>a) indicativo. Los libros </a:t>
          </a:r>
          <a:r>
            <a:rPr lang="es-ES_tradnl" sz="2500" u="sng" kern="1200" dirty="0">
              <a:solidFill>
                <a:schemeClr val="tx1"/>
              </a:solidFill>
            </a:rPr>
            <a:t>están</a:t>
          </a:r>
          <a:r>
            <a:rPr lang="es-ES_tradnl" sz="2500" kern="1200" dirty="0">
              <a:solidFill>
                <a:schemeClr val="tx1"/>
              </a:solidFill>
            </a:rPr>
            <a:t> encima de la mesa:</a:t>
          </a:r>
          <a:br>
            <a:rPr lang="es-ES_tradnl" sz="2500" kern="1200" dirty="0">
              <a:solidFill>
                <a:schemeClr val="tx1"/>
              </a:solidFill>
            </a:rPr>
          </a:br>
          <a:r>
            <a:rPr lang="es-ES_tradnl" sz="2500" kern="1200" dirty="0">
              <a:solidFill>
                <a:schemeClr val="tx1"/>
              </a:solidFill>
            </a:rPr>
            <a:t>→ se declara algo</a:t>
          </a:r>
          <a:endParaRPr lang="en-US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500" kern="1200" dirty="0">
              <a:solidFill>
                <a:schemeClr val="tx1"/>
              </a:solidFill>
            </a:rPr>
            <a:t>b) subjuntivo. Dudo que los libros </a:t>
          </a:r>
          <a:r>
            <a:rPr lang="es-ES_tradnl" sz="2500" u="sng" kern="1200" dirty="0">
              <a:solidFill>
                <a:schemeClr val="tx1"/>
              </a:solidFill>
            </a:rPr>
            <a:t>estén</a:t>
          </a:r>
          <a:r>
            <a:rPr lang="es-ES_tradnl" sz="2500" kern="1200" dirty="0">
              <a:solidFill>
                <a:schemeClr val="tx1"/>
              </a:solidFill>
            </a:rPr>
            <a:t> encima de la mesa:</a:t>
          </a:r>
          <a:br>
            <a:rPr lang="es-ES_tradnl" sz="2500" kern="1200" dirty="0">
              <a:solidFill>
                <a:schemeClr val="tx1"/>
              </a:solidFill>
            </a:rPr>
          </a:br>
          <a:r>
            <a:rPr lang="es-ES_tradnl" sz="2500" kern="1200" dirty="0">
              <a:solidFill>
                <a:schemeClr val="tx1"/>
              </a:solidFill>
            </a:rPr>
            <a:t>→ se delibera sobre la realidad</a:t>
          </a:r>
          <a:endParaRPr lang="en-US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500" kern="1200" dirty="0">
              <a:solidFill>
                <a:schemeClr val="tx1"/>
              </a:solidFill>
            </a:rPr>
            <a:t>c) imperativo. </a:t>
          </a:r>
          <a:r>
            <a:rPr lang="es-ES_tradnl" sz="2500" u="sng" kern="1200" dirty="0">
              <a:solidFill>
                <a:schemeClr val="tx1"/>
              </a:solidFill>
            </a:rPr>
            <a:t>Pon</a:t>
          </a:r>
          <a:r>
            <a:rPr lang="es-ES_tradnl" sz="2500" kern="1200" dirty="0">
              <a:solidFill>
                <a:schemeClr val="tx1"/>
              </a:solidFill>
            </a:rPr>
            <a:t> los libros encima de la mesa:</a:t>
          </a:r>
          <a:br>
            <a:rPr lang="es-ES_tradnl" sz="2500" kern="1200" dirty="0">
              <a:solidFill>
                <a:schemeClr val="tx1"/>
              </a:solidFill>
            </a:rPr>
          </a:br>
          <a:r>
            <a:rPr lang="es-ES_tradnl" sz="2500" kern="1200" dirty="0">
              <a:solidFill>
                <a:schemeClr val="tx1"/>
              </a:solidFill>
            </a:rPr>
            <a:t>→ </a:t>
          </a:r>
          <a:r>
            <a:rPr lang="en-US" sz="2500" kern="1200" dirty="0">
              <a:solidFill>
                <a:schemeClr val="tx1"/>
              </a:solidFill>
            </a:rPr>
            <a:t>Se </a:t>
          </a:r>
          <a:r>
            <a:rPr lang="en-US" sz="2500" kern="1200" dirty="0" err="1">
              <a:solidFill>
                <a:schemeClr val="tx1"/>
              </a:solidFill>
            </a:rPr>
            <a:t>quiere</a:t>
          </a:r>
          <a:r>
            <a:rPr lang="en-US" sz="2500" kern="1200" dirty="0">
              <a:solidFill>
                <a:schemeClr val="tx1"/>
              </a:solidFill>
            </a:rPr>
            <a:t> </a:t>
          </a:r>
          <a:r>
            <a:rPr lang="en-US" sz="2500" kern="1200" dirty="0" err="1">
              <a:solidFill>
                <a:schemeClr val="tx1"/>
              </a:solidFill>
            </a:rPr>
            <a:t>cambiar</a:t>
          </a:r>
          <a:r>
            <a:rPr lang="en-US" sz="2500" kern="1200" dirty="0">
              <a:solidFill>
                <a:schemeClr val="tx1"/>
              </a:solidFill>
            </a:rPr>
            <a:t> la </a:t>
          </a:r>
          <a:r>
            <a:rPr lang="en-US" sz="2500" kern="1200" dirty="0" err="1">
              <a:solidFill>
                <a:schemeClr val="tx1"/>
              </a:solidFill>
            </a:rPr>
            <a:t>realidad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0" y="2313437"/>
        <a:ext cx="7728267" cy="271584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34BE8-6329-6747-96F4-633877F61357}">
      <dsp:nvSpPr>
        <dsp:cNvPr id="0" name=""/>
        <dsp:cNvSpPr/>
      </dsp:nvSpPr>
      <dsp:spPr>
        <a:xfrm>
          <a:off x="0" y="43642"/>
          <a:ext cx="7728267" cy="12132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/>
              </a:solidFill>
            </a:rPr>
            <a:t>El aspecto verbal hace referencia al tiempo interno y  presenta oposiciones entre formas terminadas y en desarrollo / reiteradas. Aparece el aspecto en la distinción entre pretérito e imperfecto:</a:t>
          </a:r>
          <a:br>
            <a:rPr lang="es-ES_tradnl" sz="1700" kern="1200">
              <a:solidFill>
                <a:schemeClr val="tx1"/>
              </a:solidFill>
            </a:rPr>
          </a:br>
          <a:r>
            <a:rPr lang="es-ES_tradnl" sz="1700" kern="1200">
              <a:solidFill>
                <a:schemeClr val="tx1"/>
              </a:solidFill>
            </a:rPr>
            <a:t>Cuando tú llegaste ella se </a:t>
          </a:r>
          <a:r>
            <a:rPr lang="es-ES_tradnl" sz="1700" u="sng" kern="1200">
              <a:solidFill>
                <a:schemeClr val="tx1"/>
              </a:solidFill>
            </a:rPr>
            <a:t>fue</a:t>
          </a:r>
          <a:r>
            <a:rPr lang="es-ES_tradnl" sz="1700" kern="1200">
              <a:solidFill>
                <a:schemeClr val="tx1"/>
              </a:solidFill>
            </a:rPr>
            <a:t>	Cuando tú llegaste ella se </a:t>
          </a:r>
          <a:r>
            <a:rPr lang="es-ES_tradnl" sz="1700" u="sng" kern="1200">
              <a:solidFill>
                <a:schemeClr val="tx1"/>
              </a:solidFill>
            </a:rPr>
            <a:t>iba</a:t>
          </a:r>
          <a:endParaRPr lang="en-US" sz="1700" kern="1200">
            <a:solidFill>
              <a:schemeClr val="tx1"/>
            </a:solidFill>
          </a:endParaRPr>
        </a:p>
      </dsp:txBody>
      <dsp:txXfrm>
        <a:off x="59228" y="102870"/>
        <a:ext cx="7609811" cy="1094833"/>
      </dsp:txXfrm>
    </dsp:sp>
    <dsp:sp modelId="{ECDEADC2-9222-5C4A-985F-BCF526116036}">
      <dsp:nvSpPr>
        <dsp:cNvPr id="0" name=""/>
        <dsp:cNvSpPr/>
      </dsp:nvSpPr>
      <dsp:spPr>
        <a:xfrm>
          <a:off x="0" y="1305892"/>
          <a:ext cx="7728267" cy="1213289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Pretérito: hablamos del comienzo o fin de una acción: 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Ayer arrestaron al asesino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Ayer conocí a Pedro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59228" y="1365120"/>
        <a:ext cx="7609811" cy="1094833"/>
      </dsp:txXfrm>
    </dsp:sp>
    <dsp:sp modelId="{3C51ECA5-9752-A149-89DB-C971CD4EDE68}">
      <dsp:nvSpPr>
        <dsp:cNvPr id="0" name=""/>
        <dsp:cNvSpPr/>
      </dsp:nvSpPr>
      <dsp:spPr>
        <a:xfrm>
          <a:off x="0" y="2568141"/>
          <a:ext cx="7728267" cy="1213289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Imperfecto:  nos referimos a fases internas de una acción o situación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Julia siempre </a:t>
          </a:r>
          <a:r>
            <a:rPr lang="es-ES_tradnl" sz="1700" u="sng" kern="1200" dirty="0">
              <a:solidFill>
                <a:schemeClr val="tx1"/>
              </a:solidFill>
            </a:rPr>
            <a:t>compraba</a:t>
          </a:r>
          <a:r>
            <a:rPr lang="es-ES_tradnl" sz="1700" kern="1200" dirty="0">
              <a:solidFill>
                <a:schemeClr val="tx1"/>
              </a:solidFill>
            </a:rPr>
            <a:t> tomates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Julia </a:t>
          </a:r>
          <a:r>
            <a:rPr lang="es-ES_tradnl" sz="1700" u="sng" kern="1200" dirty="0">
              <a:solidFill>
                <a:schemeClr val="tx1"/>
              </a:solidFill>
            </a:rPr>
            <a:t>se reía</a:t>
          </a:r>
          <a:r>
            <a:rPr lang="es-ES_tradnl" sz="1700" kern="1200" dirty="0">
              <a:solidFill>
                <a:schemeClr val="tx1"/>
              </a:solidFill>
            </a:rPr>
            <a:t> cuando llegué</a:t>
          </a:r>
        </a:p>
      </dsp:txBody>
      <dsp:txXfrm>
        <a:off x="59228" y="2627369"/>
        <a:ext cx="7609811" cy="1094833"/>
      </dsp:txXfrm>
    </dsp:sp>
    <dsp:sp modelId="{22492B64-3AB4-2D4D-B2AD-E0EA9EA35AF2}">
      <dsp:nvSpPr>
        <dsp:cNvPr id="0" name=""/>
        <dsp:cNvSpPr/>
      </dsp:nvSpPr>
      <dsp:spPr>
        <a:xfrm>
          <a:off x="0" y="3830392"/>
          <a:ext cx="7728267" cy="121328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Además de la diferencia perfectivo/imperfectivo, en español se expresan otros significados aspectuales a través de las perífrasis: progresivo (estoy escribiendo), habitual (suelo cenar), incoativo (empecé a estudiar), continuativo (seguimos trabajando) y terminativo (dejé de fumar)</a:t>
          </a:r>
        </a:p>
      </dsp:txBody>
      <dsp:txXfrm>
        <a:off x="59228" y="3889620"/>
        <a:ext cx="7609811" cy="109483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5CEFD-EBD5-7F4E-822D-368363ECB819}">
      <dsp:nvSpPr>
        <dsp:cNvPr id="0" name=""/>
        <dsp:cNvSpPr/>
      </dsp:nvSpPr>
      <dsp:spPr>
        <a:xfrm>
          <a:off x="0" y="584609"/>
          <a:ext cx="7492999" cy="4077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1) Dice que </a:t>
          </a:r>
          <a:r>
            <a:rPr lang="es-ES" sz="1700" u="sng" kern="1200" dirty="0">
              <a:solidFill>
                <a:schemeClr val="tx1"/>
              </a:solidFill>
            </a:rPr>
            <a:t>vienes</a:t>
          </a:r>
          <a:r>
            <a:rPr lang="es-ES" sz="1700" kern="1200" dirty="0">
              <a:solidFill>
                <a:schemeClr val="tx1"/>
              </a:solidFill>
            </a:rPr>
            <a:t> temprano.		Quiere que </a:t>
          </a:r>
          <a:r>
            <a:rPr lang="es-ES" sz="1700" u="sng" kern="1200" dirty="0">
              <a:solidFill>
                <a:schemeClr val="tx1"/>
              </a:solidFill>
            </a:rPr>
            <a:t>vengas</a:t>
          </a:r>
          <a:r>
            <a:rPr lang="es-ES" sz="1700" kern="1200" dirty="0">
              <a:solidFill>
                <a:schemeClr val="tx1"/>
              </a:solidFill>
            </a:rPr>
            <a:t> temprano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19904" y="604513"/>
        <a:ext cx="7453191" cy="367937"/>
      </dsp:txXfrm>
    </dsp:sp>
    <dsp:sp modelId="{5DFDE697-C03A-5945-8C1F-E4A9C90FDC86}">
      <dsp:nvSpPr>
        <dsp:cNvPr id="0" name=""/>
        <dsp:cNvSpPr/>
      </dsp:nvSpPr>
      <dsp:spPr>
        <a:xfrm>
          <a:off x="0" y="1041314"/>
          <a:ext cx="7492999" cy="4077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2) </a:t>
          </a:r>
          <a:r>
            <a:rPr lang="es-ES" sz="1700" u="sng" kern="1200">
              <a:solidFill>
                <a:schemeClr val="tx1"/>
              </a:solidFill>
            </a:rPr>
            <a:t>Comía</a:t>
          </a:r>
          <a:r>
            <a:rPr lang="es-ES" sz="1700" kern="1200">
              <a:solidFill>
                <a:schemeClr val="tx1"/>
              </a:solidFill>
            </a:rPr>
            <a:t> palomitas todos los domingos.	</a:t>
          </a:r>
          <a:r>
            <a:rPr lang="es-ES" sz="1700" u="sng" kern="1200">
              <a:solidFill>
                <a:schemeClr val="tx1"/>
              </a:solidFill>
            </a:rPr>
            <a:t>Comió</a:t>
          </a:r>
          <a:r>
            <a:rPr lang="es-ES" sz="1700" kern="1200">
              <a:solidFill>
                <a:schemeClr val="tx1"/>
              </a:solidFill>
            </a:rPr>
            <a:t> palomitas ayer por la tarde.</a:t>
          </a:r>
          <a:endParaRPr lang="en-US" sz="1700" kern="1200">
            <a:solidFill>
              <a:schemeClr val="tx1"/>
            </a:solidFill>
          </a:endParaRPr>
        </a:p>
      </dsp:txBody>
      <dsp:txXfrm>
        <a:off x="19904" y="1061218"/>
        <a:ext cx="7453191" cy="367937"/>
      </dsp:txXfrm>
    </dsp:sp>
    <dsp:sp modelId="{E00F50DD-88FE-1E40-B350-9ECCE760C359}">
      <dsp:nvSpPr>
        <dsp:cNvPr id="0" name=""/>
        <dsp:cNvSpPr/>
      </dsp:nvSpPr>
      <dsp:spPr>
        <a:xfrm>
          <a:off x="0" y="1498019"/>
          <a:ext cx="7492999" cy="40774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3) </a:t>
          </a:r>
          <a:r>
            <a:rPr lang="es-ES" sz="1700" u="sng" kern="1200">
              <a:solidFill>
                <a:schemeClr val="tx1"/>
              </a:solidFill>
            </a:rPr>
            <a:t>Saldré</a:t>
          </a:r>
          <a:r>
            <a:rPr lang="es-ES" sz="1700" kern="1200">
              <a:solidFill>
                <a:schemeClr val="tx1"/>
              </a:solidFill>
            </a:rPr>
            <a:t> cuando llegues.			</a:t>
          </a:r>
          <a:r>
            <a:rPr lang="es-ES" sz="1700" u="sng" kern="1200">
              <a:solidFill>
                <a:schemeClr val="tx1"/>
              </a:solidFill>
            </a:rPr>
            <a:t>Salgo</a:t>
          </a:r>
          <a:r>
            <a:rPr lang="es-ES" sz="1700" kern="1200">
              <a:solidFill>
                <a:schemeClr val="tx1"/>
              </a:solidFill>
            </a:rPr>
            <a:t> ahora mismo.</a:t>
          </a:r>
          <a:endParaRPr lang="en-US" sz="1700" kern="1200">
            <a:solidFill>
              <a:schemeClr val="tx1"/>
            </a:solidFill>
          </a:endParaRPr>
        </a:p>
      </dsp:txBody>
      <dsp:txXfrm>
        <a:off x="19904" y="1517923"/>
        <a:ext cx="7453191" cy="367937"/>
      </dsp:txXfrm>
    </dsp:sp>
    <dsp:sp modelId="{E452CFE8-42FD-3544-AD29-5616AA250CDE}">
      <dsp:nvSpPr>
        <dsp:cNvPr id="0" name=""/>
        <dsp:cNvSpPr/>
      </dsp:nvSpPr>
      <dsp:spPr>
        <a:xfrm>
          <a:off x="0" y="1954724"/>
          <a:ext cx="7492999" cy="40774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4) Sé que </a:t>
          </a:r>
          <a:r>
            <a:rPr lang="es-ES" sz="1700" u="sng" kern="1200">
              <a:solidFill>
                <a:schemeClr val="tx1"/>
              </a:solidFill>
            </a:rPr>
            <a:t>quieres</a:t>
          </a:r>
          <a:r>
            <a:rPr lang="es-ES" sz="1700" kern="1200">
              <a:solidFill>
                <a:schemeClr val="tx1"/>
              </a:solidFill>
            </a:rPr>
            <a:t> salir.			Espero que </a:t>
          </a:r>
          <a:r>
            <a:rPr lang="es-ES" sz="1700" u="sng" kern="1200">
              <a:solidFill>
                <a:schemeClr val="tx1"/>
              </a:solidFill>
            </a:rPr>
            <a:t>quieras</a:t>
          </a:r>
          <a:r>
            <a:rPr lang="es-ES" sz="1700" kern="1200">
              <a:solidFill>
                <a:schemeClr val="tx1"/>
              </a:solidFill>
            </a:rPr>
            <a:t> salir.</a:t>
          </a:r>
          <a:endParaRPr lang="en-US" sz="1700" kern="1200">
            <a:solidFill>
              <a:schemeClr val="tx1"/>
            </a:solidFill>
          </a:endParaRPr>
        </a:p>
      </dsp:txBody>
      <dsp:txXfrm>
        <a:off x="19904" y="1974628"/>
        <a:ext cx="7453191" cy="367937"/>
      </dsp:txXfrm>
    </dsp:sp>
    <dsp:sp modelId="{E3ACAE1A-0F20-E64A-84CE-C1F192F605B8}">
      <dsp:nvSpPr>
        <dsp:cNvPr id="0" name=""/>
        <dsp:cNvSpPr/>
      </dsp:nvSpPr>
      <dsp:spPr>
        <a:xfrm>
          <a:off x="0" y="2411429"/>
          <a:ext cx="7492999" cy="40774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5) </a:t>
          </a:r>
          <a:r>
            <a:rPr lang="es-ES" sz="1700" u="sng" kern="1200">
              <a:solidFill>
                <a:schemeClr val="tx1"/>
              </a:solidFill>
            </a:rPr>
            <a:t>Dormí</a:t>
          </a:r>
          <a:r>
            <a:rPr lang="es-ES" sz="1700" kern="1200">
              <a:solidFill>
                <a:schemeClr val="tx1"/>
              </a:solidFill>
            </a:rPr>
            <a:t> toda la noche de un tirón		</a:t>
          </a:r>
          <a:r>
            <a:rPr lang="es-ES" sz="1700" u="sng" kern="1200">
              <a:solidFill>
                <a:schemeClr val="tx1"/>
              </a:solidFill>
            </a:rPr>
            <a:t>Dormía</a:t>
          </a:r>
          <a:r>
            <a:rPr lang="es-ES" sz="1700" kern="1200">
              <a:solidFill>
                <a:schemeClr val="tx1"/>
              </a:solidFill>
            </a:rPr>
            <a:t> toda la noche cuando era joven</a:t>
          </a:r>
          <a:endParaRPr lang="en-US" sz="1700" kern="1200">
            <a:solidFill>
              <a:schemeClr val="tx1"/>
            </a:solidFill>
          </a:endParaRPr>
        </a:p>
      </dsp:txBody>
      <dsp:txXfrm>
        <a:off x="19904" y="2431333"/>
        <a:ext cx="7453191" cy="367937"/>
      </dsp:txXfrm>
    </dsp:sp>
    <dsp:sp modelId="{9078C6E8-C365-3D4D-96AE-3EFDE8B6FCEE}">
      <dsp:nvSpPr>
        <dsp:cNvPr id="0" name=""/>
        <dsp:cNvSpPr/>
      </dsp:nvSpPr>
      <dsp:spPr>
        <a:xfrm>
          <a:off x="0" y="2868134"/>
          <a:ext cx="7492999" cy="4077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6) Cuando te </a:t>
          </a:r>
          <a:r>
            <a:rPr lang="es-ES" sz="1700" u="sng" kern="1200" dirty="0">
              <a:solidFill>
                <a:schemeClr val="tx1"/>
              </a:solidFill>
            </a:rPr>
            <a:t>ibas,</a:t>
          </a:r>
          <a:r>
            <a:rPr lang="es-ES" sz="1700" kern="1200" dirty="0">
              <a:solidFill>
                <a:schemeClr val="tx1"/>
              </a:solidFill>
            </a:rPr>
            <a:t> recordé tu nombre	Cuando te </a:t>
          </a:r>
          <a:r>
            <a:rPr lang="es-ES" sz="1700" u="sng" kern="1200" dirty="0">
              <a:solidFill>
                <a:schemeClr val="tx1"/>
              </a:solidFill>
            </a:rPr>
            <a:t>fuiste,</a:t>
          </a:r>
          <a:r>
            <a:rPr lang="es-ES" sz="1700" kern="1200" dirty="0">
              <a:solidFill>
                <a:schemeClr val="tx1"/>
              </a:solidFill>
            </a:rPr>
            <a:t> recordé tu nombre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19904" y="2888038"/>
        <a:ext cx="7453191" cy="367937"/>
      </dsp:txXfrm>
    </dsp:sp>
    <dsp:sp modelId="{EF030436-F268-374B-84D4-283EFBD0EE2D}">
      <dsp:nvSpPr>
        <dsp:cNvPr id="0" name=""/>
        <dsp:cNvSpPr/>
      </dsp:nvSpPr>
      <dsp:spPr>
        <a:xfrm>
          <a:off x="0" y="3324839"/>
          <a:ext cx="7492999" cy="4077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>
              <a:solidFill>
                <a:schemeClr val="tx1"/>
              </a:solidFill>
            </a:rPr>
            <a:t>7) Quien </a:t>
          </a:r>
          <a:r>
            <a:rPr lang="es-ES" sz="1700" u="sng" kern="1200">
              <a:solidFill>
                <a:schemeClr val="tx1"/>
              </a:solidFill>
            </a:rPr>
            <a:t>estudia</a:t>
          </a:r>
          <a:r>
            <a:rPr lang="es-ES" sz="1700" kern="1200">
              <a:solidFill>
                <a:schemeClr val="tx1"/>
              </a:solidFill>
            </a:rPr>
            <a:t> aprueba			Quien </a:t>
          </a:r>
          <a:r>
            <a:rPr lang="es-ES" sz="1700" u="sng" kern="1200">
              <a:solidFill>
                <a:schemeClr val="tx1"/>
              </a:solidFill>
            </a:rPr>
            <a:t>estudie</a:t>
          </a:r>
          <a:r>
            <a:rPr lang="es-ES" sz="1700" kern="1200">
              <a:solidFill>
                <a:schemeClr val="tx1"/>
              </a:solidFill>
            </a:rPr>
            <a:t> aprobará.</a:t>
          </a:r>
          <a:endParaRPr lang="en-US" sz="1700" kern="1200">
            <a:solidFill>
              <a:schemeClr val="tx1"/>
            </a:solidFill>
          </a:endParaRPr>
        </a:p>
      </dsp:txBody>
      <dsp:txXfrm>
        <a:off x="19904" y="3344743"/>
        <a:ext cx="7453191" cy="367937"/>
      </dsp:txXfrm>
    </dsp:sp>
    <dsp:sp modelId="{A0931790-6320-9741-A41B-416ED7AE3160}">
      <dsp:nvSpPr>
        <dsp:cNvPr id="0" name=""/>
        <dsp:cNvSpPr/>
      </dsp:nvSpPr>
      <dsp:spPr>
        <a:xfrm>
          <a:off x="0" y="3781544"/>
          <a:ext cx="7492999" cy="40774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8) Cuando María </a:t>
          </a:r>
          <a:r>
            <a:rPr lang="es-ES" sz="1700" u="sng" kern="1200" dirty="0">
              <a:solidFill>
                <a:schemeClr val="tx1"/>
              </a:solidFill>
            </a:rPr>
            <a:t>venga</a:t>
          </a:r>
          <a:r>
            <a:rPr lang="es-ES" sz="1700" kern="1200" dirty="0">
              <a:solidFill>
                <a:schemeClr val="tx1"/>
              </a:solidFill>
            </a:rPr>
            <a:t> me habré ido	Si María </a:t>
          </a:r>
          <a:r>
            <a:rPr lang="es-ES" sz="1700" u="sng" kern="1200" dirty="0">
              <a:solidFill>
                <a:schemeClr val="tx1"/>
              </a:solidFill>
            </a:rPr>
            <a:t>viniera</a:t>
          </a:r>
          <a:r>
            <a:rPr lang="es-ES" sz="1700" kern="1200" dirty="0">
              <a:solidFill>
                <a:schemeClr val="tx1"/>
              </a:solidFill>
            </a:rPr>
            <a:t> me iría.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19904" y="3801448"/>
        <a:ext cx="7453191" cy="367937"/>
      </dsp:txXfrm>
    </dsp:sp>
    <dsp:sp modelId="{E5B6BC44-8704-CD4F-B9D4-A40B76461B5C}">
      <dsp:nvSpPr>
        <dsp:cNvPr id="0" name=""/>
        <dsp:cNvSpPr/>
      </dsp:nvSpPr>
      <dsp:spPr>
        <a:xfrm>
          <a:off x="0" y="4238249"/>
          <a:ext cx="7492999" cy="40774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9) </a:t>
          </a:r>
          <a:r>
            <a:rPr lang="es-ES" sz="1700" u="sng" kern="1200" dirty="0">
              <a:solidFill>
                <a:schemeClr val="tx1"/>
              </a:solidFill>
            </a:rPr>
            <a:t>Entregué</a:t>
          </a:r>
          <a:r>
            <a:rPr lang="es-ES" sz="1700" kern="1200" dirty="0">
              <a:solidFill>
                <a:schemeClr val="tx1"/>
              </a:solidFill>
            </a:rPr>
            <a:t> el informe ayer		</a:t>
          </a:r>
          <a:r>
            <a:rPr lang="es-ES" sz="1700" u="sng" kern="1200" dirty="0">
              <a:solidFill>
                <a:schemeClr val="tx1"/>
              </a:solidFill>
            </a:rPr>
            <a:t>Entregaré</a:t>
          </a:r>
          <a:r>
            <a:rPr lang="es-ES" sz="1700" kern="1200" dirty="0">
              <a:solidFill>
                <a:schemeClr val="tx1"/>
              </a:solidFill>
            </a:rPr>
            <a:t> el informe cuando pueda.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19904" y="4258153"/>
        <a:ext cx="7453191" cy="36793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77046-521E-8249-B271-C268DC556371}">
      <dsp:nvSpPr>
        <dsp:cNvPr id="0" name=""/>
        <dsp:cNvSpPr/>
      </dsp:nvSpPr>
      <dsp:spPr>
        <a:xfrm>
          <a:off x="0" y="46692"/>
          <a:ext cx="7728267" cy="16204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cap="all" baseline="0" dirty="0">
              <a:solidFill>
                <a:schemeClr val="tx1"/>
              </a:solidFill>
            </a:rPr>
            <a:t>Composición</a:t>
          </a:r>
          <a:r>
            <a:rPr lang="es-ES_tradnl" sz="2300" kern="1200" baseline="0" dirty="0">
              <a:solidFill>
                <a:schemeClr val="tx1"/>
              </a:solidFill>
            </a:rPr>
            <a:t>: </a:t>
          </a:r>
          <a:br>
            <a:rPr lang="es-ES_tradnl" sz="2300" kern="1200" baseline="0" dirty="0">
              <a:solidFill>
                <a:schemeClr val="tx1"/>
              </a:solidFill>
            </a:rPr>
          </a:br>
          <a:r>
            <a:rPr lang="es-ES_tradnl" sz="2300" kern="1200" baseline="0" dirty="0">
              <a:solidFill>
                <a:schemeClr val="tx1"/>
              </a:solidFill>
            </a:rPr>
            <a:t>se combinan dos palabras o raíces </a:t>
          </a:r>
          <a:br>
            <a:rPr lang="es-ES_tradnl" sz="2300" kern="1200" baseline="0" dirty="0">
              <a:solidFill>
                <a:schemeClr val="tx1"/>
              </a:solidFill>
            </a:rPr>
          </a:br>
          <a:r>
            <a:rPr lang="es-ES_tradnl" sz="2300" i="1" kern="1200" baseline="0" dirty="0">
              <a:solidFill>
                <a:schemeClr val="tx1"/>
              </a:solidFill>
            </a:rPr>
            <a:t>sabelotodo, aguanieve, malgastar</a:t>
          </a:r>
          <a:endParaRPr lang="en-US" sz="2300" i="1" kern="1200" baseline="0" dirty="0">
            <a:solidFill>
              <a:schemeClr val="tx1"/>
            </a:solidFill>
          </a:endParaRPr>
        </a:p>
      </dsp:txBody>
      <dsp:txXfrm>
        <a:off x="79106" y="125798"/>
        <a:ext cx="7570055" cy="1462274"/>
      </dsp:txXfrm>
    </dsp:sp>
    <dsp:sp modelId="{C9EF8893-669A-344E-92AF-D0857540382D}">
      <dsp:nvSpPr>
        <dsp:cNvPr id="0" name=""/>
        <dsp:cNvSpPr/>
      </dsp:nvSpPr>
      <dsp:spPr>
        <a:xfrm>
          <a:off x="0" y="1733418"/>
          <a:ext cx="7728267" cy="1620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cap="all" baseline="0" dirty="0">
              <a:solidFill>
                <a:schemeClr val="tx1"/>
              </a:solidFill>
            </a:rPr>
            <a:t>Derivación</a:t>
          </a:r>
          <a:r>
            <a:rPr lang="es-ES_tradnl" sz="2300" kern="1200" baseline="0" dirty="0">
              <a:solidFill>
                <a:schemeClr val="tx1"/>
              </a:solidFill>
            </a:rPr>
            <a:t>: </a:t>
          </a:r>
          <a:br>
            <a:rPr lang="es-ES_tradnl" sz="2300" kern="1200" baseline="0" dirty="0">
              <a:solidFill>
                <a:schemeClr val="tx1"/>
              </a:solidFill>
            </a:rPr>
          </a:br>
          <a:r>
            <a:rPr lang="es-ES_tradnl" sz="2300" kern="1200" baseline="0" dirty="0">
              <a:solidFill>
                <a:schemeClr val="tx1"/>
              </a:solidFill>
            </a:rPr>
            <a:t>se combina una raíz con uno o varios sufijos derivativos </a:t>
          </a:r>
          <a:br>
            <a:rPr lang="es-ES_tradnl" sz="2300" kern="1200" baseline="0" dirty="0">
              <a:solidFill>
                <a:schemeClr val="tx1"/>
              </a:solidFill>
            </a:rPr>
          </a:br>
          <a:r>
            <a:rPr lang="es-ES_tradnl" sz="2300" i="1" kern="1200" baseline="0" dirty="0">
              <a:solidFill>
                <a:schemeClr val="tx1"/>
              </a:solidFill>
            </a:rPr>
            <a:t>cucharada, inutilizar, reaccionario</a:t>
          </a:r>
          <a:endParaRPr lang="en-US" sz="2300" i="1" kern="1200" baseline="0" dirty="0">
            <a:solidFill>
              <a:schemeClr val="tx1"/>
            </a:solidFill>
          </a:endParaRPr>
        </a:p>
      </dsp:txBody>
      <dsp:txXfrm>
        <a:off x="79106" y="1812524"/>
        <a:ext cx="7570055" cy="1462274"/>
      </dsp:txXfrm>
    </dsp:sp>
    <dsp:sp modelId="{DB568A1B-F8BB-9247-98ED-15DE169EF3D8}">
      <dsp:nvSpPr>
        <dsp:cNvPr id="0" name=""/>
        <dsp:cNvSpPr/>
      </dsp:nvSpPr>
      <dsp:spPr>
        <a:xfrm>
          <a:off x="0" y="3420145"/>
          <a:ext cx="7728267" cy="162048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2300" kern="1200" cap="all" baseline="0" dirty="0">
              <a:solidFill>
                <a:schemeClr val="tx1"/>
              </a:solidFill>
            </a:rPr>
            <a:t>Parasíntesis</a:t>
          </a:r>
          <a:r>
            <a:rPr lang="es-ES_tradnl" sz="2300" kern="1200" baseline="0" dirty="0">
              <a:solidFill>
                <a:schemeClr val="tx1"/>
              </a:solidFill>
            </a:rPr>
            <a:t>: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2300" kern="1200" baseline="0" dirty="0">
              <a:solidFill>
                <a:schemeClr val="tx1"/>
              </a:solidFill>
            </a:rPr>
            <a:t>se combinan en una misma palabra los procesos de composición y derivación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2300" i="1" kern="1200" baseline="0" dirty="0">
              <a:solidFill>
                <a:schemeClr val="tx1"/>
              </a:solidFill>
            </a:rPr>
            <a:t>automovilista, sietemesino</a:t>
          </a:r>
          <a:endParaRPr lang="en-US" sz="2300" i="1" kern="1200" baseline="0" dirty="0">
            <a:solidFill>
              <a:schemeClr val="tx1"/>
            </a:solidFill>
          </a:endParaRPr>
        </a:p>
      </dsp:txBody>
      <dsp:txXfrm>
        <a:off x="79106" y="3499251"/>
        <a:ext cx="7570055" cy="146227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404C9-4DBD-F742-9ED6-8A968C4D78ED}">
      <dsp:nvSpPr>
        <dsp:cNvPr id="0" name=""/>
        <dsp:cNvSpPr/>
      </dsp:nvSpPr>
      <dsp:spPr>
        <a:xfrm>
          <a:off x="0" y="365633"/>
          <a:ext cx="7728267" cy="10328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>
              <a:solidFill>
                <a:schemeClr val="tx1"/>
              </a:solidFill>
            </a:rPr>
            <a:t>Palabras simples: poseen una sola raíz</a:t>
          </a:r>
          <a:endParaRPr lang="en-US" sz="2600" kern="1200">
            <a:solidFill>
              <a:schemeClr val="tx1"/>
            </a:solidFill>
          </a:endParaRPr>
        </a:p>
      </dsp:txBody>
      <dsp:txXfrm>
        <a:off x="50420" y="416053"/>
        <a:ext cx="7627427" cy="932014"/>
      </dsp:txXfrm>
    </dsp:sp>
    <dsp:sp modelId="{613DC902-99E5-AD4A-AB0E-21F95C7D55FC}">
      <dsp:nvSpPr>
        <dsp:cNvPr id="0" name=""/>
        <dsp:cNvSpPr/>
      </dsp:nvSpPr>
      <dsp:spPr>
        <a:xfrm>
          <a:off x="0" y="1473367"/>
          <a:ext cx="7728267" cy="1032854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>
              <a:solidFill>
                <a:schemeClr val="tx1"/>
              </a:solidFill>
            </a:rPr>
            <a:t>Compuestas: dos raíces combinadas: aguanieve, hispaoamericano</a:t>
          </a:r>
          <a:endParaRPr lang="en-US" sz="2600" kern="1200">
            <a:solidFill>
              <a:schemeClr val="tx1"/>
            </a:solidFill>
          </a:endParaRPr>
        </a:p>
      </dsp:txBody>
      <dsp:txXfrm>
        <a:off x="50420" y="1523787"/>
        <a:ext cx="7627427" cy="932014"/>
      </dsp:txXfrm>
    </dsp:sp>
    <dsp:sp modelId="{CDF14F94-E4A4-FD41-A18B-BA277AC1F28D}">
      <dsp:nvSpPr>
        <dsp:cNvPr id="0" name=""/>
        <dsp:cNvSpPr/>
      </dsp:nvSpPr>
      <dsp:spPr>
        <a:xfrm>
          <a:off x="0" y="2581101"/>
          <a:ext cx="7728267" cy="1032854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>
              <a:solidFill>
                <a:schemeClr val="tx1"/>
              </a:solidFill>
            </a:rPr>
            <a:t>Palabras derivadas: tienen una raíz y morfemas derivativos: mapear, mesita</a:t>
          </a:r>
          <a:endParaRPr lang="en-US" sz="2600" kern="1200">
            <a:solidFill>
              <a:schemeClr val="tx1"/>
            </a:solidFill>
          </a:endParaRPr>
        </a:p>
      </dsp:txBody>
      <dsp:txXfrm>
        <a:off x="50420" y="2631521"/>
        <a:ext cx="7627427" cy="932014"/>
      </dsp:txXfrm>
    </dsp:sp>
    <dsp:sp modelId="{6A3B0643-3717-C54C-A8CB-92CA98F84401}">
      <dsp:nvSpPr>
        <dsp:cNvPr id="0" name=""/>
        <dsp:cNvSpPr/>
      </dsp:nvSpPr>
      <dsp:spPr>
        <a:xfrm>
          <a:off x="0" y="3688836"/>
          <a:ext cx="7728267" cy="1032854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>
              <a:solidFill>
                <a:schemeClr val="tx1"/>
              </a:solidFill>
            </a:rPr>
            <a:t>Palabras parasintéticas: constan de dos raíces, una de las cuales tiene un sufijo derivativo: quince-añ-ero</a:t>
          </a:r>
          <a:endParaRPr lang="en-US" sz="2600" kern="1200">
            <a:solidFill>
              <a:schemeClr val="tx1"/>
            </a:solidFill>
          </a:endParaRPr>
        </a:p>
      </dsp:txBody>
      <dsp:txXfrm>
        <a:off x="50420" y="3739256"/>
        <a:ext cx="7627427" cy="93201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9CACF-0F95-CF45-824C-A2C3D566169D}">
      <dsp:nvSpPr>
        <dsp:cNvPr id="0" name=""/>
        <dsp:cNvSpPr/>
      </dsp:nvSpPr>
      <dsp:spPr>
        <a:xfrm>
          <a:off x="0" y="2748456"/>
          <a:ext cx="7728267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BC58-5AF6-BE48-8834-880A28BED4F6}">
      <dsp:nvSpPr>
        <dsp:cNvPr id="0" name=""/>
        <dsp:cNvSpPr/>
      </dsp:nvSpPr>
      <dsp:spPr>
        <a:xfrm>
          <a:off x="169668" y="1726830"/>
          <a:ext cx="3536106" cy="92956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 dirty="0" err="1">
              <a:solidFill>
                <a:schemeClr val="tx1"/>
              </a:solidFill>
            </a:rPr>
            <a:t>Ejercicio</a:t>
          </a:r>
          <a:r>
            <a:rPr lang="en-US" sz="1800" kern="1200" dirty="0">
              <a:solidFill>
                <a:schemeClr val="tx1"/>
              </a:solidFill>
            </a:rPr>
            <a:t> 4.20. </a:t>
          </a:r>
          <a:r>
            <a:rPr lang="en-US" sz="1800" b="0" kern="1200" dirty="0" err="1">
              <a:solidFill>
                <a:schemeClr val="tx1"/>
              </a:solidFill>
            </a:rPr>
            <a:t>Estas</a:t>
          </a:r>
          <a:r>
            <a:rPr lang="en-US" sz="1800" b="0" kern="1200" dirty="0">
              <a:solidFill>
                <a:schemeClr val="tx1"/>
              </a:solidFill>
            </a:rPr>
            <a:t> palabras, ¿son simples, </a:t>
          </a:r>
          <a:r>
            <a:rPr lang="en-US" sz="1800" b="0" kern="1200" dirty="0" err="1">
              <a:solidFill>
                <a:schemeClr val="tx1"/>
              </a:solidFill>
            </a:rPr>
            <a:t>derivadas</a:t>
          </a:r>
          <a:r>
            <a:rPr lang="en-US" sz="1800" b="0" kern="1200" dirty="0">
              <a:solidFill>
                <a:schemeClr val="tx1"/>
              </a:solidFill>
            </a:rPr>
            <a:t>, </a:t>
          </a:r>
          <a:r>
            <a:rPr lang="en-US" sz="1800" b="0" kern="1200" dirty="0" err="1">
              <a:solidFill>
                <a:schemeClr val="tx1"/>
              </a:solidFill>
            </a:rPr>
            <a:t>compuestas</a:t>
          </a:r>
          <a:r>
            <a:rPr lang="en-US" sz="1800" b="0" kern="1200" dirty="0">
              <a:solidFill>
                <a:schemeClr val="tx1"/>
              </a:solidFill>
            </a:rPr>
            <a:t> o </a:t>
          </a:r>
          <a:r>
            <a:rPr lang="en-US" sz="1800" b="0" kern="1200" dirty="0" err="1">
              <a:solidFill>
                <a:schemeClr val="tx1"/>
              </a:solidFill>
            </a:rPr>
            <a:t>parasintéticas</a:t>
          </a:r>
          <a:r>
            <a:rPr lang="en-US" sz="1800" b="0" kern="1200" dirty="0">
              <a:solidFill>
                <a:schemeClr val="tx1"/>
              </a:solidFill>
            </a:rPr>
            <a:t>?</a:t>
          </a:r>
        </a:p>
      </dsp:txBody>
      <dsp:txXfrm>
        <a:off x="169668" y="1726830"/>
        <a:ext cx="3536106" cy="929566"/>
      </dsp:txXfrm>
    </dsp:sp>
    <dsp:sp modelId="{ECD81060-5586-474B-A19D-97539754756F}">
      <dsp:nvSpPr>
        <dsp:cNvPr id="0" name=""/>
        <dsp:cNvSpPr/>
      </dsp:nvSpPr>
      <dsp:spPr>
        <a:xfrm>
          <a:off x="157666" y="-44094"/>
          <a:ext cx="3560110" cy="1830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tranquilo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vividor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empapelar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rojiblanco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sordomudez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cortocircuito</a:t>
          </a:r>
          <a:endParaRPr lang="en-US" sz="1400" b="1" kern="1200" dirty="0"/>
        </a:p>
      </dsp:txBody>
      <dsp:txXfrm>
        <a:off x="157666" y="-44094"/>
        <a:ext cx="3560110" cy="1830187"/>
      </dsp:txXfrm>
    </dsp:sp>
    <dsp:sp modelId="{69BC5FAA-2643-8F4A-898C-F3282453D780}">
      <dsp:nvSpPr>
        <dsp:cNvPr id="0" name=""/>
        <dsp:cNvSpPr/>
      </dsp:nvSpPr>
      <dsp:spPr>
        <a:xfrm>
          <a:off x="1937721" y="2427302"/>
          <a:ext cx="0" cy="542247"/>
        </a:xfrm>
        <a:prstGeom prst="line">
          <a:avLst/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70553B-5F34-BE4F-B005-7FAB36135F23}">
      <dsp:nvSpPr>
        <dsp:cNvPr id="0" name=""/>
        <dsp:cNvSpPr/>
      </dsp:nvSpPr>
      <dsp:spPr>
        <a:xfrm>
          <a:off x="4095302" y="3040874"/>
          <a:ext cx="3390484" cy="64018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 dirty="0" err="1">
              <a:solidFill>
                <a:schemeClr val="tx1"/>
              </a:solidFill>
            </a:rPr>
            <a:t>Ejercicio</a:t>
          </a:r>
          <a:r>
            <a:rPr lang="en-US" sz="1800" kern="1200" dirty="0">
              <a:solidFill>
                <a:schemeClr val="tx1"/>
              </a:solidFill>
            </a:rPr>
            <a:t> 4.21. </a:t>
          </a:r>
          <a:br>
            <a:rPr lang="en-US" sz="1800" kern="1200" dirty="0">
              <a:solidFill>
                <a:schemeClr val="tx1"/>
              </a:solidFill>
            </a:rPr>
          </a:br>
          <a:r>
            <a:rPr lang="en-US" sz="1800" b="0" kern="1200" dirty="0" err="1">
              <a:solidFill>
                <a:schemeClr val="tx1"/>
              </a:solidFill>
            </a:rPr>
            <a:t>Separa</a:t>
          </a:r>
          <a:r>
            <a:rPr lang="en-US" sz="1800" b="0" kern="1200" dirty="0">
              <a:solidFill>
                <a:schemeClr val="tx1"/>
              </a:solidFill>
            </a:rPr>
            <a:t> </a:t>
          </a:r>
          <a:r>
            <a:rPr lang="en-US" sz="1800" b="0" kern="1200" dirty="0" err="1">
              <a:solidFill>
                <a:schemeClr val="tx1"/>
              </a:solidFill>
            </a:rPr>
            <a:t>raíces</a:t>
          </a:r>
          <a:r>
            <a:rPr lang="en-US" sz="1800" b="0" kern="1200" dirty="0">
              <a:solidFill>
                <a:schemeClr val="tx1"/>
              </a:solidFill>
            </a:rPr>
            <a:t>, </a:t>
          </a:r>
          <a:r>
            <a:rPr lang="en-US" sz="1800" b="0" kern="1200" dirty="0" err="1">
              <a:solidFill>
                <a:schemeClr val="tx1"/>
              </a:solidFill>
            </a:rPr>
            <a:t>prefijos</a:t>
          </a:r>
          <a:r>
            <a:rPr lang="en-US" sz="1800" b="0" kern="1200" dirty="0">
              <a:solidFill>
                <a:schemeClr val="tx1"/>
              </a:solidFill>
            </a:rPr>
            <a:t> y </a:t>
          </a:r>
          <a:r>
            <a:rPr lang="en-US" sz="1800" b="0" kern="1200" dirty="0" err="1">
              <a:solidFill>
                <a:schemeClr val="tx1"/>
              </a:solidFill>
            </a:rPr>
            <a:t>sufijos</a:t>
          </a:r>
          <a:endParaRPr lang="en-US" sz="1800" b="0" kern="1200" dirty="0">
            <a:solidFill>
              <a:schemeClr val="tx1"/>
            </a:solidFill>
          </a:endParaRPr>
        </a:p>
      </dsp:txBody>
      <dsp:txXfrm>
        <a:off x="4095302" y="3040874"/>
        <a:ext cx="3390484" cy="640184"/>
      </dsp:txXfrm>
    </dsp:sp>
    <dsp:sp modelId="{CA9A97B4-7DD0-CD42-B3B5-0BDAA3E5BE25}">
      <dsp:nvSpPr>
        <dsp:cNvPr id="0" name=""/>
        <dsp:cNvSpPr/>
      </dsp:nvSpPr>
      <dsp:spPr>
        <a:xfrm>
          <a:off x="4095302" y="3681058"/>
          <a:ext cx="3390484" cy="1653808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pecera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avioneta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odioso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Intramuscular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indomable</a:t>
          </a:r>
          <a:endParaRPr lang="en-US" sz="1400" b="1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/>
            <a:t>zapatilla</a:t>
          </a:r>
          <a:endParaRPr lang="en-US" sz="1400" b="1" kern="1200" dirty="0"/>
        </a:p>
      </dsp:txBody>
      <dsp:txXfrm>
        <a:off x="4095302" y="3681058"/>
        <a:ext cx="3390484" cy="1653808"/>
      </dsp:txXfrm>
    </dsp:sp>
    <dsp:sp modelId="{F167DE92-288E-9E41-9AED-80D6A820C72E}">
      <dsp:nvSpPr>
        <dsp:cNvPr id="0" name=""/>
        <dsp:cNvSpPr/>
      </dsp:nvSpPr>
      <dsp:spPr>
        <a:xfrm>
          <a:off x="5790545" y="2667433"/>
          <a:ext cx="0" cy="373440"/>
        </a:xfrm>
        <a:prstGeom prst="line">
          <a:avLst/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2C271-9FFB-CC45-B488-2EFA0FA2E1AE}">
      <dsp:nvSpPr>
        <dsp:cNvPr id="0" name=""/>
        <dsp:cNvSpPr/>
      </dsp:nvSpPr>
      <dsp:spPr>
        <a:xfrm rot="2700000">
          <a:off x="1894443" y="2841868"/>
          <a:ext cx="86555" cy="8655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4DA3B1-313E-8746-AC90-A823594156F4}">
      <dsp:nvSpPr>
        <dsp:cNvPr id="0" name=""/>
        <dsp:cNvSpPr/>
      </dsp:nvSpPr>
      <dsp:spPr>
        <a:xfrm rot="2700000">
          <a:off x="5749049" y="2625937"/>
          <a:ext cx="82991" cy="8299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D36DE-4B00-C043-BD3E-1BB8B0C6973B}">
      <dsp:nvSpPr>
        <dsp:cNvPr id="0" name=""/>
        <dsp:cNvSpPr/>
      </dsp:nvSpPr>
      <dsp:spPr>
        <a:xfrm>
          <a:off x="0" y="46236"/>
          <a:ext cx="7728267" cy="7667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La morfología estudia la estructura, tipología y organización interna de las palabras: unidades con significante y significado (1ª articulación)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7431" y="83667"/>
        <a:ext cx="7653405" cy="691908"/>
      </dsp:txXfrm>
    </dsp:sp>
    <dsp:sp modelId="{CC99D958-8734-1C4B-B2D1-B7A6F0A8B300}">
      <dsp:nvSpPr>
        <dsp:cNvPr id="0" name=""/>
        <dsp:cNvSpPr/>
      </dsp:nvSpPr>
      <dsp:spPr>
        <a:xfrm>
          <a:off x="0" y="930971"/>
          <a:ext cx="7728267" cy="766770"/>
        </a:xfrm>
        <a:prstGeom prst="roundRect">
          <a:avLst/>
        </a:prstGeom>
        <a:solidFill>
          <a:schemeClr val="accent2">
            <a:hueOff val="390891"/>
            <a:satOff val="-6307"/>
            <a:lumOff val="-109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Definición del término palabra: unidad aislable con límites fijos (sin unidades en su interior). Es la unidad de la que los hablantes son más conscientes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7431" y="968402"/>
        <a:ext cx="7653405" cy="691908"/>
      </dsp:txXfrm>
    </dsp:sp>
    <dsp:sp modelId="{03450491-88B0-ED4F-889E-08F7724F511B}">
      <dsp:nvSpPr>
        <dsp:cNvPr id="0" name=""/>
        <dsp:cNvSpPr/>
      </dsp:nvSpPr>
      <dsp:spPr>
        <a:xfrm>
          <a:off x="0" y="1697742"/>
          <a:ext cx="7728267" cy="4641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 dirty="0">
              <a:solidFill>
                <a:schemeClr val="tx1"/>
              </a:solidFill>
            </a:rPr>
            <a:t>Guardia civil, he comido (pero no *he ya comido)</a:t>
          </a:r>
          <a:endParaRPr lang="en-US" sz="12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Niña: la niña, pero no *niñmayora</a:t>
          </a:r>
          <a:endParaRPr lang="en-US" sz="1200" kern="1200">
            <a:solidFill>
              <a:schemeClr val="tx1"/>
            </a:solidFill>
          </a:endParaRPr>
        </a:p>
      </dsp:txBody>
      <dsp:txXfrm>
        <a:off x="0" y="1697742"/>
        <a:ext cx="7728267" cy="464185"/>
      </dsp:txXfrm>
    </dsp:sp>
    <dsp:sp modelId="{A21B8351-3993-B44C-85BC-D4578B6248AB}">
      <dsp:nvSpPr>
        <dsp:cNvPr id="0" name=""/>
        <dsp:cNvSpPr/>
      </dsp:nvSpPr>
      <dsp:spPr>
        <a:xfrm>
          <a:off x="0" y="2181957"/>
          <a:ext cx="7728267" cy="657942"/>
        </a:xfrm>
        <a:prstGeom prst="roundRect">
          <a:avLst/>
        </a:prstGeom>
        <a:solidFill>
          <a:schemeClr val="accent2">
            <a:hueOff val="781782"/>
            <a:satOff val="-12614"/>
            <a:lumOff val="-219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u="none" kern="1200" dirty="0">
              <a:solidFill>
                <a:schemeClr val="tx1"/>
              </a:solidFill>
            </a:rPr>
            <a:t>En morfología, las palabras se dividen en morfemas:</a:t>
          </a:r>
          <a:r>
            <a:rPr lang="es-ES_tradnl" sz="1700" kern="1200" dirty="0">
              <a:solidFill>
                <a:schemeClr val="tx1"/>
              </a:solidFill>
            </a:rPr>
            <a:t> 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in-</a:t>
          </a:r>
          <a:r>
            <a:rPr lang="es-ES_tradnl" sz="1700" kern="1200" dirty="0" err="1">
              <a:solidFill>
                <a:schemeClr val="tx1"/>
              </a:solidFill>
            </a:rPr>
            <a:t>toler</a:t>
          </a:r>
          <a:r>
            <a:rPr lang="es-ES_tradnl" sz="1700" kern="1200" dirty="0">
              <a:solidFill>
                <a:schemeClr val="tx1"/>
              </a:solidFill>
            </a:rPr>
            <a:t>-</a:t>
          </a:r>
          <a:r>
            <a:rPr lang="es-ES_tradnl" sz="1700" kern="1200" dirty="0" err="1">
              <a:solidFill>
                <a:schemeClr val="tx1"/>
              </a:solidFill>
            </a:rPr>
            <a:t>able</a:t>
          </a:r>
          <a:r>
            <a:rPr lang="es-ES_tradnl" sz="1700" kern="1200" dirty="0">
              <a:solidFill>
                <a:schemeClr val="tx1"/>
              </a:solidFill>
            </a:rPr>
            <a:t> (frente a </a:t>
          </a:r>
          <a:r>
            <a:rPr lang="es-ES_tradnl" sz="1700" i="1" kern="1200" dirty="0">
              <a:solidFill>
                <a:schemeClr val="tx1"/>
              </a:solidFill>
            </a:rPr>
            <a:t>in-</a:t>
          </a:r>
          <a:r>
            <a:rPr lang="es-ES_tradnl" sz="1700" i="1" kern="1200" dirty="0" err="1">
              <a:solidFill>
                <a:schemeClr val="tx1"/>
              </a:solidFill>
            </a:rPr>
            <a:t>to</a:t>
          </a:r>
          <a:r>
            <a:rPr lang="es-ES_tradnl" sz="1700" i="1" kern="1200" dirty="0">
              <a:solidFill>
                <a:schemeClr val="tx1"/>
              </a:solidFill>
            </a:rPr>
            <a:t>-le-</a:t>
          </a:r>
          <a:r>
            <a:rPr lang="es-ES_tradnl" sz="1700" i="1" kern="1200" dirty="0" err="1">
              <a:solidFill>
                <a:schemeClr val="tx1"/>
              </a:solidFill>
            </a:rPr>
            <a:t>ra</a:t>
          </a:r>
          <a:r>
            <a:rPr lang="es-ES_tradnl" sz="1700" i="1" kern="1200" dirty="0">
              <a:solidFill>
                <a:schemeClr val="tx1"/>
              </a:solidFill>
            </a:rPr>
            <a:t>-</a:t>
          </a:r>
          <a:r>
            <a:rPr lang="es-ES_tradnl" sz="1700" i="1" kern="1200" dirty="0" err="1">
              <a:solidFill>
                <a:schemeClr val="tx1"/>
              </a:solidFill>
            </a:rPr>
            <a:t>ble</a:t>
          </a:r>
          <a:r>
            <a:rPr lang="es-ES_tradnl" sz="1700" kern="1200" dirty="0">
              <a:solidFill>
                <a:schemeClr val="tx1"/>
              </a:solidFill>
            </a:rPr>
            <a:t> en fonología)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2118" y="2214075"/>
        <a:ext cx="7664031" cy="593706"/>
      </dsp:txXfrm>
    </dsp:sp>
    <dsp:sp modelId="{E51D95F4-3601-A84D-B9E2-D509C14661C2}">
      <dsp:nvSpPr>
        <dsp:cNvPr id="0" name=""/>
        <dsp:cNvSpPr/>
      </dsp:nvSpPr>
      <dsp:spPr>
        <a:xfrm>
          <a:off x="0" y="2734145"/>
          <a:ext cx="7728267" cy="28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2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 dirty="0">
              <a:solidFill>
                <a:schemeClr val="tx1"/>
              </a:solidFill>
            </a:rPr>
            <a:t>En fonología: las palabras se dividen en sílabas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0" y="2734145"/>
        <a:ext cx="7728267" cy="286505"/>
      </dsp:txXfrm>
    </dsp:sp>
    <dsp:sp modelId="{84EAF77D-AC76-3344-9083-41EADC2B07EB}">
      <dsp:nvSpPr>
        <dsp:cNvPr id="0" name=""/>
        <dsp:cNvSpPr/>
      </dsp:nvSpPr>
      <dsp:spPr>
        <a:xfrm>
          <a:off x="0" y="3204939"/>
          <a:ext cx="7728267" cy="403635"/>
        </a:xfrm>
        <a:prstGeom prst="roundRect">
          <a:avLst/>
        </a:prstGeom>
        <a:solidFill>
          <a:schemeClr val="accent2">
            <a:hueOff val="1172672"/>
            <a:satOff val="-18920"/>
            <a:lumOff val="-329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El morfema: signo mínimo; mínima unidad de análisis gramatical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9704" y="3224643"/>
        <a:ext cx="7688859" cy="364227"/>
      </dsp:txXfrm>
    </dsp:sp>
    <dsp:sp modelId="{2E18931E-48D4-EB43-B8C1-67AADF46065C}">
      <dsp:nvSpPr>
        <dsp:cNvPr id="0" name=""/>
        <dsp:cNvSpPr/>
      </dsp:nvSpPr>
      <dsp:spPr>
        <a:xfrm>
          <a:off x="0" y="3623739"/>
          <a:ext cx="7728267" cy="228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El significante se llama </a:t>
          </a:r>
          <a:r>
            <a:rPr lang="es-ES_tradnl" sz="1200" i="1" kern="1200">
              <a:solidFill>
                <a:schemeClr val="tx1"/>
              </a:solidFill>
            </a:rPr>
            <a:t>morfo</a:t>
          </a:r>
          <a:r>
            <a:rPr lang="es-ES_tradnl" sz="1200" kern="1200">
              <a:solidFill>
                <a:schemeClr val="tx1"/>
              </a:solidFill>
            </a:rPr>
            <a:t> (existen alomorfos)</a:t>
          </a:r>
          <a:endParaRPr lang="en-US" sz="1200" kern="1200">
            <a:solidFill>
              <a:schemeClr val="tx1"/>
            </a:solidFill>
          </a:endParaRPr>
        </a:p>
      </dsp:txBody>
      <dsp:txXfrm>
        <a:off x="0" y="3623739"/>
        <a:ext cx="7728267" cy="228993"/>
      </dsp:txXfrm>
    </dsp:sp>
    <dsp:sp modelId="{D2365481-666F-7F45-9296-34F31C3A0C71}">
      <dsp:nvSpPr>
        <dsp:cNvPr id="0" name=""/>
        <dsp:cNvSpPr/>
      </dsp:nvSpPr>
      <dsp:spPr>
        <a:xfrm>
          <a:off x="0" y="3814823"/>
          <a:ext cx="7728267" cy="589861"/>
        </a:xfrm>
        <a:prstGeom prst="roundRect">
          <a:avLst/>
        </a:prstGeom>
        <a:solidFill>
          <a:schemeClr val="accent2">
            <a:hueOff val="1563563"/>
            <a:satOff val="-25227"/>
            <a:lumOff val="-439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>
              <a:solidFill>
                <a:schemeClr val="tx1"/>
              </a:solidFill>
            </a:rPr>
            <a:t>Para identificar un morfema: segmentación y conmutación en unidades con significado</a:t>
          </a:r>
          <a:endParaRPr lang="en-US" sz="1800" kern="1200">
            <a:solidFill>
              <a:schemeClr val="tx1"/>
            </a:solidFill>
          </a:endParaRPr>
        </a:p>
      </dsp:txBody>
      <dsp:txXfrm>
        <a:off x="28795" y="3843618"/>
        <a:ext cx="7670677" cy="532271"/>
      </dsp:txXfrm>
    </dsp:sp>
    <dsp:sp modelId="{127FC081-0037-294A-BF5C-C537E144DDD4}">
      <dsp:nvSpPr>
        <dsp:cNvPr id="0" name=""/>
        <dsp:cNvSpPr/>
      </dsp:nvSpPr>
      <dsp:spPr>
        <a:xfrm>
          <a:off x="0" y="4446830"/>
          <a:ext cx="7728267" cy="524302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La secuencia de morfemas en nombres: (Pr+)R+SD(s)+SFG+SFN</a:t>
          </a:r>
        </a:p>
      </dsp:txBody>
      <dsp:txXfrm>
        <a:off x="25594" y="4472424"/>
        <a:ext cx="7677079" cy="473114"/>
      </dsp:txXfrm>
    </dsp:sp>
    <dsp:sp modelId="{84DC6945-0495-9840-9C62-5D32667C0BA9}">
      <dsp:nvSpPr>
        <dsp:cNvPr id="0" name=""/>
        <dsp:cNvSpPr/>
      </dsp:nvSpPr>
      <dsp:spPr>
        <a:xfrm>
          <a:off x="0" y="4971133"/>
          <a:ext cx="7728267" cy="245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200" kern="1200" dirty="0" err="1">
              <a:solidFill>
                <a:schemeClr val="tx1"/>
              </a:solidFill>
            </a:rPr>
            <a:t>Ejemplo</a:t>
          </a:r>
          <a:r>
            <a:rPr lang="en-US" sz="1200" kern="1200" dirty="0">
              <a:solidFill>
                <a:schemeClr val="tx1"/>
              </a:solidFill>
            </a:rPr>
            <a:t>: </a:t>
          </a:r>
          <a:r>
            <a:rPr lang="en-US" sz="1200" kern="1200" dirty="0" err="1">
              <a:solidFill>
                <a:schemeClr val="tx1"/>
              </a:solidFill>
            </a:rPr>
            <a:t>intolerables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0" y="4971133"/>
        <a:ext cx="7728267" cy="24555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9704F5-441F-5146-9A53-C778C9B91B9C}">
      <dsp:nvSpPr>
        <dsp:cNvPr id="0" name=""/>
        <dsp:cNvSpPr/>
      </dsp:nvSpPr>
      <dsp:spPr>
        <a:xfrm>
          <a:off x="0" y="274320"/>
          <a:ext cx="2285999" cy="13715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sustantivo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0" y="274320"/>
        <a:ext cx="2285999" cy="1371599"/>
      </dsp:txXfrm>
    </dsp:sp>
    <dsp:sp modelId="{B404D8C8-4C37-8B43-815D-30177AB78528}">
      <dsp:nvSpPr>
        <dsp:cNvPr id="0" name=""/>
        <dsp:cNvSpPr/>
      </dsp:nvSpPr>
      <dsp:spPr>
        <a:xfrm>
          <a:off x="2514600" y="274320"/>
          <a:ext cx="2285999" cy="1371599"/>
        </a:xfrm>
        <a:prstGeom prst="rect">
          <a:avLst/>
        </a:prstGeom>
        <a:solidFill>
          <a:schemeClr val="accent2">
            <a:hueOff val="279208"/>
            <a:satOff val="-4505"/>
            <a:lumOff val="-78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adjetivo</a:t>
          </a:r>
          <a:endParaRPr lang="en-US" sz="2800" kern="1200">
            <a:solidFill>
              <a:schemeClr val="tx1"/>
            </a:solidFill>
          </a:endParaRPr>
        </a:p>
      </dsp:txBody>
      <dsp:txXfrm>
        <a:off x="2514600" y="274320"/>
        <a:ext cx="2285999" cy="1371599"/>
      </dsp:txXfrm>
    </dsp:sp>
    <dsp:sp modelId="{50672B32-4C81-DD49-A0D1-CB768BDF2E87}">
      <dsp:nvSpPr>
        <dsp:cNvPr id="0" name=""/>
        <dsp:cNvSpPr/>
      </dsp:nvSpPr>
      <dsp:spPr>
        <a:xfrm>
          <a:off x="5029199" y="274320"/>
          <a:ext cx="2285999" cy="1371599"/>
        </a:xfrm>
        <a:prstGeom prst="rect">
          <a:avLst/>
        </a:prstGeom>
        <a:solidFill>
          <a:schemeClr val="accent2">
            <a:hueOff val="558415"/>
            <a:satOff val="-9010"/>
            <a:lumOff val="-156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pronombre personal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5029199" y="274320"/>
        <a:ext cx="2285999" cy="1371599"/>
      </dsp:txXfrm>
    </dsp:sp>
    <dsp:sp modelId="{8BF1FD78-F05E-D945-A94A-FF25AC39DFB9}">
      <dsp:nvSpPr>
        <dsp:cNvPr id="0" name=""/>
        <dsp:cNvSpPr/>
      </dsp:nvSpPr>
      <dsp:spPr>
        <a:xfrm>
          <a:off x="0" y="1874520"/>
          <a:ext cx="2285999" cy="1371599"/>
        </a:xfrm>
        <a:prstGeom prst="rect">
          <a:avLst/>
        </a:prstGeom>
        <a:solidFill>
          <a:schemeClr val="accent2">
            <a:hueOff val="837623"/>
            <a:satOff val="-13515"/>
            <a:lumOff val="-235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verbo</a:t>
          </a:r>
          <a:endParaRPr lang="en-US" sz="2800" kern="1200">
            <a:solidFill>
              <a:schemeClr val="tx1"/>
            </a:solidFill>
          </a:endParaRPr>
        </a:p>
      </dsp:txBody>
      <dsp:txXfrm>
        <a:off x="0" y="1874520"/>
        <a:ext cx="2285999" cy="1371599"/>
      </dsp:txXfrm>
    </dsp:sp>
    <dsp:sp modelId="{428AA347-3801-8246-B1B9-87E366C35407}">
      <dsp:nvSpPr>
        <dsp:cNvPr id="0" name=""/>
        <dsp:cNvSpPr/>
      </dsp:nvSpPr>
      <dsp:spPr>
        <a:xfrm>
          <a:off x="2514600" y="1874520"/>
          <a:ext cx="2285999" cy="1371599"/>
        </a:xfrm>
        <a:prstGeom prst="rect">
          <a:avLst/>
        </a:prstGeom>
        <a:solidFill>
          <a:schemeClr val="accent2">
            <a:hueOff val="1116831"/>
            <a:satOff val="-18019"/>
            <a:lumOff val="-313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adverbio</a:t>
          </a:r>
          <a:endParaRPr lang="en-US" sz="2800" kern="1200">
            <a:solidFill>
              <a:schemeClr val="tx1"/>
            </a:solidFill>
          </a:endParaRPr>
        </a:p>
      </dsp:txBody>
      <dsp:txXfrm>
        <a:off x="2514600" y="1874520"/>
        <a:ext cx="2285999" cy="1371599"/>
      </dsp:txXfrm>
    </dsp:sp>
    <dsp:sp modelId="{A3B5518D-10AF-A643-ADD8-D77F2996744F}">
      <dsp:nvSpPr>
        <dsp:cNvPr id="0" name=""/>
        <dsp:cNvSpPr/>
      </dsp:nvSpPr>
      <dsp:spPr>
        <a:xfrm>
          <a:off x="5029199" y="1874520"/>
          <a:ext cx="2285999" cy="1371599"/>
        </a:xfrm>
        <a:prstGeom prst="rect">
          <a:avLst/>
        </a:prstGeom>
        <a:solidFill>
          <a:schemeClr val="accent2">
            <a:hueOff val="1396038"/>
            <a:satOff val="-22524"/>
            <a:lumOff val="-3921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chemeClr val="tx1"/>
              </a:solidFill>
            </a:rPr>
            <a:t>determinante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5029199" y="1874520"/>
        <a:ext cx="2285999" cy="1371599"/>
      </dsp:txXfrm>
    </dsp:sp>
    <dsp:sp modelId="{D5EB6031-5EAB-D846-8B3F-C88515CFE2E1}">
      <dsp:nvSpPr>
        <dsp:cNvPr id="0" name=""/>
        <dsp:cNvSpPr/>
      </dsp:nvSpPr>
      <dsp:spPr>
        <a:xfrm>
          <a:off x="1257300" y="3474719"/>
          <a:ext cx="2285999" cy="1371599"/>
        </a:xfrm>
        <a:prstGeom prst="rect">
          <a:avLst/>
        </a:prstGeom>
        <a:solidFill>
          <a:schemeClr val="accent2">
            <a:hueOff val="1675246"/>
            <a:satOff val="-27029"/>
            <a:lumOff val="-470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preposición</a:t>
          </a:r>
          <a:endParaRPr lang="en-US" sz="2800" kern="1200">
            <a:solidFill>
              <a:schemeClr val="tx1"/>
            </a:solidFill>
          </a:endParaRPr>
        </a:p>
      </dsp:txBody>
      <dsp:txXfrm>
        <a:off x="1257300" y="3474719"/>
        <a:ext cx="2285999" cy="1371599"/>
      </dsp:txXfrm>
    </dsp:sp>
    <dsp:sp modelId="{FE637C7B-B95D-CA48-8193-0682254BD645}">
      <dsp:nvSpPr>
        <dsp:cNvPr id="0" name=""/>
        <dsp:cNvSpPr/>
      </dsp:nvSpPr>
      <dsp:spPr>
        <a:xfrm>
          <a:off x="3771900" y="3474719"/>
          <a:ext cx="2285999" cy="1371599"/>
        </a:xfrm>
        <a:prstGeom prst="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>
              <a:solidFill>
                <a:schemeClr val="tx1"/>
              </a:solidFill>
            </a:rPr>
            <a:t>conjunción</a:t>
          </a:r>
          <a:r>
            <a:rPr lang="en-US" sz="2800" kern="1200">
              <a:solidFill>
                <a:schemeClr val="tx1"/>
              </a:solidFill>
            </a:rPr>
            <a:t> </a:t>
          </a:r>
        </a:p>
      </dsp:txBody>
      <dsp:txXfrm>
        <a:off x="3771900" y="3474719"/>
        <a:ext cx="2285999" cy="137159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75A9B-7BD3-6048-8255-AA06B7A18E7F}">
      <dsp:nvSpPr>
        <dsp:cNvPr id="0" name=""/>
        <dsp:cNvSpPr/>
      </dsp:nvSpPr>
      <dsp:spPr>
        <a:xfrm>
          <a:off x="0" y="54629"/>
          <a:ext cx="7315200" cy="875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chemeClr val="tx1"/>
              </a:solidFill>
            </a:rPr>
            <a:t>A) </a:t>
          </a:r>
          <a:r>
            <a:rPr lang="en-US" sz="2200" b="1" kern="1200" dirty="0" err="1">
              <a:solidFill>
                <a:schemeClr val="tx1"/>
              </a:solidFill>
            </a:rPr>
            <a:t>Criterios</a:t>
          </a:r>
          <a:r>
            <a:rPr lang="en-US" sz="2200" b="1" kern="1200" dirty="0">
              <a:solidFill>
                <a:schemeClr val="tx1"/>
              </a:solidFill>
            </a:rPr>
            <a:t> </a:t>
          </a:r>
          <a:r>
            <a:rPr lang="en-US" sz="2200" b="1" kern="1200" dirty="0" err="1">
              <a:solidFill>
                <a:schemeClr val="tx1"/>
              </a:solidFill>
            </a:rPr>
            <a:t>morfológicos</a:t>
          </a:r>
          <a:r>
            <a:rPr lang="en-US" sz="2200" kern="1200" dirty="0">
              <a:solidFill>
                <a:schemeClr val="tx1"/>
              </a:solidFill>
            </a:rPr>
            <a:t>: palabras </a:t>
          </a:r>
          <a:r>
            <a:rPr lang="en-US" sz="2200" kern="1200" dirty="0" err="1">
              <a:solidFill>
                <a:schemeClr val="tx1"/>
              </a:solidFill>
            </a:rPr>
            <a:t>invariables</a:t>
          </a:r>
          <a:r>
            <a:rPr lang="en-US" sz="2200" kern="1200" dirty="0">
              <a:solidFill>
                <a:schemeClr val="tx1"/>
              </a:solidFill>
            </a:rPr>
            <a:t> / variables (con </a:t>
          </a:r>
          <a:r>
            <a:rPr lang="en-US" sz="2200" kern="1200" dirty="0" err="1">
              <a:solidFill>
                <a:schemeClr val="tx1"/>
              </a:solidFill>
            </a:rPr>
            <a:t>flexión</a:t>
          </a:r>
          <a:r>
            <a:rPr lang="en-US" sz="2200" kern="1200" dirty="0">
              <a:solidFill>
                <a:schemeClr val="tx1"/>
              </a:solidFill>
            </a:rPr>
            <a:t>):</a:t>
          </a:r>
        </a:p>
      </dsp:txBody>
      <dsp:txXfrm>
        <a:off x="42722" y="97351"/>
        <a:ext cx="7229756" cy="789716"/>
      </dsp:txXfrm>
    </dsp:sp>
    <dsp:sp modelId="{69CD6CDF-E1B8-9B43-85DE-C13353804F8A}">
      <dsp:nvSpPr>
        <dsp:cNvPr id="0" name=""/>
        <dsp:cNvSpPr/>
      </dsp:nvSpPr>
      <dsp:spPr>
        <a:xfrm>
          <a:off x="0" y="929789"/>
          <a:ext cx="7315200" cy="2322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Género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Número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Persona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Función sintáctica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Tiempo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Modo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Aspecto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>
              <a:solidFill>
                <a:schemeClr val="tx1"/>
              </a:solidFill>
            </a:rPr>
            <a:t>Voz</a:t>
          </a:r>
        </a:p>
      </dsp:txBody>
      <dsp:txXfrm>
        <a:off x="0" y="929789"/>
        <a:ext cx="7315200" cy="2322540"/>
      </dsp:txXfrm>
    </dsp:sp>
    <dsp:sp modelId="{2306F662-F08E-2740-A8C4-31C4E1960438}">
      <dsp:nvSpPr>
        <dsp:cNvPr id="0" name=""/>
        <dsp:cNvSpPr/>
      </dsp:nvSpPr>
      <dsp:spPr>
        <a:xfrm>
          <a:off x="0" y="3252330"/>
          <a:ext cx="7315200" cy="875160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b="1" kern="1200" dirty="0">
              <a:solidFill>
                <a:schemeClr val="tx1"/>
              </a:solidFill>
            </a:rPr>
            <a:t>B) Criterios distribucionales.</a:t>
          </a:r>
          <a:r>
            <a:rPr lang="es-ES_tradnl" sz="2200" kern="1200" dirty="0">
              <a:solidFill>
                <a:schemeClr val="tx1"/>
              </a:solidFill>
            </a:rPr>
            <a:t> Con qué palabras se combinan y por qué otras se pueden sustituir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3295052"/>
        <a:ext cx="7229756" cy="789716"/>
      </dsp:txXfrm>
    </dsp:sp>
    <dsp:sp modelId="{4457DE55-694A-9C41-A995-D6B6A6E38FF2}">
      <dsp:nvSpPr>
        <dsp:cNvPr id="0" name=""/>
        <dsp:cNvSpPr/>
      </dsp:nvSpPr>
      <dsp:spPr>
        <a:xfrm>
          <a:off x="0" y="4190850"/>
          <a:ext cx="7315200" cy="87516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b="1" kern="1200" dirty="0">
              <a:solidFill>
                <a:schemeClr val="tx1"/>
              </a:solidFill>
            </a:rPr>
            <a:t>C) Criterios semánticos.</a:t>
          </a:r>
          <a:r>
            <a:rPr lang="es-ES_tradnl" sz="2200" kern="1200" dirty="0">
              <a:solidFill>
                <a:schemeClr val="tx1"/>
              </a:solidFill>
            </a:rPr>
            <a:t> Qué tipo de significados suelen implicar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4233572"/>
        <a:ext cx="7229756" cy="78971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4FEB1D-F83C-C743-8370-42DEA55A5D34}">
      <dsp:nvSpPr>
        <dsp:cNvPr id="0" name=""/>
        <dsp:cNvSpPr/>
      </dsp:nvSpPr>
      <dsp:spPr>
        <a:xfrm>
          <a:off x="0" y="67044"/>
          <a:ext cx="7728267" cy="13985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kern="1200" dirty="0">
              <a:solidFill>
                <a:schemeClr val="tx1"/>
              </a:solidFill>
            </a:rPr>
            <a:t>Criterios morfológicos. Son palabras variables en cuanto a género y número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68270" y="135314"/>
        <a:ext cx="7591727" cy="1261975"/>
      </dsp:txXfrm>
    </dsp:sp>
    <dsp:sp modelId="{2C871103-9157-4A4D-A596-DDAAF040918D}">
      <dsp:nvSpPr>
        <dsp:cNvPr id="0" name=""/>
        <dsp:cNvSpPr/>
      </dsp:nvSpPr>
      <dsp:spPr>
        <a:xfrm>
          <a:off x="0" y="1537560"/>
          <a:ext cx="7728267" cy="1398515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kern="1200">
              <a:solidFill>
                <a:schemeClr val="tx1"/>
              </a:solidFill>
            </a:rPr>
            <a:t>Criterios distribucionales. Se combina con el artículo, el demostrativo, el posesivo y los indefinidos. Concuerda en género y número con todos ellos:</a:t>
          </a:r>
          <a:endParaRPr lang="en-US" sz="2500" kern="1200">
            <a:solidFill>
              <a:schemeClr val="tx1"/>
            </a:solidFill>
          </a:endParaRPr>
        </a:p>
      </dsp:txBody>
      <dsp:txXfrm>
        <a:off x="68270" y="1605830"/>
        <a:ext cx="7591727" cy="1261975"/>
      </dsp:txXfrm>
    </dsp:sp>
    <dsp:sp modelId="{15503FA2-6856-4E48-87DC-033F4605DB86}">
      <dsp:nvSpPr>
        <dsp:cNvPr id="0" name=""/>
        <dsp:cNvSpPr/>
      </dsp:nvSpPr>
      <dsp:spPr>
        <a:xfrm>
          <a:off x="0" y="2936076"/>
          <a:ext cx="7728267" cy="685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La chica tiene una herida en la frente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Esta chica tiene una herida en la frente</a:t>
          </a:r>
          <a:endParaRPr lang="en-US" sz="2000" kern="1200"/>
        </a:p>
      </dsp:txBody>
      <dsp:txXfrm>
        <a:off x="0" y="2936076"/>
        <a:ext cx="7728267" cy="685687"/>
      </dsp:txXfrm>
    </dsp:sp>
    <dsp:sp modelId="{8B684DA3-82A4-C148-9745-EBB9501F6D4E}">
      <dsp:nvSpPr>
        <dsp:cNvPr id="0" name=""/>
        <dsp:cNvSpPr/>
      </dsp:nvSpPr>
      <dsp:spPr>
        <a:xfrm>
          <a:off x="0" y="3621763"/>
          <a:ext cx="7728267" cy="1398515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kern="1200" dirty="0">
              <a:solidFill>
                <a:schemeClr val="tx1"/>
              </a:solidFill>
            </a:rPr>
            <a:t>Criterios semánticos. Los sustantivos suelen designar entidades (persona, empresa…), objetos (silla, mesa…) y sustancias (agua, leche…)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68270" y="3690033"/>
        <a:ext cx="7591727" cy="126197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71203-0385-3543-BE5C-9E3FB49E0F27}">
      <dsp:nvSpPr>
        <dsp:cNvPr id="0" name=""/>
        <dsp:cNvSpPr/>
      </dsp:nvSpPr>
      <dsp:spPr>
        <a:xfrm>
          <a:off x="0" y="23040"/>
          <a:ext cx="7315200" cy="804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Criterios morfológicos. Los adjetivos son palabras variables en género y número</a:t>
          </a:r>
          <a:endParaRPr lang="en-US" sz="2000" kern="1200">
            <a:solidFill>
              <a:schemeClr val="tx1"/>
            </a:solidFill>
          </a:endParaRPr>
        </a:p>
      </dsp:txBody>
      <dsp:txXfrm>
        <a:off x="39295" y="62335"/>
        <a:ext cx="7236610" cy="726370"/>
      </dsp:txXfrm>
    </dsp:sp>
    <dsp:sp modelId="{C86F8B48-2F3A-9E41-B67F-472C3AB95344}">
      <dsp:nvSpPr>
        <dsp:cNvPr id="0" name=""/>
        <dsp:cNvSpPr/>
      </dsp:nvSpPr>
      <dsp:spPr>
        <a:xfrm>
          <a:off x="0" y="828000"/>
          <a:ext cx="73152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 dirty="0">
              <a:solidFill>
                <a:schemeClr val="tx1"/>
              </a:solidFill>
            </a:rPr>
            <a:t>El pariente de Juan es </a:t>
          </a:r>
          <a:r>
            <a:rPr lang="es-ES_tradnl" sz="1200" u="sng" kern="1200" dirty="0">
              <a:solidFill>
                <a:schemeClr val="tx1"/>
              </a:solidFill>
            </a:rPr>
            <a:t>alto</a:t>
          </a:r>
          <a:endParaRPr lang="en-US" sz="1200" kern="1200" dirty="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 dirty="0">
              <a:solidFill>
                <a:schemeClr val="tx1"/>
              </a:solidFill>
            </a:rPr>
            <a:t>Los parientes </a:t>
          </a:r>
          <a:r>
            <a:rPr lang="es-ES_tradnl" sz="1200" u="sng" kern="1200" dirty="0">
              <a:solidFill>
                <a:schemeClr val="tx1"/>
              </a:solidFill>
            </a:rPr>
            <a:t>altos</a:t>
          </a:r>
          <a:r>
            <a:rPr lang="es-ES_tradnl" sz="1200" kern="1200" dirty="0">
              <a:solidFill>
                <a:schemeClr val="tx1"/>
              </a:solidFill>
            </a:rPr>
            <a:t> salieron en la foto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0" y="828000"/>
        <a:ext cx="7315200" cy="414000"/>
      </dsp:txXfrm>
    </dsp:sp>
    <dsp:sp modelId="{54EAC2E4-8443-6B4D-85BA-6C2C7464DDAA}">
      <dsp:nvSpPr>
        <dsp:cNvPr id="0" name=""/>
        <dsp:cNvSpPr/>
      </dsp:nvSpPr>
      <dsp:spPr>
        <a:xfrm>
          <a:off x="0" y="1242000"/>
          <a:ext cx="7315200" cy="804960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Criterios distribucionales. Los adjetivos acompañan a sustantivos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9295" y="1281295"/>
        <a:ext cx="7236610" cy="726370"/>
      </dsp:txXfrm>
    </dsp:sp>
    <dsp:sp modelId="{CC726A5C-FB91-7140-8386-909739E38469}">
      <dsp:nvSpPr>
        <dsp:cNvPr id="0" name=""/>
        <dsp:cNvSpPr/>
      </dsp:nvSpPr>
      <dsp:spPr>
        <a:xfrm>
          <a:off x="0" y="2046960"/>
          <a:ext cx="73152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Tráeme la caja </a:t>
          </a:r>
          <a:r>
            <a:rPr lang="es-ES_tradnl" sz="1200" u="sng" kern="1200">
              <a:solidFill>
                <a:schemeClr val="tx1"/>
              </a:solidFill>
            </a:rPr>
            <a:t>pequeña</a:t>
          </a:r>
          <a:endParaRPr lang="en-US" sz="1200" kern="120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Combinación con el neutro </a:t>
          </a:r>
          <a:r>
            <a:rPr lang="es-ES_tradnl" sz="1200" u="sng" kern="1200">
              <a:solidFill>
                <a:schemeClr val="tx1"/>
              </a:solidFill>
            </a:rPr>
            <a:t>lo</a:t>
          </a:r>
          <a:r>
            <a:rPr lang="es-ES_tradnl" sz="1200" kern="1200">
              <a:solidFill>
                <a:schemeClr val="tx1"/>
              </a:solidFill>
            </a:rPr>
            <a:t>: Es increíble lo alta que es tu hermana</a:t>
          </a:r>
          <a:endParaRPr lang="en-US" sz="1200" kern="1200">
            <a:solidFill>
              <a:schemeClr val="tx1"/>
            </a:solidFill>
          </a:endParaRPr>
        </a:p>
      </dsp:txBody>
      <dsp:txXfrm>
        <a:off x="0" y="2046960"/>
        <a:ext cx="7315200" cy="414000"/>
      </dsp:txXfrm>
    </dsp:sp>
    <dsp:sp modelId="{812C86E2-F975-7E4A-BDC5-45ED7C45C8B2}">
      <dsp:nvSpPr>
        <dsp:cNvPr id="0" name=""/>
        <dsp:cNvSpPr/>
      </dsp:nvSpPr>
      <dsp:spPr>
        <a:xfrm>
          <a:off x="0" y="2460960"/>
          <a:ext cx="7315200" cy="804960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El adjetivo se puede graduar</a:t>
          </a:r>
          <a:endParaRPr lang="en-US" sz="2000" kern="1200">
            <a:solidFill>
              <a:schemeClr val="tx1"/>
            </a:solidFill>
          </a:endParaRPr>
        </a:p>
      </dsp:txBody>
      <dsp:txXfrm>
        <a:off x="39295" y="2500255"/>
        <a:ext cx="7236610" cy="726370"/>
      </dsp:txXfrm>
    </dsp:sp>
    <dsp:sp modelId="{4E85E13E-F69D-5C41-A517-8BE44B8DE4D9}">
      <dsp:nvSpPr>
        <dsp:cNvPr id="0" name=""/>
        <dsp:cNvSpPr/>
      </dsp:nvSpPr>
      <dsp:spPr>
        <a:xfrm>
          <a:off x="0" y="3265920"/>
          <a:ext cx="7315200" cy="1026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0320" rIns="113792" bIns="203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María es </a:t>
          </a:r>
          <a:r>
            <a:rPr lang="es-ES_tradnl" sz="1200" u="sng" kern="1200">
              <a:solidFill>
                <a:schemeClr val="tx1"/>
              </a:solidFill>
            </a:rPr>
            <a:t>menos alta</a:t>
          </a:r>
          <a:r>
            <a:rPr lang="es-ES_tradnl" sz="1200" kern="1200">
              <a:solidFill>
                <a:schemeClr val="tx1"/>
              </a:solidFill>
            </a:rPr>
            <a:t> que Juan</a:t>
          </a:r>
          <a:endParaRPr lang="en-US" sz="1200" kern="120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María es </a:t>
          </a:r>
          <a:r>
            <a:rPr lang="es-ES_tradnl" sz="1200" u="sng" kern="1200">
              <a:solidFill>
                <a:schemeClr val="tx1"/>
              </a:solidFill>
            </a:rPr>
            <a:t>tan alta</a:t>
          </a:r>
          <a:r>
            <a:rPr lang="es-ES_tradnl" sz="1200" kern="1200">
              <a:solidFill>
                <a:schemeClr val="tx1"/>
              </a:solidFill>
            </a:rPr>
            <a:t> como Juan</a:t>
          </a:r>
          <a:endParaRPr lang="en-US" sz="1200" kern="120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María es </a:t>
          </a:r>
          <a:r>
            <a:rPr lang="es-ES_tradnl" sz="1200" u="sng" kern="1200">
              <a:solidFill>
                <a:schemeClr val="tx1"/>
              </a:solidFill>
            </a:rPr>
            <a:t>más alta</a:t>
          </a:r>
          <a:r>
            <a:rPr lang="es-ES_tradnl" sz="1200" kern="1200">
              <a:solidFill>
                <a:schemeClr val="tx1"/>
              </a:solidFill>
            </a:rPr>
            <a:t> que Juan</a:t>
          </a:r>
          <a:endParaRPr lang="en-US" sz="1200" kern="120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María es </a:t>
          </a:r>
          <a:r>
            <a:rPr lang="es-ES_tradnl" sz="1200" u="sng" kern="1200">
              <a:solidFill>
                <a:schemeClr val="tx1"/>
              </a:solidFill>
            </a:rPr>
            <a:t>muy alta</a:t>
          </a:r>
          <a:endParaRPr lang="en-US" sz="1200" kern="1200">
            <a:solidFill>
              <a:schemeClr val="tx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200" kern="1200">
              <a:solidFill>
                <a:schemeClr val="tx1"/>
              </a:solidFill>
            </a:rPr>
            <a:t>María es </a:t>
          </a:r>
          <a:r>
            <a:rPr lang="es-ES_tradnl" sz="1200" u="sng" kern="1200">
              <a:solidFill>
                <a:schemeClr val="tx1"/>
              </a:solidFill>
            </a:rPr>
            <a:t>altísima</a:t>
          </a:r>
          <a:endParaRPr lang="en-US" sz="1200" kern="1200">
            <a:solidFill>
              <a:schemeClr val="tx1"/>
            </a:solidFill>
          </a:endParaRPr>
        </a:p>
      </dsp:txBody>
      <dsp:txXfrm>
        <a:off x="0" y="3265920"/>
        <a:ext cx="7315200" cy="1026720"/>
      </dsp:txXfrm>
    </dsp:sp>
    <dsp:sp modelId="{DE15A815-9AAC-5542-B835-38F96B6039BE}">
      <dsp:nvSpPr>
        <dsp:cNvPr id="0" name=""/>
        <dsp:cNvSpPr/>
      </dsp:nvSpPr>
      <dsp:spPr>
        <a:xfrm>
          <a:off x="0" y="4292640"/>
          <a:ext cx="7315200" cy="80496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Criterios semánticos. </a:t>
          </a:r>
          <a:br>
            <a:rPr lang="es-ES_tradnl" sz="2000" kern="1200">
              <a:solidFill>
                <a:schemeClr val="tx1"/>
              </a:solidFill>
            </a:rPr>
          </a:br>
          <a:r>
            <a:rPr lang="es-ES_tradnl" sz="2000" kern="1200">
              <a:solidFill>
                <a:schemeClr val="tx1"/>
              </a:solidFill>
            </a:rPr>
            <a:t>Normalmente, los adjetivos designan cualidades y propiedades</a:t>
          </a:r>
          <a:endParaRPr lang="en-US" sz="2000" kern="1200">
            <a:solidFill>
              <a:schemeClr val="tx1"/>
            </a:solidFill>
          </a:endParaRPr>
        </a:p>
      </dsp:txBody>
      <dsp:txXfrm>
        <a:off x="39295" y="4331935"/>
        <a:ext cx="7236610" cy="72637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581E7-193D-B240-9951-C220754FE47E}">
      <dsp:nvSpPr>
        <dsp:cNvPr id="0" name=""/>
        <dsp:cNvSpPr/>
      </dsp:nvSpPr>
      <dsp:spPr>
        <a:xfrm>
          <a:off x="0" y="21912"/>
          <a:ext cx="7728267" cy="9534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</a:rPr>
            <a:t>a) Dos </a:t>
          </a:r>
          <a:r>
            <a:rPr lang="es-ES" sz="2400" u="sng" kern="1200" dirty="0">
              <a:solidFill>
                <a:schemeClr val="tx1"/>
              </a:solidFill>
            </a:rPr>
            <a:t>estudiantes</a:t>
          </a:r>
          <a:r>
            <a:rPr lang="es-ES" sz="2400" kern="1200" dirty="0">
              <a:solidFill>
                <a:schemeClr val="tx1"/>
              </a:solidFill>
            </a:rPr>
            <a:t> llegaron tarde a clase.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68453"/>
        <a:ext cx="7635185" cy="860321"/>
      </dsp:txXfrm>
    </dsp:sp>
    <dsp:sp modelId="{E6805000-6025-B54F-9D59-BD38FCC34AA1}">
      <dsp:nvSpPr>
        <dsp:cNvPr id="0" name=""/>
        <dsp:cNvSpPr/>
      </dsp:nvSpPr>
      <dsp:spPr>
        <a:xfrm>
          <a:off x="0" y="1044436"/>
          <a:ext cx="7728267" cy="9534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</a:rPr>
            <a:t>b) Me compré una impresora muy </a:t>
          </a:r>
          <a:r>
            <a:rPr lang="es-ES" sz="2400" u="sng" kern="1200" dirty="0">
              <a:solidFill>
                <a:schemeClr val="tx1"/>
              </a:solidFill>
            </a:rPr>
            <a:t>cara</a:t>
          </a:r>
          <a:r>
            <a:rPr lang="es-ES" sz="2400" kern="1200" dirty="0">
              <a:solidFill>
                <a:schemeClr val="tx1"/>
              </a:solidFill>
            </a:rPr>
            <a:t>, pero no funciona bien.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1090977"/>
        <a:ext cx="7635185" cy="860321"/>
      </dsp:txXfrm>
    </dsp:sp>
    <dsp:sp modelId="{904BAEC9-BCB1-354F-A7E8-7418FFE912A5}">
      <dsp:nvSpPr>
        <dsp:cNvPr id="0" name=""/>
        <dsp:cNvSpPr/>
      </dsp:nvSpPr>
      <dsp:spPr>
        <a:xfrm>
          <a:off x="0" y="2066960"/>
          <a:ext cx="7728267" cy="9534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</a:rPr>
            <a:t>c) El rectángulo es una figura </a:t>
          </a:r>
          <a:r>
            <a:rPr lang="es-ES" sz="2400" u="sng" kern="1200" dirty="0">
              <a:solidFill>
                <a:schemeClr val="tx1"/>
              </a:solidFill>
            </a:rPr>
            <a:t>geométrica</a:t>
          </a:r>
          <a:r>
            <a:rPr lang="es-ES" sz="2400" kern="1200" dirty="0">
              <a:solidFill>
                <a:schemeClr val="tx1"/>
              </a:solidFill>
            </a:rPr>
            <a:t> con cuatro </a:t>
          </a:r>
          <a:r>
            <a:rPr lang="es-ES" sz="2400" u="sng" kern="1200" dirty="0">
              <a:solidFill>
                <a:schemeClr val="tx1"/>
              </a:solidFill>
            </a:rPr>
            <a:t>lados</a:t>
          </a:r>
          <a:r>
            <a:rPr lang="es-ES" sz="2400" kern="1200" dirty="0">
              <a:solidFill>
                <a:schemeClr val="tx1"/>
              </a:solidFill>
            </a:rPr>
            <a:t>.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2113501"/>
        <a:ext cx="7635185" cy="860321"/>
      </dsp:txXfrm>
    </dsp:sp>
    <dsp:sp modelId="{EBA13C21-FEAB-C840-8AB1-BD4356A74BF1}">
      <dsp:nvSpPr>
        <dsp:cNvPr id="0" name=""/>
        <dsp:cNvSpPr/>
      </dsp:nvSpPr>
      <dsp:spPr>
        <a:xfrm>
          <a:off x="0" y="3089483"/>
          <a:ext cx="7728267" cy="9534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</a:rPr>
            <a:t>d) El </a:t>
          </a:r>
          <a:r>
            <a:rPr lang="es-ES" sz="2400" u="sng" kern="1200" dirty="0">
              <a:solidFill>
                <a:schemeClr val="tx1"/>
              </a:solidFill>
            </a:rPr>
            <a:t>presidente</a:t>
          </a:r>
          <a:r>
            <a:rPr lang="es-ES" sz="2400" kern="1200" dirty="0">
              <a:solidFill>
                <a:schemeClr val="tx1"/>
              </a:solidFill>
            </a:rPr>
            <a:t> del Tíbet es un líder carismático.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3136024"/>
        <a:ext cx="7635185" cy="860321"/>
      </dsp:txXfrm>
    </dsp:sp>
    <dsp:sp modelId="{A73A8907-D020-E949-9E9E-454A274A3FB0}">
      <dsp:nvSpPr>
        <dsp:cNvPr id="0" name=""/>
        <dsp:cNvSpPr/>
      </dsp:nvSpPr>
      <dsp:spPr>
        <a:xfrm>
          <a:off x="0" y="4112007"/>
          <a:ext cx="7728267" cy="95340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</a:rPr>
            <a:t>e) Los verdaderos amigos se ven en las situaciones </a:t>
          </a:r>
          <a:r>
            <a:rPr lang="es-ES" sz="2400" u="sng" kern="1200" dirty="0">
              <a:solidFill>
                <a:schemeClr val="tx1"/>
              </a:solidFill>
            </a:rPr>
            <a:t>difíciles</a:t>
          </a:r>
          <a:r>
            <a:rPr lang="es-ES" sz="2400" kern="1200" dirty="0">
              <a:solidFill>
                <a:schemeClr val="tx1"/>
              </a:solidFill>
            </a:rPr>
            <a:t>.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4158548"/>
        <a:ext cx="7635185" cy="86032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BC8912-5C46-E943-BD6C-83241E1E7222}">
      <dsp:nvSpPr>
        <dsp:cNvPr id="0" name=""/>
        <dsp:cNvSpPr/>
      </dsp:nvSpPr>
      <dsp:spPr>
        <a:xfrm>
          <a:off x="0" y="40570"/>
          <a:ext cx="7293610" cy="111881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Criterios morfológicos.  Varía en género y número, dependiendo del género y número del sustantivo al que acompaña: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54616" y="95186"/>
        <a:ext cx="7184378" cy="1009580"/>
      </dsp:txXfrm>
    </dsp:sp>
    <dsp:sp modelId="{BFE3D4F0-1C17-D344-9980-ECD67DDA53A8}">
      <dsp:nvSpPr>
        <dsp:cNvPr id="0" name=""/>
        <dsp:cNvSpPr/>
      </dsp:nvSpPr>
      <dsp:spPr>
        <a:xfrm>
          <a:off x="0" y="1159383"/>
          <a:ext cx="7293610" cy="1097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572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u="sng" kern="1200" dirty="0"/>
            <a:t>El/Este/</a:t>
          </a:r>
          <a:r>
            <a:rPr lang="es-ES_tradnl" sz="1600" u="sng" kern="1200" dirty="0" err="1"/>
            <a:t>Nuestro</a:t>
          </a:r>
          <a:r>
            <a:rPr lang="es-ES_tradnl" sz="1600" u="sng" kern="1200" dirty="0"/>
            <a:t>/Un</a:t>
          </a:r>
          <a:r>
            <a:rPr lang="es-ES_tradnl" sz="1600" kern="1200" dirty="0"/>
            <a:t> chico tiene una herida en la frente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u="sng" kern="1200" dirty="0"/>
            <a:t>La/Esta/Nuestra/Una</a:t>
          </a:r>
          <a:r>
            <a:rPr lang="es-ES_tradnl" sz="1600" kern="1200" dirty="0"/>
            <a:t> chica tiene una herida en la frente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u="sng" kern="1200" dirty="0"/>
            <a:t>Los/Estos/Nuestros/Unos</a:t>
          </a:r>
          <a:r>
            <a:rPr lang="es-ES_tradnl" sz="1600" kern="1200" dirty="0"/>
            <a:t> chicos tienen una herida en la frente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u="sng" kern="1200" dirty="0"/>
            <a:t>Las/Estas/Nuestras/Unas</a:t>
          </a:r>
          <a:r>
            <a:rPr lang="es-ES_tradnl" sz="1600" u="none" kern="1200" dirty="0"/>
            <a:t> chicas tienen una herida en la frente</a:t>
          </a:r>
          <a:endParaRPr lang="en-US" sz="1600" kern="1200" dirty="0"/>
        </a:p>
      </dsp:txBody>
      <dsp:txXfrm>
        <a:off x="0" y="1159383"/>
        <a:ext cx="7293610" cy="1097100"/>
      </dsp:txXfrm>
    </dsp:sp>
    <dsp:sp modelId="{CE3CB930-81A7-084A-916D-77B4A114604D}">
      <dsp:nvSpPr>
        <dsp:cNvPr id="0" name=""/>
        <dsp:cNvSpPr/>
      </dsp:nvSpPr>
      <dsp:spPr>
        <a:xfrm>
          <a:off x="0" y="2256483"/>
          <a:ext cx="7293610" cy="1118812"/>
        </a:xfrm>
        <a:prstGeom prst="roundRect">
          <a:avLst/>
        </a:prstGeom>
        <a:solidFill>
          <a:schemeClr val="accent5">
            <a:hueOff val="5589159"/>
            <a:satOff val="-4817"/>
            <a:lumOff val="6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Criterios distribucionales. 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54616" y="2311099"/>
        <a:ext cx="7184378" cy="1009580"/>
      </dsp:txXfrm>
    </dsp:sp>
    <dsp:sp modelId="{258406FC-73A3-5744-AFAF-A8DC06FB00C5}">
      <dsp:nvSpPr>
        <dsp:cNvPr id="0" name=""/>
        <dsp:cNvSpPr/>
      </dsp:nvSpPr>
      <dsp:spPr>
        <a:xfrm>
          <a:off x="0" y="3375295"/>
          <a:ext cx="7293610" cy="507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572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u="none" kern="1200" dirty="0"/>
            <a:t>Acompañando al nombre (se parecen a los adjetivos): </a:t>
          </a:r>
          <a:r>
            <a:rPr lang="es-ES_tradnl" sz="1600" u="sng" kern="1200" dirty="0"/>
            <a:t>Aquel</a:t>
          </a:r>
          <a:r>
            <a:rPr lang="es-ES_tradnl" sz="1600" u="none" kern="1200" dirty="0"/>
            <a:t> año hubo </a:t>
          </a:r>
          <a:r>
            <a:rPr lang="es-ES_tradnl" sz="1600" u="sng" kern="1200" dirty="0"/>
            <a:t>mucha</a:t>
          </a:r>
          <a:r>
            <a:rPr lang="es-ES_tradnl" sz="1600" u="none" kern="1200" dirty="0"/>
            <a:t> sequía</a:t>
          </a:r>
          <a:endParaRPr lang="en-US" sz="1600" kern="1200" dirty="0"/>
        </a:p>
      </dsp:txBody>
      <dsp:txXfrm>
        <a:off x="0" y="3375295"/>
        <a:ext cx="7293610" cy="507150"/>
      </dsp:txXfrm>
    </dsp:sp>
    <dsp:sp modelId="{D95FEC77-DCF2-7741-9F0F-C90765F7D3F6}">
      <dsp:nvSpPr>
        <dsp:cNvPr id="0" name=""/>
        <dsp:cNvSpPr/>
      </dsp:nvSpPr>
      <dsp:spPr>
        <a:xfrm>
          <a:off x="0" y="3882445"/>
          <a:ext cx="7293610" cy="1118812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tx1"/>
              </a:solidFill>
            </a:rPr>
            <a:t>Criterios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semánticos</a:t>
          </a:r>
          <a:r>
            <a:rPr lang="en-US" sz="2000" kern="1200" dirty="0">
              <a:solidFill>
                <a:schemeClr val="tx1"/>
              </a:solidFill>
            </a:rPr>
            <a:t>: Los </a:t>
          </a:r>
          <a:r>
            <a:rPr lang="en-US" sz="2000" kern="1200" dirty="0" err="1">
              <a:solidFill>
                <a:schemeClr val="tx1"/>
              </a:solidFill>
            </a:rPr>
            <a:t>significados</a:t>
          </a:r>
          <a:r>
            <a:rPr lang="en-US" sz="2000" kern="1200" dirty="0">
              <a:solidFill>
                <a:schemeClr val="tx1"/>
              </a:solidFill>
            </a:rPr>
            <a:t> son </a:t>
          </a:r>
          <a:r>
            <a:rPr lang="en-US" sz="2000" kern="1200" dirty="0" err="1">
              <a:solidFill>
                <a:schemeClr val="tx1"/>
              </a:solidFill>
            </a:rPr>
            <a:t>heterogéneos</a:t>
          </a:r>
          <a:r>
            <a:rPr lang="en-US" sz="2000" kern="1200" dirty="0">
              <a:solidFill>
                <a:schemeClr val="tx1"/>
              </a:solidFill>
            </a:rPr>
            <a:t> e </a:t>
          </a:r>
          <a:r>
            <a:rPr lang="en-US" sz="2000" kern="1200" dirty="0" err="1">
              <a:solidFill>
                <a:schemeClr val="tx1"/>
              </a:solidFill>
            </a:rPr>
            <a:t>incluyen</a:t>
          </a:r>
          <a:r>
            <a:rPr lang="en-US" sz="2000" kern="1200" dirty="0">
              <a:solidFill>
                <a:schemeClr val="tx1"/>
              </a:solidFill>
            </a:rPr>
            <a:t>: </a:t>
          </a:r>
          <a:r>
            <a:rPr lang="en-US" sz="2000" kern="1200" dirty="0" err="1">
              <a:solidFill>
                <a:schemeClr val="tx1"/>
              </a:solidFill>
            </a:rPr>
            <a:t>identificación</a:t>
          </a:r>
          <a:r>
            <a:rPr lang="en-US" sz="2000" kern="1200" dirty="0">
              <a:solidFill>
                <a:schemeClr val="tx1"/>
              </a:solidFill>
            </a:rPr>
            <a:t> (el), </a:t>
          </a:r>
          <a:r>
            <a:rPr lang="en-US" sz="2000" kern="1200" dirty="0" err="1">
              <a:solidFill>
                <a:schemeClr val="tx1"/>
              </a:solidFill>
            </a:rPr>
            <a:t>posesión</a:t>
          </a:r>
          <a:r>
            <a:rPr lang="en-US" sz="2000" kern="1200" dirty="0">
              <a:solidFill>
                <a:schemeClr val="tx1"/>
              </a:solidFill>
            </a:rPr>
            <a:t> (mi), </a:t>
          </a:r>
          <a:r>
            <a:rPr lang="en-US" sz="2000" kern="1200" dirty="0" err="1">
              <a:solidFill>
                <a:schemeClr val="tx1"/>
              </a:solidFill>
            </a:rPr>
            <a:t>espacio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este</a:t>
          </a:r>
          <a:r>
            <a:rPr lang="en-US" sz="2000" kern="1200" dirty="0">
              <a:solidFill>
                <a:schemeClr val="tx1"/>
              </a:solidFill>
            </a:rPr>
            <a:t>), </a:t>
          </a:r>
          <a:r>
            <a:rPr lang="en-US" sz="2000" kern="1200" dirty="0" err="1">
              <a:solidFill>
                <a:schemeClr val="tx1"/>
              </a:solidFill>
            </a:rPr>
            <a:t>cantidad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varios</a:t>
          </a:r>
          <a:r>
            <a:rPr lang="en-US" sz="2000" kern="1200" dirty="0">
              <a:solidFill>
                <a:schemeClr val="tx1"/>
              </a:solidFill>
            </a:rPr>
            <a:t>), </a:t>
          </a:r>
          <a:r>
            <a:rPr lang="en-US" sz="2000" kern="1200" dirty="0" err="1">
              <a:solidFill>
                <a:schemeClr val="tx1"/>
              </a:solidFill>
            </a:rPr>
            <a:t>interrogación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qué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cómo</a:t>
          </a:r>
          <a:r>
            <a:rPr lang="en-US" sz="2000" kern="1200" dirty="0">
              <a:solidFill>
                <a:schemeClr val="tx1"/>
              </a:solidFill>
            </a:rPr>
            <a:t>).</a:t>
          </a:r>
        </a:p>
      </dsp:txBody>
      <dsp:txXfrm>
        <a:off x="54616" y="3937061"/>
        <a:ext cx="7184378" cy="100958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6BFA0-E99D-5A40-BEA5-494CED792E6C}">
      <dsp:nvSpPr>
        <dsp:cNvPr id="0" name=""/>
        <dsp:cNvSpPr/>
      </dsp:nvSpPr>
      <dsp:spPr>
        <a:xfrm>
          <a:off x="0" y="27261"/>
          <a:ext cx="7728267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>
              <a:solidFill>
                <a:schemeClr val="tx1"/>
              </a:solidFill>
            </a:rPr>
            <a:t>Llegaron treinta y un barcos franceses al puerto esta mañana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8257" y="85518"/>
        <a:ext cx="7611753" cy="1076886"/>
      </dsp:txXfrm>
    </dsp:sp>
    <dsp:sp modelId="{C82CB970-E487-5147-B8E2-E474D49FF9AB}">
      <dsp:nvSpPr>
        <dsp:cNvPr id="0" name=""/>
        <dsp:cNvSpPr/>
      </dsp:nvSpPr>
      <dsp:spPr>
        <a:xfrm>
          <a:off x="0" y="1307061"/>
          <a:ext cx="7728267" cy="1193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>
              <a:solidFill>
                <a:schemeClr val="tx1"/>
              </a:solidFill>
            </a:rPr>
            <a:t>Nunca encuentro mis llaves</a:t>
          </a:r>
          <a:endParaRPr lang="en-US" sz="3000" kern="1200">
            <a:solidFill>
              <a:schemeClr val="tx1"/>
            </a:solidFill>
          </a:endParaRPr>
        </a:p>
      </dsp:txBody>
      <dsp:txXfrm>
        <a:off x="58257" y="1365318"/>
        <a:ext cx="7611753" cy="1076886"/>
      </dsp:txXfrm>
    </dsp:sp>
    <dsp:sp modelId="{EB668A02-A7EB-D742-80EB-6EB78076635C}">
      <dsp:nvSpPr>
        <dsp:cNvPr id="0" name=""/>
        <dsp:cNvSpPr/>
      </dsp:nvSpPr>
      <dsp:spPr>
        <a:xfrm>
          <a:off x="0" y="2586861"/>
          <a:ext cx="7728267" cy="1193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>
              <a:solidFill>
                <a:schemeClr val="tx1"/>
              </a:solidFill>
            </a:rPr>
            <a:t>Nos vendieron algunas piezas deterioradas las primeras veces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8257" y="2645118"/>
        <a:ext cx="7611753" cy="1076886"/>
      </dsp:txXfrm>
    </dsp:sp>
    <dsp:sp modelId="{08FACB4B-C3A8-8D47-BEB5-A49908685FB6}">
      <dsp:nvSpPr>
        <dsp:cNvPr id="0" name=""/>
        <dsp:cNvSpPr/>
      </dsp:nvSpPr>
      <dsp:spPr>
        <a:xfrm>
          <a:off x="0" y="3866662"/>
          <a:ext cx="7728267" cy="1193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>
              <a:solidFill>
                <a:schemeClr val="tx1"/>
              </a:solidFill>
            </a:rPr>
            <a:t>Estamos buscando un hablante de quechua para poder interpretar estas inscripciones</a:t>
          </a:r>
          <a:endParaRPr lang="en-US" sz="3000" kern="1200">
            <a:solidFill>
              <a:schemeClr val="tx1"/>
            </a:solidFill>
          </a:endParaRPr>
        </a:p>
      </dsp:txBody>
      <dsp:txXfrm>
        <a:off x="58257" y="3924919"/>
        <a:ext cx="7611753" cy="1076886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232E8-9715-6145-8A09-61BEE10C99A5}">
      <dsp:nvSpPr>
        <dsp:cNvPr id="0" name=""/>
        <dsp:cNvSpPr/>
      </dsp:nvSpPr>
      <dsp:spPr>
        <a:xfrm>
          <a:off x="0" y="170032"/>
          <a:ext cx="8041579" cy="66558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>
              <a:solidFill>
                <a:schemeClr val="tx1"/>
              </a:solidFill>
            </a:rPr>
            <a:t>Clase de palabra variable en cuanto a género, número, persona, función sintáctica y reflexividad:</a:t>
          </a:r>
          <a:endParaRPr lang="en-US" sz="1200" kern="1200">
            <a:solidFill>
              <a:schemeClr val="tx1"/>
            </a:solidFill>
          </a:endParaRPr>
        </a:p>
      </dsp:txBody>
      <dsp:txXfrm>
        <a:off x="32491" y="202523"/>
        <a:ext cx="7976597" cy="600601"/>
      </dsp:txXfrm>
    </dsp:sp>
    <dsp:sp modelId="{5719E039-01DC-E648-A8D5-5B45C0391FDE}">
      <dsp:nvSpPr>
        <dsp:cNvPr id="0" name=""/>
        <dsp:cNvSpPr/>
      </dsp:nvSpPr>
      <dsp:spPr>
        <a:xfrm>
          <a:off x="0" y="835616"/>
          <a:ext cx="8041579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320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900" u="sng" kern="1200">
              <a:solidFill>
                <a:schemeClr val="tx1"/>
              </a:solidFill>
            </a:rPr>
            <a:t>Él</a:t>
          </a:r>
          <a:r>
            <a:rPr lang="es-ES_tradnl" sz="900" kern="1200">
              <a:solidFill>
                <a:schemeClr val="tx1"/>
              </a:solidFill>
            </a:rPr>
            <a:t> vino ayer   /	</a:t>
          </a:r>
          <a:r>
            <a:rPr lang="es-ES_tradnl" sz="900" u="sng" kern="1200">
              <a:solidFill>
                <a:schemeClr val="tx1"/>
              </a:solidFill>
            </a:rPr>
            <a:t>Ella</a:t>
          </a:r>
          <a:r>
            <a:rPr lang="es-ES_tradnl" sz="900" kern="1200">
              <a:solidFill>
                <a:schemeClr val="tx1"/>
              </a:solidFill>
            </a:rPr>
            <a:t> vino ayer				</a:t>
          </a:r>
          <a:r>
            <a:rPr lang="es-ES_tradnl" sz="900" u="sng" kern="1200">
              <a:solidFill>
                <a:schemeClr val="tx1"/>
              </a:solidFill>
            </a:rPr>
            <a:t>Yo</a:t>
          </a:r>
          <a:r>
            <a:rPr lang="es-ES_tradnl" sz="900" kern="1200">
              <a:solidFill>
                <a:schemeClr val="tx1"/>
              </a:solidFill>
            </a:rPr>
            <a:t> vine ayer  / Él vino ayer		</a:t>
          </a:r>
          <a:endParaRPr lang="en-US" sz="900" kern="1200">
            <a:solidFill>
              <a:schemeClr val="tx1"/>
            </a:solidFill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900" u="sng" kern="1200">
              <a:solidFill>
                <a:schemeClr val="tx1"/>
              </a:solidFill>
            </a:rPr>
            <a:t>Él</a:t>
          </a:r>
          <a:r>
            <a:rPr lang="es-ES_tradnl" sz="900" kern="1200">
              <a:solidFill>
                <a:schemeClr val="tx1"/>
              </a:solidFill>
            </a:rPr>
            <a:t> vino ayer  / </a:t>
          </a:r>
          <a:r>
            <a:rPr lang="es-ES_tradnl" sz="900" u="sng" kern="1200">
              <a:solidFill>
                <a:schemeClr val="tx1"/>
              </a:solidFill>
            </a:rPr>
            <a:t>Ellos</a:t>
          </a:r>
          <a:r>
            <a:rPr lang="es-ES_tradnl" sz="900" kern="1200">
              <a:solidFill>
                <a:schemeClr val="tx1"/>
              </a:solidFill>
            </a:rPr>
            <a:t> vinieron ayer				David </a:t>
          </a:r>
          <a:r>
            <a:rPr lang="es-ES_tradnl" sz="900" u="sng" kern="1200">
              <a:solidFill>
                <a:schemeClr val="tx1"/>
              </a:solidFill>
            </a:rPr>
            <a:t>lo</a:t>
          </a:r>
          <a:r>
            <a:rPr lang="es-ES_tradnl" sz="900" kern="1200">
              <a:solidFill>
                <a:schemeClr val="tx1"/>
              </a:solidFill>
            </a:rPr>
            <a:t> cortó / David </a:t>
          </a:r>
          <a:r>
            <a:rPr lang="es-ES_tradnl" sz="900" u="sng" kern="1200">
              <a:solidFill>
                <a:schemeClr val="tx1"/>
              </a:solidFill>
            </a:rPr>
            <a:t>se</a:t>
          </a:r>
          <a:r>
            <a:rPr lang="es-ES_tradnl" sz="900" kern="1200">
              <a:solidFill>
                <a:schemeClr val="tx1"/>
              </a:solidFill>
            </a:rPr>
            <a:t> cortó</a:t>
          </a:r>
          <a:endParaRPr lang="en-US" sz="900" kern="1200">
            <a:solidFill>
              <a:schemeClr val="tx1"/>
            </a:solidFill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900" u="sng" kern="1200">
              <a:solidFill>
                <a:schemeClr val="tx1"/>
              </a:solidFill>
            </a:rPr>
            <a:t>Él</a:t>
          </a:r>
          <a:r>
            <a:rPr lang="es-ES_tradnl" sz="900" kern="1200">
              <a:solidFill>
                <a:schemeClr val="tx1"/>
              </a:solidFill>
            </a:rPr>
            <a:t> pidió un reloj / David </a:t>
          </a:r>
          <a:r>
            <a:rPr lang="es-ES_tradnl" sz="900" u="sng" kern="1200">
              <a:solidFill>
                <a:schemeClr val="tx1"/>
              </a:solidFill>
            </a:rPr>
            <a:t>le</a:t>
          </a:r>
          <a:r>
            <a:rPr lang="es-ES_tradnl" sz="900" kern="1200">
              <a:solidFill>
                <a:schemeClr val="tx1"/>
              </a:solidFill>
            </a:rPr>
            <a:t> pidió un reloj</a:t>
          </a:r>
          <a:endParaRPr lang="en-US" sz="900" kern="1200">
            <a:solidFill>
              <a:schemeClr val="tx1"/>
            </a:solidFill>
          </a:endParaRPr>
        </a:p>
      </dsp:txBody>
      <dsp:txXfrm>
        <a:off x="0" y="835616"/>
        <a:ext cx="8041579" cy="471960"/>
      </dsp:txXfrm>
    </dsp:sp>
    <dsp:sp modelId="{6D088D60-5CB4-C349-B9CB-E49686F93F65}">
      <dsp:nvSpPr>
        <dsp:cNvPr id="0" name=""/>
        <dsp:cNvSpPr/>
      </dsp:nvSpPr>
      <dsp:spPr>
        <a:xfrm>
          <a:off x="0" y="1307576"/>
          <a:ext cx="8041579" cy="66558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>
              <a:solidFill>
                <a:schemeClr val="tx1"/>
              </a:solidFill>
            </a:rPr>
            <a:t>Tablas de pronombres</a:t>
          </a:r>
          <a:endParaRPr lang="en-US" sz="1200" kern="1200">
            <a:solidFill>
              <a:schemeClr val="tx1"/>
            </a:solidFill>
          </a:endParaRPr>
        </a:p>
      </dsp:txBody>
      <dsp:txXfrm>
        <a:off x="32491" y="1340067"/>
        <a:ext cx="7976597" cy="600601"/>
      </dsp:txXfrm>
    </dsp:sp>
    <dsp:sp modelId="{2326A5F5-C441-8A48-A81F-F4E08FB05F65}">
      <dsp:nvSpPr>
        <dsp:cNvPr id="0" name=""/>
        <dsp:cNvSpPr/>
      </dsp:nvSpPr>
      <dsp:spPr>
        <a:xfrm>
          <a:off x="0" y="2007720"/>
          <a:ext cx="8041579" cy="66558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>
              <a:solidFill>
                <a:schemeClr val="tx1"/>
              </a:solidFill>
            </a:rPr>
            <a:t>Pronombre tónicos vs. pronombre átonos / clíticos</a:t>
          </a:r>
          <a:endParaRPr lang="en-US" sz="1200" kern="1200">
            <a:solidFill>
              <a:schemeClr val="tx1"/>
            </a:solidFill>
          </a:endParaRPr>
        </a:p>
      </dsp:txBody>
      <dsp:txXfrm>
        <a:off x="32491" y="2040211"/>
        <a:ext cx="7976597" cy="600601"/>
      </dsp:txXfrm>
    </dsp:sp>
    <dsp:sp modelId="{272FA93D-5465-8F43-9A6E-BE38B19AB322}">
      <dsp:nvSpPr>
        <dsp:cNvPr id="0" name=""/>
        <dsp:cNvSpPr/>
      </dsp:nvSpPr>
      <dsp:spPr>
        <a:xfrm>
          <a:off x="0" y="2707864"/>
          <a:ext cx="8041579" cy="66558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>
              <a:solidFill>
                <a:schemeClr val="tx1"/>
              </a:solidFill>
            </a:rPr>
            <a:t>Pronombres reflexivos y término de preposición</a:t>
          </a:r>
          <a:endParaRPr lang="en-US" sz="1200" kern="1200">
            <a:solidFill>
              <a:schemeClr val="tx1"/>
            </a:solidFill>
          </a:endParaRPr>
        </a:p>
      </dsp:txBody>
      <dsp:txXfrm>
        <a:off x="32491" y="2740355"/>
        <a:ext cx="7976597" cy="600601"/>
      </dsp:txXfrm>
    </dsp:sp>
    <dsp:sp modelId="{B1ADB444-AC11-E843-B47F-C0162E947780}">
      <dsp:nvSpPr>
        <dsp:cNvPr id="0" name=""/>
        <dsp:cNvSpPr/>
      </dsp:nvSpPr>
      <dsp:spPr>
        <a:xfrm>
          <a:off x="0" y="3373447"/>
          <a:ext cx="8041579" cy="19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320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900" kern="1200">
              <a:solidFill>
                <a:schemeClr val="tx1"/>
              </a:solidFill>
            </a:rPr>
            <a:t>Le dio un libro			                 Se lo dio a ella				Se cansó</a:t>
          </a:r>
          <a:endParaRPr lang="en-US" sz="900" kern="1200">
            <a:solidFill>
              <a:schemeClr val="tx1"/>
            </a:solidFill>
          </a:endParaRPr>
        </a:p>
      </dsp:txBody>
      <dsp:txXfrm>
        <a:off x="0" y="3373447"/>
        <a:ext cx="8041579" cy="198720"/>
      </dsp:txXfrm>
    </dsp:sp>
    <dsp:sp modelId="{D1B0A746-8831-A244-99E1-860A875B94D6}">
      <dsp:nvSpPr>
        <dsp:cNvPr id="0" name=""/>
        <dsp:cNvSpPr/>
      </dsp:nvSpPr>
      <dsp:spPr>
        <a:xfrm>
          <a:off x="0" y="3572167"/>
          <a:ext cx="8041579" cy="66558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200" kern="1200">
              <a:solidFill>
                <a:schemeClr val="tx1"/>
              </a:solidFill>
            </a:rPr>
            <a:t>Criterios distribucionales. El pronombre personal sustituye al sustantivo y se combina con verbos:</a:t>
          </a:r>
          <a:endParaRPr lang="en-US" sz="1200" kern="1200">
            <a:solidFill>
              <a:schemeClr val="tx1"/>
            </a:solidFill>
          </a:endParaRPr>
        </a:p>
      </dsp:txBody>
      <dsp:txXfrm>
        <a:off x="32491" y="3604658"/>
        <a:ext cx="7976597" cy="600601"/>
      </dsp:txXfrm>
    </dsp:sp>
    <dsp:sp modelId="{055C92E0-D510-9740-8DA8-38D45CDEC80B}">
      <dsp:nvSpPr>
        <dsp:cNvPr id="0" name=""/>
        <dsp:cNvSpPr/>
      </dsp:nvSpPr>
      <dsp:spPr>
        <a:xfrm>
          <a:off x="0" y="4237751"/>
          <a:ext cx="8041579" cy="19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5320" tIns="15240" rIns="85344" bIns="15240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900" kern="1200">
              <a:solidFill>
                <a:schemeClr val="tx1"/>
              </a:solidFill>
            </a:rPr>
            <a:t>Juan compró flores para Ana → Él las compró</a:t>
          </a:r>
          <a:endParaRPr lang="en-US" sz="900" kern="1200">
            <a:solidFill>
              <a:schemeClr val="tx1"/>
            </a:solidFill>
          </a:endParaRPr>
        </a:p>
      </dsp:txBody>
      <dsp:txXfrm>
        <a:off x="0" y="4237751"/>
        <a:ext cx="8041579" cy="198720"/>
      </dsp:txXfrm>
    </dsp:sp>
    <dsp:sp modelId="{3B364EAD-AFB4-3E4B-9214-52E54B40B10F}">
      <dsp:nvSpPr>
        <dsp:cNvPr id="0" name=""/>
        <dsp:cNvSpPr/>
      </dsp:nvSpPr>
      <dsp:spPr>
        <a:xfrm>
          <a:off x="0" y="4436471"/>
          <a:ext cx="8041579" cy="66558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</a:rPr>
            <a:t>Además de determinantes, los posesivos, demostrativos, indefinidos, numerales, interrogativos y exclamativos pueden también ser pronombres cuando sustituyen a un nombre. En estos casos, estos elementos toman el género y el número del nombre al que hacen referencia y se combinan con verbos</a:t>
          </a:r>
        </a:p>
      </dsp:txBody>
      <dsp:txXfrm>
        <a:off x="32491" y="4468962"/>
        <a:ext cx="7976597" cy="60060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636B2-176A-5F44-ABD5-7025D6C649AA}">
      <dsp:nvSpPr>
        <dsp:cNvPr id="0" name=""/>
        <dsp:cNvSpPr/>
      </dsp:nvSpPr>
      <dsp:spPr>
        <a:xfrm>
          <a:off x="0" y="21912"/>
          <a:ext cx="7728267" cy="9534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a) </a:t>
          </a:r>
          <a:r>
            <a:rPr lang="es-ES_tradnl" sz="2400" i="1" kern="1200" dirty="0">
              <a:solidFill>
                <a:schemeClr val="tx1"/>
              </a:solidFill>
            </a:rPr>
            <a:t>Ustedes nunca han trabajado para él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68453"/>
        <a:ext cx="7635185" cy="860321"/>
      </dsp:txXfrm>
    </dsp:sp>
    <dsp:sp modelId="{2E723F99-1E15-CE41-A495-AE7A6191078A}">
      <dsp:nvSpPr>
        <dsp:cNvPr id="0" name=""/>
        <dsp:cNvSpPr/>
      </dsp:nvSpPr>
      <dsp:spPr>
        <a:xfrm>
          <a:off x="0" y="1044436"/>
          <a:ext cx="7728267" cy="9534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solidFill>
                <a:schemeClr val="tx1"/>
              </a:solidFill>
            </a:rPr>
            <a:t>b) </a:t>
          </a:r>
          <a:r>
            <a:rPr lang="es-ES_tradnl" sz="2400" i="1" kern="1200">
              <a:solidFill>
                <a:schemeClr val="tx1"/>
              </a:solidFill>
            </a:rPr>
            <a:t>A mí me molesta mucho su actitud</a:t>
          </a:r>
          <a:endParaRPr lang="en-US" sz="2400" kern="1200">
            <a:solidFill>
              <a:schemeClr val="tx1"/>
            </a:solidFill>
          </a:endParaRPr>
        </a:p>
      </dsp:txBody>
      <dsp:txXfrm>
        <a:off x="46541" y="1090977"/>
        <a:ext cx="7635185" cy="860321"/>
      </dsp:txXfrm>
    </dsp:sp>
    <dsp:sp modelId="{02F38596-EC93-0846-94E0-0417796CF263}">
      <dsp:nvSpPr>
        <dsp:cNvPr id="0" name=""/>
        <dsp:cNvSpPr/>
      </dsp:nvSpPr>
      <dsp:spPr>
        <a:xfrm>
          <a:off x="0" y="2066960"/>
          <a:ext cx="7728267" cy="9534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solidFill>
                <a:schemeClr val="tx1"/>
              </a:solidFill>
            </a:rPr>
            <a:t>c) </a:t>
          </a:r>
          <a:r>
            <a:rPr lang="es-ES_tradnl" sz="2400" i="1" kern="1200">
              <a:solidFill>
                <a:schemeClr val="tx1"/>
              </a:solidFill>
            </a:rPr>
            <a:t>Juan se lo recordó varias veces la semana pasada</a:t>
          </a:r>
          <a:endParaRPr lang="en-US" sz="2400" kern="1200">
            <a:solidFill>
              <a:schemeClr val="tx1"/>
            </a:solidFill>
          </a:endParaRPr>
        </a:p>
      </dsp:txBody>
      <dsp:txXfrm>
        <a:off x="46541" y="2113501"/>
        <a:ext cx="7635185" cy="860321"/>
      </dsp:txXfrm>
    </dsp:sp>
    <dsp:sp modelId="{55CBC274-B736-D740-8B34-4CB40067FC5F}">
      <dsp:nvSpPr>
        <dsp:cNvPr id="0" name=""/>
        <dsp:cNvSpPr/>
      </dsp:nvSpPr>
      <dsp:spPr>
        <a:xfrm>
          <a:off x="0" y="3089483"/>
          <a:ext cx="7728267" cy="9534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solidFill>
                <a:schemeClr val="tx1"/>
              </a:solidFill>
            </a:rPr>
            <a:t>d) </a:t>
          </a:r>
          <a:r>
            <a:rPr lang="es-ES_tradnl" sz="2400" i="1" kern="1200">
              <a:solidFill>
                <a:schemeClr val="tx1"/>
              </a:solidFill>
            </a:rPr>
            <a:t>Los hermanos menores de Gonzalo se cortaron con un cuchillo</a:t>
          </a:r>
          <a:endParaRPr lang="en-US" sz="2400" kern="1200">
            <a:solidFill>
              <a:schemeClr val="tx1"/>
            </a:solidFill>
          </a:endParaRPr>
        </a:p>
      </dsp:txBody>
      <dsp:txXfrm>
        <a:off x="46541" y="3136024"/>
        <a:ext cx="7635185" cy="860321"/>
      </dsp:txXfrm>
    </dsp:sp>
    <dsp:sp modelId="{C693DC43-8143-4C44-B17F-11CF10E4324C}">
      <dsp:nvSpPr>
        <dsp:cNvPr id="0" name=""/>
        <dsp:cNvSpPr/>
      </dsp:nvSpPr>
      <dsp:spPr>
        <a:xfrm>
          <a:off x="0" y="4112007"/>
          <a:ext cx="7728267" cy="95340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solidFill>
                <a:schemeClr val="tx1"/>
              </a:solidFill>
            </a:rPr>
            <a:t>e) </a:t>
          </a:r>
          <a:r>
            <a:rPr lang="es-ES_tradnl" sz="2400" i="1" kern="1200">
              <a:solidFill>
                <a:schemeClr val="tx1"/>
              </a:solidFill>
            </a:rPr>
            <a:t>Cuando llega a casa está tan cansada que no puede consigo</a:t>
          </a:r>
          <a:endParaRPr lang="en-US" sz="2400" kern="1200">
            <a:solidFill>
              <a:schemeClr val="tx1"/>
            </a:solidFill>
          </a:endParaRPr>
        </a:p>
      </dsp:txBody>
      <dsp:txXfrm>
        <a:off x="46541" y="4158548"/>
        <a:ext cx="7635185" cy="860321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0A3D2-D584-CE45-B144-18FFE813580E}">
      <dsp:nvSpPr>
        <dsp:cNvPr id="0" name=""/>
        <dsp:cNvSpPr/>
      </dsp:nvSpPr>
      <dsp:spPr>
        <a:xfrm>
          <a:off x="0" y="113582"/>
          <a:ext cx="7315200" cy="91367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dirty="0">
              <a:solidFill>
                <a:schemeClr val="tx1"/>
              </a:solidFill>
            </a:rPr>
            <a:t>Es una palabra variable en tiempo, modo, aspecto, voz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44602" y="158184"/>
        <a:ext cx="7225996" cy="824474"/>
      </dsp:txXfrm>
    </dsp:sp>
    <dsp:sp modelId="{F62BFF1A-2F2C-4D4F-A507-749E67FC2042}">
      <dsp:nvSpPr>
        <dsp:cNvPr id="0" name=""/>
        <dsp:cNvSpPr/>
      </dsp:nvSpPr>
      <dsp:spPr>
        <a:xfrm>
          <a:off x="0" y="1027260"/>
          <a:ext cx="7315200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 dirty="0">
              <a:solidFill>
                <a:schemeClr val="tx1"/>
              </a:solidFill>
            </a:rPr>
            <a:t>Juan corta/cortó/cortaba/dijo que corte el árbol  </a:t>
          </a:r>
          <a:br>
            <a:rPr lang="es-ES_tradnl" sz="1800" kern="1200" dirty="0">
              <a:solidFill>
                <a:schemeClr val="tx1"/>
              </a:solidFill>
            </a:rPr>
          </a:br>
          <a:r>
            <a:rPr lang="es-ES_tradnl" sz="1800" kern="1200" dirty="0">
              <a:solidFill>
                <a:schemeClr val="tx1"/>
              </a:solidFill>
            </a:rPr>
            <a:t>Se cortan/Han sido cortados muchos árboles.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0" y="1027260"/>
        <a:ext cx="7315200" cy="571320"/>
      </dsp:txXfrm>
    </dsp:sp>
    <dsp:sp modelId="{F788E1F6-2BFC-774B-AF5C-631CD099C191}">
      <dsp:nvSpPr>
        <dsp:cNvPr id="0" name=""/>
        <dsp:cNvSpPr/>
      </dsp:nvSpPr>
      <dsp:spPr>
        <a:xfrm>
          <a:off x="0" y="1598580"/>
          <a:ext cx="7315200" cy="913678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dirty="0">
              <a:solidFill>
                <a:schemeClr val="tx1"/>
              </a:solidFill>
            </a:rPr>
            <a:t>También concuerda en persona y número con del sujeto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44602" y="1643182"/>
        <a:ext cx="7225996" cy="824474"/>
      </dsp:txXfrm>
    </dsp:sp>
    <dsp:sp modelId="{59E14822-678F-A649-848D-A7603F47BF6E}">
      <dsp:nvSpPr>
        <dsp:cNvPr id="0" name=""/>
        <dsp:cNvSpPr/>
      </dsp:nvSpPr>
      <dsp:spPr>
        <a:xfrm>
          <a:off x="0" y="2512259"/>
          <a:ext cx="73152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>
              <a:solidFill>
                <a:schemeClr val="tx1"/>
              </a:solidFill>
            </a:rPr>
            <a:t>Yo corté el árbol.   Tú cortaste el árbol.   Sus amigos cortaron el árbol.</a:t>
          </a:r>
          <a:endParaRPr lang="en-US" sz="1800" kern="1200">
            <a:solidFill>
              <a:schemeClr val="tx1"/>
            </a:solidFill>
          </a:endParaRPr>
        </a:p>
      </dsp:txBody>
      <dsp:txXfrm>
        <a:off x="0" y="2512259"/>
        <a:ext cx="7315200" cy="380880"/>
      </dsp:txXfrm>
    </dsp:sp>
    <dsp:sp modelId="{AC2AA422-3097-0C4D-B354-351ADDD29CBE}">
      <dsp:nvSpPr>
        <dsp:cNvPr id="0" name=""/>
        <dsp:cNvSpPr/>
      </dsp:nvSpPr>
      <dsp:spPr>
        <a:xfrm>
          <a:off x="0" y="2893139"/>
          <a:ext cx="7315200" cy="913678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>
              <a:solidFill>
                <a:schemeClr val="tx1"/>
              </a:solidFill>
            </a:rPr>
            <a:t>Criterios distribucionales: </a:t>
          </a:r>
          <a:br>
            <a:rPr lang="es-ES_tradnl" sz="2300" kern="1200">
              <a:solidFill>
                <a:schemeClr val="tx1"/>
              </a:solidFill>
            </a:rPr>
          </a:br>
          <a:r>
            <a:rPr lang="es-ES_tradnl" sz="2300" kern="1200">
              <a:solidFill>
                <a:schemeClr val="tx1"/>
              </a:solidFill>
            </a:rPr>
            <a:t>el verbo se combina con el pronombre</a:t>
          </a:r>
          <a:endParaRPr lang="en-US" sz="2300" kern="1200">
            <a:solidFill>
              <a:schemeClr val="tx1"/>
            </a:solidFill>
          </a:endParaRPr>
        </a:p>
      </dsp:txBody>
      <dsp:txXfrm>
        <a:off x="44602" y="2937741"/>
        <a:ext cx="7225996" cy="824474"/>
      </dsp:txXfrm>
    </dsp:sp>
    <dsp:sp modelId="{B75E497F-7C5A-0B49-AC5B-19883BAB0819}">
      <dsp:nvSpPr>
        <dsp:cNvPr id="0" name=""/>
        <dsp:cNvSpPr/>
      </dsp:nvSpPr>
      <dsp:spPr>
        <a:xfrm>
          <a:off x="0" y="3806818"/>
          <a:ext cx="73152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>
              <a:solidFill>
                <a:schemeClr val="tx1"/>
              </a:solidFill>
            </a:rPr>
            <a:t>Córtalo de un golpe	Le corté el árbol	Se cortó con una piedra</a:t>
          </a:r>
          <a:endParaRPr lang="en-US" sz="1800" kern="1200">
            <a:solidFill>
              <a:schemeClr val="tx1"/>
            </a:solidFill>
          </a:endParaRPr>
        </a:p>
      </dsp:txBody>
      <dsp:txXfrm>
        <a:off x="0" y="3806818"/>
        <a:ext cx="7315200" cy="380880"/>
      </dsp:txXfrm>
    </dsp:sp>
    <dsp:sp modelId="{D8EC1CF3-DF6D-E440-ADFF-0F7B3C5052F7}">
      <dsp:nvSpPr>
        <dsp:cNvPr id="0" name=""/>
        <dsp:cNvSpPr/>
      </dsp:nvSpPr>
      <dsp:spPr>
        <a:xfrm>
          <a:off x="0" y="4187698"/>
          <a:ext cx="7315200" cy="913678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>
              <a:solidFill>
                <a:schemeClr val="tx1"/>
              </a:solidFill>
            </a:rPr>
            <a:t>Criterios semánticos: </a:t>
          </a:r>
          <a:br>
            <a:rPr lang="es-ES_tradnl" sz="2300" kern="1200">
              <a:solidFill>
                <a:schemeClr val="tx1"/>
              </a:solidFill>
            </a:rPr>
          </a:br>
          <a:r>
            <a:rPr lang="es-ES_tradnl" sz="2300" kern="1200">
              <a:solidFill>
                <a:schemeClr val="tx1"/>
              </a:solidFill>
            </a:rPr>
            <a:t>los verbos (proto)típicos designan acciones</a:t>
          </a:r>
          <a:endParaRPr lang="en-US" sz="2300" kern="1200">
            <a:solidFill>
              <a:schemeClr val="tx1"/>
            </a:solidFill>
          </a:endParaRPr>
        </a:p>
      </dsp:txBody>
      <dsp:txXfrm>
        <a:off x="44602" y="4232300"/>
        <a:ext cx="7225996" cy="8244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28B44-C204-384C-9B89-1B96FB56D154}">
      <dsp:nvSpPr>
        <dsp:cNvPr id="0" name=""/>
        <dsp:cNvSpPr/>
      </dsp:nvSpPr>
      <dsp:spPr>
        <a:xfrm>
          <a:off x="0" y="0"/>
          <a:ext cx="7728267" cy="9943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cap="small" baseline="0" dirty="0">
              <a:solidFill>
                <a:schemeClr val="tx1"/>
              </a:solidFill>
            </a:rPr>
            <a:t>- La </a:t>
          </a:r>
          <a:r>
            <a:rPr lang="en-US" sz="2000" kern="1200" cap="small" baseline="0" dirty="0" err="1">
              <a:solidFill>
                <a:schemeClr val="tx1"/>
              </a:solidFill>
            </a:rPr>
            <a:t>segmentación</a:t>
          </a:r>
          <a:r>
            <a:rPr lang="en-US" sz="2000" kern="1200" cap="small" baseline="0" dirty="0">
              <a:solidFill>
                <a:schemeClr val="tx1"/>
              </a:solidFill>
            </a:rPr>
            <a:t>  y </a:t>
          </a:r>
          <a:r>
            <a:rPr lang="en-US" sz="2000" kern="1200" cap="small" baseline="0" dirty="0" err="1">
              <a:solidFill>
                <a:schemeClr val="tx1"/>
              </a:solidFill>
            </a:rPr>
            <a:t>conmutación</a:t>
          </a:r>
          <a:r>
            <a:rPr lang="en-US" sz="2000" kern="1200" cap="small" baseline="0" dirty="0">
              <a:solidFill>
                <a:schemeClr val="tx1"/>
              </a:solidFill>
            </a:rPr>
            <a:t> es </a:t>
          </a:r>
          <a:r>
            <a:rPr lang="en-US" sz="2000" kern="1200" cap="small" baseline="0" dirty="0" err="1">
              <a:solidFill>
                <a:schemeClr val="tx1"/>
              </a:solidFill>
            </a:rPr>
            <a:t>básica</a:t>
          </a:r>
          <a:endParaRPr lang="en-US" sz="2000" kern="1200" cap="small" baseline="0" dirty="0">
            <a:solidFill>
              <a:schemeClr val="tx1"/>
            </a:solidFill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- </a:t>
          </a:r>
          <a:r>
            <a:rPr lang="en-US" sz="2000" kern="1200" cap="small" baseline="0" dirty="0" err="1">
              <a:solidFill>
                <a:schemeClr val="tx1"/>
              </a:solidFill>
            </a:rPr>
            <a:t>Necesitamos</a:t>
          </a:r>
          <a:r>
            <a:rPr lang="en-US" sz="2000" kern="1200" cap="small" baseline="0" dirty="0">
              <a:solidFill>
                <a:schemeClr val="tx1"/>
              </a:solidFill>
            </a:rPr>
            <a:t> </a:t>
          </a:r>
          <a:r>
            <a:rPr lang="en-US" sz="2000" kern="1200" cap="small" baseline="0" dirty="0" err="1">
              <a:solidFill>
                <a:schemeClr val="tx1"/>
              </a:solidFill>
            </a:rPr>
            <a:t>significados</a:t>
          </a:r>
          <a:r>
            <a:rPr lang="en-US" sz="2000" kern="1200" cap="small" baseline="0" dirty="0">
              <a:solidFill>
                <a:schemeClr val="tx1"/>
              </a:solidFill>
            </a:rPr>
            <a:t> </a:t>
          </a:r>
          <a:r>
            <a:rPr lang="en-US" sz="2000" kern="1200" cap="small" baseline="0" dirty="0" err="1">
              <a:solidFill>
                <a:schemeClr val="tx1"/>
              </a:solidFill>
            </a:rPr>
            <a:t>asociados</a:t>
          </a:r>
          <a:r>
            <a:rPr lang="en-US" sz="2000" kern="1200" cap="small" baseline="0" dirty="0">
              <a:solidFill>
                <a:schemeClr val="tx1"/>
              </a:solidFill>
            </a:rPr>
            <a:t> con </a:t>
          </a:r>
          <a:r>
            <a:rPr lang="en-US" sz="2000" kern="1200" cap="small" baseline="0" dirty="0" err="1">
              <a:solidFill>
                <a:schemeClr val="tx1"/>
              </a:solidFill>
            </a:rPr>
            <a:t>los</a:t>
          </a:r>
          <a:r>
            <a:rPr lang="en-US" sz="2000" kern="1200" cap="small" baseline="0" dirty="0">
              <a:solidFill>
                <a:schemeClr val="tx1"/>
              </a:solidFill>
            </a:rPr>
            <a:t> </a:t>
          </a:r>
          <a:r>
            <a:rPr lang="en-US" sz="2000" kern="1200" cap="small" baseline="0" dirty="0" err="1">
              <a:solidFill>
                <a:schemeClr val="tx1"/>
              </a:solidFill>
            </a:rPr>
            <a:t>morfemas</a:t>
          </a:r>
          <a:endParaRPr lang="en-US" sz="2000" kern="1200" cap="small" baseline="0" dirty="0"/>
        </a:p>
      </dsp:txBody>
      <dsp:txXfrm>
        <a:off x="48541" y="48541"/>
        <a:ext cx="7631185" cy="897292"/>
      </dsp:txXfrm>
    </dsp:sp>
    <dsp:sp modelId="{F8F52853-7D4B-CA4B-8399-1C781C09E87E}">
      <dsp:nvSpPr>
        <dsp:cNvPr id="0" name=""/>
        <dsp:cNvSpPr/>
      </dsp:nvSpPr>
      <dsp:spPr>
        <a:xfrm>
          <a:off x="0" y="981257"/>
          <a:ext cx="7728267" cy="319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i="1" kern="1200" dirty="0">
              <a:solidFill>
                <a:schemeClr val="tx1"/>
              </a:solidFill>
            </a:rPr>
            <a:t>In-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tiene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igual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significado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: </a:t>
          </a:r>
          <a:r>
            <a:rPr lang="en-US" sz="1800" kern="1200" dirty="0" err="1">
              <a:solidFill>
                <a:schemeClr val="tx1"/>
              </a:solidFill>
            </a:rPr>
            <a:t>incapaz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incumplir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inofensivo</a:t>
          </a:r>
          <a:endParaRPr lang="en-US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1800" i="1" kern="1200" dirty="0">
              <a:solidFill>
                <a:schemeClr val="tx1"/>
              </a:solidFill>
            </a:rPr>
            <a:t>-</a:t>
          </a:r>
          <a:r>
            <a:rPr lang="en-US" sz="1800" i="1" kern="1200" dirty="0" err="1">
              <a:solidFill>
                <a:schemeClr val="tx1"/>
              </a:solidFill>
            </a:rPr>
            <a:t>toler</a:t>
          </a:r>
          <a:r>
            <a:rPr lang="en-US" sz="1800" i="1" kern="1200" dirty="0">
              <a:solidFill>
                <a:schemeClr val="tx1"/>
              </a:solidFill>
            </a:rPr>
            <a:t>- </a:t>
          </a:r>
          <a:r>
            <a:rPr lang="en-US" sz="1800" kern="1200" dirty="0" err="1">
              <a:solidFill>
                <a:schemeClr val="tx1"/>
              </a:solidFill>
            </a:rPr>
            <a:t>significa</a:t>
          </a:r>
          <a:r>
            <a:rPr lang="en-US" sz="1800" kern="1200" dirty="0">
              <a:solidFill>
                <a:schemeClr val="tx1"/>
              </a:solidFill>
            </a:rPr>
            <a:t> lo </a:t>
          </a:r>
          <a:r>
            <a:rPr lang="en-US" sz="1800" kern="1200" dirty="0" err="1">
              <a:solidFill>
                <a:schemeClr val="tx1"/>
              </a:solidFill>
            </a:rPr>
            <a:t>mismo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: </a:t>
          </a:r>
          <a:r>
            <a:rPr lang="en-US" sz="1800" kern="1200" dirty="0" err="1">
              <a:solidFill>
                <a:schemeClr val="tx1"/>
              </a:solidFill>
            </a:rPr>
            <a:t>tolerar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tolerante</a:t>
          </a:r>
          <a:r>
            <a:rPr lang="en-US" sz="1800" kern="1200" dirty="0">
              <a:solidFill>
                <a:schemeClr val="tx1"/>
              </a:solidFill>
            </a:rPr>
            <a:t>…</a:t>
          </a:r>
          <a:endParaRPr lang="en-US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1800" i="1" kern="1200" dirty="0">
              <a:solidFill>
                <a:schemeClr val="tx1"/>
              </a:solidFill>
            </a:rPr>
            <a:t>-able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significa</a:t>
          </a:r>
          <a:r>
            <a:rPr lang="en-US" sz="1800" kern="1200" dirty="0">
              <a:solidFill>
                <a:schemeClr val="tx1"/>
              </a:solidFill>
            </a:rPr>
            <a:t> lo </a:t>
          </a:r>
          <a:r>
            <a:rPr lang="en-US" sz="1800" kern="1200" dirty="0" err="1">
              <a:solidFill>
                <a:schemeClr val="tx1"/>
              </a:solidFill>
            </a:rPr>
            <a:t>mismo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: </a:t>
          </a:r>
          <a:r>
            <a:rPr lang="en-US" sz="1800" kern="1200" dirty="0" err="1">
              <a:solidFill>
                <a:schemeClr val="tx1"/>
              </a:solidFill>
            </a:rPr>
            <a:t>deseable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amable</a:t>
          </a:r>
          <a:r>
            <a:rPr lang="en-US" sz="1800" kern="1200" dirty="0">
              <a:solidFill>
                <a:schemeClr val="tx1"/>
              </a:solidFill>
            </a:rPr>
            <a:t>, </a:t>
          </a:r>
          <a:r>
            <a:rPr lang="en-US" sz="1800" kern="1200" dirty="0" err="1">
              <a:solidFill>
                <a:schemeClr val="tx1"/>
              </a:solidFill>
            </a:rPr>
            <a:t>estable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0" y="981257"/>
        <a:ext cx="7728267" cy="319939"/>
      </dsp:txXfrm>
    </dsp:sp>
    <dsp:sp modelId="{335A635C-F0B8-1D4B-AAB4-8E43E0609FEF}">
      <dsp:nvSpPr>
        <dsp:cNvPr id="0" name=""/>
        <dsp:cNvSpPr/>
      </dsp:nvSpPr>
      <dsp:spPr>
        <a:xfrm>
          <a:off x="0" y="2165340"/>
          <a:ext cx="7728267" cy="3043513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 err="1">
              <a:solidFill>
                <a:schemeClr val="tx1"/>
              </a:solidFill>
            </a:rPr>
            <a:t>Ejercicio</a:t>
          </a:r>
          <a:r>
            <a:rPr lang="en-US" sz="1800" b="1" kern="1200" dirty="0">
              <a:solidFill>
                <a:schemeClr val="tx1"/>
              </a:solidFill>
            </a:rPr>
            <a:t> 4.1.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Decide </a:t>
          </a:r>
          <a:r>
            <a:rPr lang="en-US" sz="1800" kern="1200" dirty="0" err="1">
              <a:solidFill>
                <a:schemeClr val="tx1"/>
              </a:solidFill>
            </a:rPr>
            <a:t>si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los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elementos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subrayados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 las </a:t>
          </a:r>
          <a:r>
            <a:rPr lang="en-US" sz="1800" kern="1200" dirty="0" err="1">
              <a:solidFill>
                <a:schemeClr val="tx1"/>
              </a:solidFill>
            </a:rPr>
            <a:t>siguientes</a:t>
          </a:r>
          <a:r>
            <a:rPr lang="en-US" sz="1800" kern="1200" dirty="0">
              <a:solidFill>
                <a:schemeClr val="tx1"/>
              </a:solidFill>
            </a:rPr>
            <a:t> palabras son </a:t>
          </a:r>
          <a:r>
            <a:rPr lang="en-US" sz="1800" kern="1200" dirty="0" err="1">
              <a:solidFill>
                <a:schemeClr val="tx1"/>
              </a:solidFill>
            </a:rPr>
            <a:t>morfemas</a:t>
          </a:r>
          <a:r>
            <a:rPr lang="en-US" sz="1800" kern="1200" dirty="0">
              <a:solidFill>
                <a:schemeClr val="tx1"/>
              </a:solidFill>
            </a:rPr>
            <a:t>. Para </a:t>
          </a:r>
          <a:r>
            <a:rPr lang="en-US" sz="1800" kern="1200" dirty="0" err="1">
              <a:solidFill>
                <a:schemeClr val="tx1"/>
              </a:solidFill>
            </a:rPr>
            <a:t>ello</a:t>
          </a:r>
          <a:r>
            <a:rPr lang="en-US" sz="1800" kern="1200" dirty="0">
              <a:solidFill>
                <a:schemeClr val="tx1"/>
              </a:solidFill>
            </a:rPr>
            <a:t>, ten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cuenta</a:t>
          </a:r>
          <a:r>
            <a:rPr lang="en-US" sz="1800" kern="1200" dirty="0">
              <a:solidFill>
                <a:schemeClr val="tx1"/>
              </a:solidFill>
            </a:rPr>
            <a:t> las </a:t>
          </a:r>
          <a:r>
            <a:rPr lang="en-US" sz="1800" kern="1200" dirty="0" err="1">
              <a:solidFill>
                <a:schemeClr val="tx1"/>
              </a:solidFill>
            </a:rPr>
            <a:t>siguientes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preguntas</a:t>
          </a:r>
          <a:r>
            <a:rPr lang="en-US" sz="1800" kern="1200" dirty="0">
              <a:solidFill>
                <a:schemeClr val="tx1"/>
              </a:solidFill>
            </a:rPr>
            <a:t>: ¿</a:t>
          </a:r>
          <a:r>
            <a:rPr lang="en-US" sz="1800" kern="1200" dirty="0" err="1">
              <a:solidFill>
                <a:schemeClr val="tx1"/>
              </a:solidFill>
            </a:rPr>
            <a:t>tienen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significado</a:t>
          </a:r>
          <a:r>
            <a:rPr lang="en-US" sz="1800" kern="1200" dirty="0">
              <a:solidFill>
                <a:schemeClr val="tx1"/>
              </a:solidFill>
            </a:rPr>
            <a:t>? ¿</a:t>
          </a:r>
          <a:r>
            <a:rPr lang="en-US" sz="1800" kern="1200" dirty="0" err="1">
              <a:solidFill>
                <a:schemeClr val="tx1"/>
              </a:solidFill>
            </a:rPr>
            <a:t>Pueden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aparecer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en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otras</a:t>
          </a:r>
          <a:r>
            <a:rPr lang="en-US" sz="1800" kern="1200" dirty="0">
              <a:solidFill>
                <a:schemeClr val="tx1"/>
              </a:solidFill>
            </a:rPr>
            <a:t> palabras con ese </a:t>
          </a:r>
          <a:r>
            <a:rPr lang="en-US" sz="1800" kern="1200" dirty="0" err="1">
              <a:solidFill>
                <a:schemeClr val="tx1"/>
              </a:solidFill>
            </a:rPr>
            <a:t>mismo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significado</a:t>
          </a:r>
          <a:r>
            <a:rPr lang="en-US" sz="1800" kern="1200" dirty="0">
              <a:solidFill>
                <a:schemeClr val="tx1"/>
              </a:solidFill>
            </a:rPr>
            <a:t>?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1. Cas</a:t>
          </a:r>
          <a:r>
            <a:rPr lang="en-US" sz="1800" u="sng" kern="1200" dirty="0">
              <a:solidFill>
                <a:schemeClr val="tx1"/>
              </a:solidFill>
            </a:rPr>
            <a:t>a</a:t>
          </a:r>
          <a:r>
            <a:rPr lang="en-US" sz="1800" kern="1200" dirty="0">
              <a:solidFill>
                <a:schemeClr val="tx1"/>
              </a:solidFill>
            </a:rPr>
            <a:t>				6. </a:t>
          </a:r>
          <a:r>
            <a:rPr lang="en-US" sz="1800" kern="1200" dirty="0" err="1">
              <a:solidFill>
                <a:schemeClr val="tx1"/>
              </a:solidFill>
            </a:rPr>
            <a:t>Abogad</a:t>
          </a:r>
          <a:r>
            <a:rPr lang="en-US" sz="1800" u="sng" kern="1200" dirty="0" err="1">
              <a:solidFill>
                <a:schemeClr val="tx1"/>
              </a:solidFill>
            </a:rPr>
            <a:t>a</a:t>
          </a:r>
          <a:r>
            <a:rPr lang="en-US" sz="1800" kern="1200" dirty="0">
              <a:solidFill>
                <a:schemeClr val="tx1"/>
              </a:solidFill>
            </a:rPr>
            <a:t>		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2. </a:t>
          </a:r>
          <a:r>
            <a:rPr lang="en-US" sz="1800" u="sng" kern="1200" dirty="0" err="1">
              <a:solidFill>
                <a:schemeClr val="tx1"/>
              </a:solidFill>
            </a:rPr>
            <a:t>Co</a:t>
          </a:r>
          <a:r>
            <a:rPr lang="en-US" sz="1800" kern="1200" dirty="0" err="1">
              <a:solidFill>
                <a:schemeClr val="tx1"/>
              </a:solidFill>
            </a:rPr>
            <a:t>piloto</a:t>
          </a:r>
          <a:r>
            <a:rPr lang="en-US" sz="1800" kern="1200" dirty="0">
              <a:solidFill>
                <a:schemeClr val="tx1"/>
              </a:solidFill>
            </a:rPr>
            <a:t>			7. </a:t>
          </a:r>
          <a:r>
            <a:rPr lang="en-US" sz="1800" u="sng" kern="1200" dirty="0" err="1">
              <a:solidFill>
                <a:schemeClr val="tx1"/>
              </a:solidFill>
            </a:rPr>
            <a:t>Co</a:t>
          </a:r>
          <a:r>
            <a:rPr lang="en-US" sz="1800" kern="1200" dirty="0" err="1">
              <a:solidFill>
                <a:schemeClr val="tx1"/>
              </a:solidFill>
            </a:rPr>
            <a:t>jín</a:t>
          </a:r>
          <a:endParaRPr lang="en-US" sz="1800" kern="1200" dirty="0">
            <a:solidFill>
              <a:schemeClr val="tx1"/>
            </a:solidFill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3. </a:t>
          </a:r>
          <a:r>
            <a:rPr lang="en-US" sz="1800" u="sng" kern="1200" dirty="0" err="1">
              <a:solidFill>
                <a:schemeClr val="tx1"/>
              </a:solidFill>
            </a:rPr>
            <a:t>Des</a:t>
          </a:r>
          <a:r>
            <a:rPr lang="en-US" sz="1800" kern="1200" dirty="0" err="1">
              <a:solidFill>
                <a:schemeClr val="tx1"/>
              </a:solidFill>
            </a:rPr>
            <a:t>decir</a:t>
          </a:r>
          <a:r>
            <a:rPr lang="en-US" sz="1800" kern="1200" dirty="0">
              <a:solidFill>
                <a:schemeClr val="tx1"/>
              </a:solidFill>
            </a:rPr>
            <a:t>			8. </a:t>
          </a:r>
          <a:r>
            <a:rPr lang="en-US" sz="1800" u="sng" kern="1200" dirty="0" err="1">
              <a:solidFill>
                <a:schemeClr val="tx1"/>
              </a:solidFill>
            </a:rPr>
            <a:t>Des</a:t>
          </a:r>
          <a:r>
            <a:rPr lang="en-US" sz="1800" kern="1200" dirty="0" err="1">
              <a:solidFill>
                <a:schemeClr val="tx1"/>
              </a:solidFill>
            </a:rPr>
            <a:t>pertador</a:t>
          </a:r>
          <a:endParaRPr lang="en-US" sz="1800" kern="1200" dirty="0">
            <a:solidFill>
              <a:schemeClr val="tx1"/>
            </a:solidFill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4. </a:t>
          </a:r>
          <a:r>
            <a:rPr lang="en-US" sz="1800" u="sng" kern="1200" dirty="0" err="1">
              <a:solidFill>
                <a:schemeClr val="tx1"/>
              </a:solidFill>
            </a:rPr>
            <a:t>Para</a:t>
          </a:r>
          <a:r>
            <a:rPr lang="en-US" sz="1800" kern="1200" dirty="0" err="1">
              <a:solidFill>
                <a:schemeClr val="tx1"/>
              </a:solidFill>
            </a:rPr>
            <a:t>farmacia</a:t>
          </a:r>
          <a:r>
            <a:rPr lang="en-US" sz="1800" kern="1200" dirty="0">
              <a:solidFill>
                <a:schemeClr val="tx1"/>
              </a:solidFill>
            </a:rPr>
            <a:t>			9. </a:t>
          </a:r>
          <a:r>
            <a:rPr lang="en-US" sz="1800" u="sng" kern="1200" dirty="0" err="1">
              <a:solidFill>
                <a:schemeClr val="tx1"/>
              </a:solidFill>
            </a:rPr>
            <a:t>Para</a:t>
          </a:r>
          <a:r>
            <a:rPr lang="en-US" sz="1800" kern="1200" dirty="0" err="1">
              <a:solidFill>
                <a:schemeClr val="tx1"/>
              </a:solidFill>
            </a:rPr>
            <a:t>lela</a:t>
          </a:r>
          <a:endParaRPr lang="en-US" sz="1800" kern="1200" dirty="0">
            <a:solidFill>
              <a:schemeClr val="tx1"/>
            </a:solidFill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5. </a:t>
          </a:r>
          <a:r>
            <a:rPr lang="en-US" sz="1800" kern="1200" dirty="0" err="1">
              <a:solidFill>
                <a:schemeClr val="tx1"/>
              </a:solidFill>
            </a:rPr>
            <a:t>Apet</a:t>
          </a:r>
          <a:r>
            <a:rPr lang="en-US" sz="1800" u="sng" kern="1200" dirty="0" err="1">
              <a:solidFill>
                <a:schemeClr val="tx1"/>
              </a:solidFill>
            </a:rPr>
            <a:t>ito</a:t>
          </a:r>
          <a:r>
            <a:rPr lang="en-US" sz="1800" kern="1200" dirty="0">
              <a:solidFill>
                <a:schemeClr val="tx1"/>
              </a:solidFill>
            </a:rPr>
            <a:t>			10. </a:t>
          </a:r>
          <a:r>
            <a:rPr lang="en-US" sz="1800" kern="1200" dirty="0" err="1">
              <a:solidFill>
                <a:schemeClr val="tx1"/>
              </a:solidFill>
            </a:rPr>
            <a:t>Arbol</a:t>
          </a:r>
          <a:r>
            <a:rPr lang="en-US" sz="1800" u="sng" kern="1200" dirty="0" err="1">
              <a:solidFill>
                <a:schemeClr val="tx1"/>
              </a:solidFill>
            </a:rPr>
            <a:t>ito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48572" y="2313912"/>
        <a:ext cx="7431123" cy="274636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4926F-0FDD-A845-A332-193279F18529}">
      <dsp:nvSpPr>
        <dsp:cNvPr id="0" name=""/>
        <dsp:cNvSpPr/>
      </dsp:nvSpPr>
      <dsp:spPr>
        <a:xfrm>
          <a:off x="0" y="13896"/>
          <a:ext cx="7728267" cy="9909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Criterios morfológicos. El adverbio es una palabra invariable: su forma no cambia según la concordancia con sustantivos, adjetivos o artículos: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376" y="62272"/>
        <a:ext cx="7631515" cy="894238"/>
      </dsp:txXfrm>
    </dsp:sp>
    <dsp:sp modelId="{14E1174B-59E4-D240-A1CE-A9FEA2EBC46E}">
      <dsp:nvSpPr>
        <dsp:cNvPr id="0" name=""/>
        <dsp:cNvSpPr/>
      </dsp:nvSpPr>
      <dsp:spPr>
        <a:xfrm>
          <a:off x="0" y="1004886"/>
          <a:ext cx="7728267" cy="565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100" kern="1200" dirty="0">
              <a:solidFill>
                <a:schemeClr val="tx1"/>
              </a:solidFill>
            </a:rPr>
            <a:t>El chico vive bien	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100" kern="1200" dirty="0">
              <a:solidFill>
                <a:schemeClr val="tx1"/>
              </a:solidFill>
            </a:rPr>
            <a:t>La chica vive bien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100" kern="1200" dirty="0">
              <a:solidFill>
                <a:schemeClr val="tx1"/>
              </a:solidFill>
            </a:rPr>
            <a:t>Los chicos viven bien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1004886"/>
        <a:ext cx="7728267" cy="565110"/>
      </dsp:txXfrm>
    </dsp:sp>
    <dsp:sp modelId="{195DEB31-7281-374E-A7F0-7133D10EE54D}">
      <dsp:nvSpPr>
        <dsp:cNvPr id="0" name=""/>
        <dsp:cNvSpPr/>
      </dsp:nvSpPr>
      <dsp:spPr>
        <a:xfrm>
          <a:off x="0" y="1569997"/>
          <a:ext cx="7728267" cy="9909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>
              <a:solidFill>
                <a:schemeClr val="tx1"/>
              </a:solidFill>
            </a:rPr>
            <a:t>Criterios distribucionales: El adverbio suele modificar al verbo. Algunos  pueden también modificar el adjetivo u otro adverbio:</a:t>
          </a:r>
          <a:endParaRPr lang="en-US" sz="1800" kern="1200">
            <a:solidFill>
              <a:schemeClr val="tx1"/>
            </a:solidFill>
          </a:endParaRPr>
        </a:p>
      </dsp:txBody>
      <dsp:txXfrm>
        <a:off x="48376" y="1618373"/>
        <a:ext cx="7631515" cy="894238"/>
      </dsp:txXfrm>
    </dsp:sp>
    <dsp:sp modelId="{FCA04650-AE9F-6C4A-8421-27FD9889DC65}">
      <dsp:nvSpPr>
        <dsp:cNvPr id="0" name=""/>
        <dsp:cNvSpPr/>
      </dsp:nvSpPr>
      <dsp:spPr>
        <a:xfrm>
          <a:off x="0" y="2560987"/>
          <a:ext cx="7728267" cy="5651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100" kern="1200">
              <a:solidFill>
                <a:schemeClr val="tx1"/>
              </a:solidFill>
            </a:rPr>
            <a:t>Su actitud me </a:t>
          </a:r>
          <a:r>
            <a:rPr lang="es-ES_tradnl" sz="1100" i="1" kern="1200">
              <a:solidFill>
                <a:schemeClr val="tx1"/>
              </a:solidFill>
            </a:rPr>
            <a:t>molesta </a:t>
          </a:r>
          <a:r>
            <a:rPr lang="es-ES_tradnl" sz="1100" i="1" u="sng" kern="1200">
              <a:solidFill>
                <a:schemeClr val="tx1"/>
              </a:solidFill>
            </a:rPr>
            <a:t>bastante</a:t>
          </a:r>
          <a:endParaRPr lang="en-US" sz="1100" kern="120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100" kern="1200" dirty="0">
              <a:solidFill>
                <a:schemeClr val="tx1"/>
              </a:solidFill>
            </a:rPr>
            <a:t>Juan estaba </a:t>
          </a:r>
          <a:r>
            <a:rPr lang="es-ES_tradnl" sz="1100" i="1" u="sng" kern="1200" dirty="0">
              <a:solidFill>
                <a:schemeClr val="tx1"/>
              </a:solidFill>
            </a:rPr>
            <a:t>bastante</a:t>
          </a:r>
          <a:r>
            <a:rPr lang="es-ES_tradnl" sz="1100" i="1" kern="1200" dirty="0">
              <a:solidFill>
                <a:schemeClr val="tx1"/>
              </a:solidFill>
            </a:rPr>
            <a:t> cansado</a:t>
          </a:r>
          <a:endParaRPr lang="en-US" sz="1100" kern="1200" dirty="0">
            <a:solidFill>
              <a:schemeClr val="tx1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100" kern="1200" dirty="0">
              <a:solidFill>
                <a:schemeClr val="tx1"/>
              </a:solidFill>
            </a:rPr>
            <a:t>El trabajo está </a:t>
          </a:r>
          <a:r>
            <a:rPr lang="es-ES_tradnl" sz="1100" i="1" u="sng" kern="1200" dirty="0">
              <a:solidFill>
                <a:schemeClr val="tx1"/>
              </a:solidFill>
            </a:rPr>
            <a:t>bastante</a:t>
          </a:r>
          <a:r>
            <a:rPr lang="es-ES_tradnl" sz="1100" i="1" kern="1200" dirty="0">
              <a:solidFill>
                <a:schemeClr val="tx1"/>
              </a:solidFill>
            </a:rPr>
            <a:t> bien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2560987"/>
        <a:ext cx="7728267" cy="565110"/>
      </dsp:txXfrm>
    </dsp:sp>
    <dsp:sp modelId="{2CEC1878-2878-784C-947E-72B2DBFBD992}">
      <dsp:nvSpPr>
        <dsp:cNvPr id="0" name=""/>
        <dsp:cNvSpPr/>
      </dsp:nvSpPr>
      <dsp:spPr>
        <a:xfrm>
          <a:off x="0" y="3126097"/>
          <a:ext cx="7728267" cy="9909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chemeClr val="tx1"/>
              </a:solidFill>
            </a:rPr>
            <a:t>Ejercicio 4.26. Considera los siguientes pares de oraciones. </a:t>
          </a:r>
          <a:r>
            <a:rPr lang="es-ES" sz="1400" kern="1200" dirty="0">
              <a:solidFill>
                <a:schemeClr val="tx1"/>
              </a:solidFill>
            </a:rPr>
            <a:t>En cada par, la palabra en negrita es un adverbio en una de ellas mientras que en la otra pertenece a otra clase de palabra. ¿En qué oración es la palabra en negrita un adverbio? ¿A qué clase de palabra pertenece en la otra oración? Justifica las respuestas.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48376" y="3174473"/>
        <a:ext cx="7631515" cy="894238"/>
      </dsp:txXfrm>
    </dsp:sp>
    <dsp:sp modelId="{4167269D-72D7-A847-8E6C-6226C765260C}">
      <dsp:nvSpPr>
        <dsp:cNvPr id="0" name=""/>
        <dsp:cNvSpPr/>
      </dsp:nvSpPr>
      <dsp:spPr>
        <a:xfrm>
          <a:off x="0" y="4117087"/>
          <a:ext cx="7728267" cy="956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arenR"/>
          </a:pPr>
          <a:r>
            <a:rPr lang="es-ES" sz="1400" kern="1200">
              <a:solidFill>
                <a:schemeClr val="tx1"/>
              </a:solidFill>
            </a:rPr>
            <a:t>a. Estos libros cuestan muy </a:t>
          </a:r>
          <a:r>
            <a:rPr lang="es-ES" sz="1400" b="1" kern="1200">
              <a:solidFill>
                <a:schemeClr val="tx1"/>
              </a:solidFill>
            </a:rPr>
            <a:t>baratos</a:t>
          </a:r>
          <a:endParaRPr lang="en-US" sz="1400" kern="1200">
            <a:solidFill>
              <a:schemeClr val="tx1"/>
            </a:solidFill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kern="1200" dirty="0">
              <a:solidFill>
                <a:schemeClr val="tx1"/>
              </a:solidFill>
            </a:rPr>
            <a:t>b. Estos libros cuestan muy </a:t>
          </a:r>
          <a:r>
            <a:rPr lang="es-ES" sz="1400" b="1" kern="1200" dirty="0">
              <a:solidFill>
                <a:schemeClr val="tx1"/>
              </a:solidFill>
            </a:rPr>
            <a:t>barato</a:t>
          </a:r>
          <a:endParaRPr lang="en-US" sz="140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rabicParenR"/>
          </a:pPr>
          <a:r>
            <a:rPr lang="es-ES" sz="1400" kern="1200" dirty="0">
              <a:solidFill>
                <a:schemeClr val="tx1"/>
              </a:solidFill>
            </a:rPr>
            <a:t>a. Su actitud me molesta </a:t>
          </a:r>
          <a:r>
            <a:rPr lang="es-ES" sz="1400" b="1" kern="1200" dirty="0">
              <a:solidFill>
                <a:schemeClr val="tx1"/>
              </a:solidFill>
            </a:rPr>
            <a:t>mucho</a:t>
          </a:r>
          <a:endParaRPr lang="en-US" sz="140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kern="1200" dirty="0">
              <a:solidFill>
                <a:schemeClr val="tx1"/>
              </a:solidFill>
            </a:rPr>
            <a:t>b. Juan no tiene </a:t>
          </a:r>
          <a:r>
            <a:rPr lang="es-ES" sz="1400" b="1" kern="1200" dirty="0">
              <a:solidFill>
                <a:schemeClr val="tx1"/>
              </a:solidFill>
            </a:rPr>
            <a:t>mucho</a:t>
          </a:r>
          <a:r>
            <a:rPr lang="es-ES" sz="1400" kern="1200" dirty="0">
              <a:solidFill>
                <a:schemeClr val="tx1"/>
              </a:solidFill>
            </a:rPr>
            <a:t> dinero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0" y="4117087"/>
        <a:ext cx="7728267" cy="95634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5378F-8548-2644-B5B4-DE8D7B3F3295}">
      <dsp:nvSpPr>
        <dsp:cNvPr id="0" name=""/>
        <dsp:cNvSpPr/>
      </dsp:nvSpPr>
      <dsp:spPr>
        <a:xfrm>
          <a:off x="0" y="14724"/>
          <a:ext cx="7728267" cy="169953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solidFill>
                <a:schemeClr val="tx1"/>
              </a:solidFill>
            </a:rPr>
            <a:t>Criterios morfológicos. La preposición es una palabra invariable: su forma no cambia en función de otras palabras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82965" y="97689"/>
        <a:ext cx="7562337" cy="1533606"/>
      </dsp:txXfrm>
    </dsp:sp>
    <dsp:sp modelId="{CFDEB80E-B40B-B549-904F-8F3209DC5E9D}">
      <dsp:nvSpPr>
        <dsp:cNvPr id="0" name=""/>
        <dsp:cNvSpPr/>
      </dsp:nvSpPr>
      <dsp:spPr>
        <a:xfrm>
          <a:off x="0" y="1789140"/>
          <a:ext cx="7728267" cy="2233968"/>
        </a:xfrm>
        <a:prstGeom prst="roundRect">
          <a:avLst/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solidFill>
                <a:schemeClr val="tx1"/>
              </a:solidFill>
            </a:rPr>
            <a:t>Criterios distribucionales. Las preposiciones son enlaces entre palabras: unen un sustantivo (o frase nominal) con otra palabra.</a:t>
          </a:r>
          <a:br>
            <a:rPr lang="es-ES_tradnl" sz="2600" kern="1200" dirty="0">
              <a:solidFill>
                <a:schemeClr val="tx1"/>
              </a:solidFill>
            </a:rPr>
          </a:br>
          <a:r>
            <a:rPr lang="en-US" sz="2600" kern="1200" dirty="0" err="1">
              <a:solidFill>
                <a:schemeClr val="tx1"/>
              </a:solidFill>
            </a:rPr>
            <a:t>Establecen</a:t>
          </a:r>
          <a:r>
            <a:rPr lang="en-US" sz="2600" kern="1200" dirty="0">
              <a:solidFill>
                <a:schemeClr val="tx1"/>
              </a:solidFill>
            </a:rPr>
            <a:t> </a:t>
          </a:r>
          <a:r>
            <a:rPr lang="en-US" sz="2600" kern="1200" dirty="0" err="1">
              <a:solidFill>
                <a:schemeClr val="tx1"/>
              </a:solidFill>
            </a:rPr>
            <a:t>una</a:t>
          </a:r>
          <a:r>
            <a:rPr lang="en-US" sz="2600" kern="1200" dirty="0">
              <a:solidFill>
                <a:schemeClr val="tx1"/>
              </a:solidFill>
            </a:rPr>
            <a:t> </a:t>
          </a:r>
          <a:r>
            <a:rPr lang="en-US" sz="2600" kern="1200" dirty="0" err="1">
              <a:solidFill>
                <a:schemeClr val="tx1"/>
              </a:solidFill>
            </a:rPr>
            <a:t>relación</a:t>
          </a:r>
          <a:r>
            <a:rPr lang="en-US" sz="2600" kern="1200" dirty="0">
              <a:solidFill>
                <a:schemeClr val="tx1"/>
              </a:solidFill>
            </a:rPr>
            <a:t> de </a:t>
          </a:r>
          <a:r>
            <a:rPr lang="en-US" sz="2600" kern="1200" dirty="0" err="1">
              <a:solidFill>
                <a:schemeClr val="tx1"/>
              </a:solidFill>
            </a:rPr>
            <a:t>dependencia</a:t>
          </a:r>
          <a:r>
            <a:rPr lang="en-US" sz="2600" kern="1200" dirty="0">
              <a:solidFill>
                <a:schemeClr val="tx1"/>
              </a:solidFill>
            </a:rPr>
            <a:t> entre </a:t>
          </a:r>
          <a:r>
            <a:rPr lang="en-US" sz="2600" kern="1200" dirty="0" err="1">
              <a:solidFill>
                <a:schemeClr val="tx1"/>
              </a:solidFill>
            </a:rPr>
            <a:t>el</a:t>
          </a:r>
          <a:r>
            <a:rPr lang="en-US" sz="2600" kern="1200" dirty="0">
              <a:solidFill>
                <a:schemeClr val="tx1"/>
              </a:solidFill>
            </a:rPr>
            <a:t> </a:t>
          </a:r>
          <a:r>
            <a:rPr lang="en-US" sz="2600" kern="1200" dirty="0" err="1">
              <a:solidFill>
                <a:schemeClr val="tx1"/>
              </a:solidFill>
            </a:rPr>
            <a:t>término</a:t>
          </a:r>
          <a:r>
            <a:rPr lang="en-US" sz="2600" kern="1200" dirty="0">
              <a:solidFill>
                <a:schemeClr val="tx1"/>
              </a:solidFill>
            </a:rPr>
            <a:t> y la palabra anterior a la </a:t>
          </a:r>
          <a:r>
            <a:rPr lang="en-US" sz="2600" kern="1200" dirty="0" err="1">
              <a:solidFill>
                <a:schemeClr val="tx1"/>
              </a:solidFill>
            </a:rPr>
            <a:t>preposición</a:t>
          </a:r>
          <a:endParaRPr lang="es-ES_tradnl" sz="2600" kern="1200" dirty="0">
            <a:solidFill>
              <a:schemeClr val="tx1"/>
            </a:solidFill>
          </a:endParaRPr>
        </a:p>
      </dsp:txBody>
      <dsp:txXfrm>
        <a:off x="109053" y="1898193"/>
        <a:ext cx="7510161" cy="2015862"/>
      </dsp:txXfrm>
    </dsp:sp>
    <dsp:sp modelId="{DD9EC5A7-B765-2540-B8F3-08587C900F87}">
      <dsp:nvSpPr>
        <dsp:cNvPr id="0" name=""/>
        <dsp:cNvSpPr/>
      </dsp:nvSpPr>
      <dsp:spPr>
        <a:xfrm>
          <a:off x="0" y="4023109"/>
          <a:ext cx="7728267" cy="1049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Salieron </a:t>
          </a:r>
          <a:r>
            <a:rPr lang="es-ES_tradnl" sz="2000" u="sng" kern="1200"/>
            <a:t>de</a:t>
          </a:r>
          <a:r>
            <a:rPr lang="es-ES_tradnl" sz="2000" kern="1200"/>
            <a:t> Denver ayer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El tren </a:t>
          </a:r>
          <a:r>
            <a:rPr lang="es-ES_tradnl" sz="2000" u="sng" kern="1200"/>
            <a:t>de</a:t>
          </a:r>
          <a:r>
            <a:rPr lang="es-ES_tradnl" sz="2000" kern="1200"/>
            <a:t> Denver ya</a:t>
          </a:r>
          <a:r>
            <a:rPr lang="es-ES_tradnl" sz="2000" u="sng" kern="1200"/>
            <a:t> </a:t>
          </a:r>
          <a:r>
            <a:rPr lang="es-ES_tradnl" sz="2000" kern="1200"/>
            <a:t>llegó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Estoy un poco cansado </a:t>
          </a:r>
          <a:r>
            <a:rPr lang="es-ES_tradnl" sz="2000" u="sng" kern="1200"/>
            <a:t>de</a:t>
          </a:r>
          <a:r>
            <a:rPr lang="es-ES_tradnl" sz="2000" kern="1200"/>
            <a:t> Denver</a:t>
          </a:r>
          <a:endParaRPr lang="en-US" sz="2000" kern="1200"/>
        </a:p>
      </dsp:txBody>
      <dsp:txXfrm>
        <a:off x="0" y="4023109"/>
        <a:ext cx="7728267" cy="1049490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47473-250E-2245-8373-41A7BDE25101}">
      <dsp:nvSpPr>
        <dsp:cNvPr id="0" name=""/>
        <dsp:cNvSpPr/>
      </dsp:nvSpPr>
      <dsp:spPr>
        <a:xfrm>
          <a:off x="0" y="379225"/>
          <a:ext cx="7315200" cy="9149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dirty="0">
              <a:solidFill>
                <a:schemeClr val="tx1"/>
              </a:solidFill>
            </a:rPr>
            <a:t>Criterios morfológicos. Como la preposición, es invariable. No se diferencia según las  palabras que la acompañan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44664" y="423889"/>
        <a:ext cx="7225872" cy="825612"/>
      </dsp:txXfrm>
    </dsp:sp>
    <dsp:sp modelId="{42C1C6AD-9741-C84A-ACE1-EA0A86548731}">
      <dsp:nvSpPr>
        <dsp:cNvPr id="0" name=""/>
        <dsp:cNvSpPr/>
      </dsp:nvSpPr>
      <dsp:spPr>
        <a:xfrm>
          <a:off x="0" y="1360406"/>
          <a:ext cx="7315200" cy="914940"/>
        </a:xfrm>
        <a:prstGeom prst="roundRect">
          <a:avLst/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300" kern="1200" dirty="0">
              <a:solidFill>
                <a:schemeClr val="tx1"/>
              </a:solidFill>
            </a:rPr>
            <a:t>Criterios distribucionales. Actúan también como nexos entre palabras. Pueden ser de dos tipos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44664" y="1405070"/>
        <a:ext cx="7225872" cy="825612"/>
      </dsp:txXfrm>
    </dsp:sp>
    <dsp:sp modelId="{E6706BA0-D3C0-2B41-93F5-43E70FB8C63B}">
      <dsp:nvSpPr>
        <dsp:cNvPr id="0" name=""/>
        <dsp:cNvSpPr/>
      </dsp:nvSpPr>
      <dsp:spPr>
        <a:xfrm>
          <a:off x="0" y="2275346"/>
          <a:ext cx="7315200" cy="2475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A) Conjunciones coordinantes: unen elementos de la misma categoría: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Juan </a:t>
          </a:r>
          <a:r>
            <a:rPr lang="es-ES_tradnl" sz="1800" u="sng" kern="1200"/>
            <a:t>y</a:t>
          </a:r>
          <a:r>
            <a:rPr lang="es-ES_tradnl" sz="1800" kern="1200"/>
            <a:t> María fueron al cine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María lo hizo rápido </a:t>
          </a:r>
          <a:r>
            <a:rPr lang="es-ES_tradnl" sz="1800" u="sng" kern="1200"/>
            <a:t>y</a:t>
          </a:r>
          <a:r>
            <a:rPr lang="es-ES_tradnl" sz="1800" kern="1200"/>
            <a:t> bien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Rosa recogió la mesa </a:t>
          </a:r>
          <a:r>
            <a:rPr lang="es-ES_tradnl" sz="1800" u="sng" kern="1200"/>
            <a:t>y</a:t>
          </a:r>
          <a:r>
            <a:rPr lang="es-ES_tradnl" sz="1800" kern="1200"/>
            <a:t> Antonio fregó los platos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B) Conjunciones subordinantes: unen verbos (cláusulas):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Me dijo </a:t>
          </a:r>
          <a:r>
            <a:rPr lang="es-ES_tradnl" sz="1800" u="sng" kern="1200"/>
            <a:t>que</a:t>
          </a:r>
          <a:r>
            <a:rPr lang="es-ES_tradnl" sz="1800" kern="1200"/>
            <a:t> María no venía hoy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kern="1200"/>
            <a:t>Llamé a mi hermana </a:t>
          </a:r>
          <a:r>
            <a:rPr lang="es-ES_tradnl" sz="1800" u="sng" kern="1200"/>
            <a:t>porque</a:t>
          </a:r>
          <a:r>
            <a:rPr lang="es-ES_tradnl" sz="1800" kern="1200"/>
            <a:t> no sabía qué hacer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u="sng" kern="1200"/>
            <a:t>Cuando</a:t>
          </a:r>
          <a:r>
            <a:rPr lang="es-ES_tradnl" sz="1800" kern="1200"/>
            <a:t> llegues a casa, enciende la tele</a:t>
          </a:r>
          <a:endParaRPr lang="en-US" sz="1800" kern="1200"/>
        </a:p>
      </dsp:txBody>
      <dsp:txXfrm>
        <a:off x="0" y="2275346"/>
        <a:ext cx="7315200" cy="2475720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359CF-2784-DD4A-92AD-50926F4C305C}">
      <dsp:nvSpPr>
        <dsp:cNvPr id="0" name=""/>
        <dsp:cNvSpPr/>
      </dsp:nvSpPr>
      <dsp:spPr>
        <a:xfrm>
          <a:off x="0" y="564787"/>
          <a:ext cx="7728267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>
              <a:solidFill>
                <a:schemeClr val="tx1"/>
              </a:solidFill>
            </a:rPr>
            <a:t>a) Puedes elegir hacer una tesis o un examen 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594058"/>
        <a:ext cx="7669725" cy="541083"/>
      </dsp:txXfrm>
    </dsp:sp>
    <dsp:sp modelId="{34364B60-D40B-2B47-8E72-8075F3C311DA}">
      <dsp:nvSpPr>
        <dsp:cNvPr id="0" name=""/>
        <dsp:cNvSpPr/>
      </dsp:nvSpPr>
      <dsp:spPr>
        <a:xfrm>
          <a:off x="0" y="1236412"/>
          <a:ext cx="7728267" cy="5996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>
              <a:solidFill>
                <a:schemeClr val="tx1"/>
              </a:solidFill>
            </a:rPr>
            <a:t>b) Me llamaron antes de las ocho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1265683"/>
        <a:ext cx="7669725" cy="541083"/>
      </dsp:txXfrm>
    </dsp:sp>
    <dsp:sp modelId="{EB3C6BDE-061E-8741-ADFC-C4F3B0A8DC39}">
      <dsp:nvSpPr>
        <dsp:cNvPr id="0" name=""/>
        <dsp:cNvSpPr/>
      </dsp:nvSpPr>
      <dsp:spPr>
        <a:xfrm>
          <a:off x="0" y="1908037"/>
          <a:ext cx="7728267" cy="5996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>
              <a:solidFill>
                <a:schemeClr val="tx1"/>
              </a:solidFill>
            </a:rPr>
            <a:t>c) Siempre te apoya en tus proyectos aunque tú no lo creas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1937308"/>
        <a:ext cx="7669725" cy="541083"/>
      </dsp:txXfrm>
    </dsp:sp>
    <dsp:sp modelId="{F223F541-2E71-EF4D-AA63-8CBEA828CC3E}">
      <dsp:nvSpPr>
        <dsp:cNvPr id="0" name=""/>
        <dsp:cNvSpPr/>
      </dsp:nvSpPr>
      <dsp:spPr>
        <a:xfrm>
          <a:off x="0" y="2579662"/>
          <a:ext cx="7728267" cy="5996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>
              <a:solidFill>
                <a:schemeClr val="tx1"/>
              </a:solidFill>
            </a:rPr>
            <a:t>d) Me dijo que lo avisaras antes de que se vayan de la fiesta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2608933"/>
        <a:ext cx="7669725" cy="541083"/>
      </dsp:txXfrm>
    </dsp:sp>
    <dsp:sp modelId="{17A0B33B-45F1-3A4A-922A-DDEBF08D2299}">
      <dsp:nvSpPr>
        <dsp:cNvPr id="0" name=""/>
        <dsp:cNvSpPr/>
      </dsp:nvSpPr>
      <dsp:spPr>
        <a:xfrm>
          <a:off x="0" y="3251287"/>
          <a:ext cx="7728267" cy="59962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>
              <a:solidFill>
                <a:schemeClr val="tx1"/>
              </a:solidFill>
            </a:rPr>
            <a:t>e) Tomaré sopa en lugar de ensalada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3280558"/>
        <a:ext cx="7669725" cy="541083"/>
      </dsp:txXfrm>
    </dsp:sp>
    <dsp:sp modelId="{965C3B3E-4845-7C4F-820C-3F6E230E7D35}">
      <dsp:nvSpPr>
        <dsp:cNvPr id="0" name=""/>
        <dsp:cNvSpPr/>
      </dsp:nvSpPr>
      <dsp:spPr>
        <a:xfrm>
          <a:off x="0" y="3922912"/>
          <a:ext cx="7728267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>
              <a:solidFill>
                <a:schemeClr val="tx1"/>
              </a:solidFill>
            </a:rPr>
            <a:t>f) No trajo bañador ni toalla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9271" y="3952183"/>
        <a:ext cx="7669725" cy="541083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D056F-A82C-F64A-9F79-BC6A27090A53}">
      <dsp:nvSpPr>
        <dsp:cNvPr id="0" name=""/>
        <dsp:cNvSpPr/>
      </dsp:nvSpPr>
      <dsp:spPr>
        <a:xfrm>
          <a:off x="943" y="152163"/>
          <a:ext cx="3679228" cy="22075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 dirty="0">
              <a:solidFill>
                <a:schemeClr val="tx1"/>
              </a:solidFill>
            </a:rPr>
            <a:t>a) He comprado un silloncito bajo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943" y="152163"/>
        <a:ext cx="3679228" cy="2207537"/>
      </dsp:txXfrm>
    </dsp:sp>
    <dsp:sp modelId="{A9AB30DE-8121-C14F-90F3-11FE1EA94817}">
      <dsp:nvSpPr>
        <dsp:cNvPr id="0" name=""/>
        <dsp:cNvSpPr/>
      </dsp:nvSpPr>
      <dsp:spPr>
        <a:xfrm>
          <a:off x="4048094" y="152163"/>
          <a:ext cx="3679228" cy="2207537"/>
        </a:xfrm>
        <a:prstGeom prst="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 dirty="0">
              <a:solidFill>
                <a:schemeClr val="tx1"/>
              </a:solidFill>
            </a:rPr>
            <a:t>b) El gato estaba bajo la mesa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4048094" y="152163"/>
        <a:ext cx="3679228" cy="2207537"/>
      </dsp:txXfrm>
    </dsp:sp>
    <dsp:sp modelId="{919AEF14-E9BE-6B40-84FC-13455F3CED1C}">
      <dsp:nvSpPr>
        <dsp:cNvPr id="0" name=""/>
        <dsp:cNvSpPr/>
      </dsp:nvSpPr>
      <dsp:spPr>
        <a:xfrm>
          <a:off x="943" y="2727623"/>
          <a:ext cx="3679228" cy="2207537"/>
        </a:xfrm>
        <a:prstGeom prst="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 dirty="0">
              <a:solidFill>
                <a:schemeClr val="tx1"/>
              </a:solidFill>
            </a:rPr>
            <a:t>c) Ve saliendo tú; yo bajo enseguida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943" y="2727623"/>
        <a:ext cx="3679228" cy="2207537"/>
      </dsp:txXfrm>
    </dsp:sp>
    <dsp:sp modelId="{3F01057D-64FC-B04D-ACAC-7642F9086F4C}">
      <dsp:nvSpPr>
        <dsp:cNvPr id="0" name=""/>
        <dsp:cNvSpPr/>
      </dsp:nvSpPr>
      <dsp:spPr>
        <a:xfrm>
          <a:off x="4048094" y="2727623"/>
          <a:ext cx="3679228" cy="2207537"/>
        </a:xfrm>
        <a:prstGeom prst="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 dirty="0">
              <a:solidFill>
                <a:schemeClr val="tx1"/>
              </a:solidFill>
            </a:rPr>
            <a:t>d) Compramos un bajo pequeño en el centro de la ciudad</a:t>
          </a:r>
          <a:endParaRPr lang="en-US" sz="3400" kern="1200" dirty="0">
            <a:solidFill>
              <a:schemeClr val="tx1"/>
            </a:solidFill>
          </a:endParaRPr>
        </a:p>
      </dsp:txBody>
      <dsp:txXfrm>
        <a:off x="4048094" y="2727623"/>
        <a:ext cx="3679228" cy="22075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544EC-4572-9349-9DD5-7238B4B633EF}">
      <dsp:nvSpPr>
        <dsp:cNvPr id="0" name=""/>
        <dsp:cNvSpPr/>
      </dsp:nvSpPr>
      <dsp:spPr>
        <a:xfrm>
          <a:off x="0" y="318"/>
          <a:ext cx="7728267" cy="2164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spc="-40" baseline="0" dirty="0" err="1">
              <a:solidFill>
                <a:schemeClr val="tx1"/>
              </a:solidFill>
            </a:rPr>
            <a:t>Morfemas</a:t>
          </a:r>
          <a:r>
            <a:rPr lang="en-US" sz="2500" kern="1200" spc="-40" baseline="0" dirty="0">
              <a:solidFill>
                <a:schemeClr val="tx1"/>
              </a:solidFill>
            </a:rPr>
            <a:t> y </a:t>
          </a:r>
          <a:r>
            <a:rPr lang="en-US" sz="2500" kern="1200" spc="-40" baseline="0" dirty="0" err="1">
              <a:solidFill>
                <a:schemeClr val="tx1"/>
              </a:solidFill>
            </a:rPr>
            <a:t>alomorfos</a:t>
          </a:r>
          <a:r>
            <a:rPr lang="en-US" sz="2500" kern="1200" spc="-40" baseline="0" dirty="0">
              <a:solidFill>
                <a:schemeClr val="tx1"/>
              </a:solidFill>
            </a:rPr>
            <a:t>: </a:t>
          </a:r>
          <a:r>
            <a:rPr lang="en-US" sz="2500" kern="1200" spc="-40" baseline="0" dirty="0" err="1">
              <a:solidFill>
                <a:schemeClr val="tx1"/>
              </a:solidFill>
            </a:rPr>
            <a:t>una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característica</a:t>
          </a:r>
          <a:r>
            <a:rPr lang="en-US" sz="2500" kern="1200" spc="-40" baseline="0" dirty="0">
              <a:solidFill>
                <a:schemeClr val="tx1"/>
              </a:solidFill>
            </a:rPr>
            <a:t> de </a:t>
          </a:r>
          <a:r>
            <a:rPr lang="en-US" sz="2500" kern="1200" spc="-40" baseline="0" dirty="0" err="1">
              <a:solidFill>
                <a:schemeClr val="tx1"/>
              </a:solidFill>
            </a:rPr>
            <a:t>lenguas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como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el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español</a:t>
          </a:r>
          <a:r>
            <a:rPr lang="en-US" sz="2500" kern="1200" spc="-40" baseline="0" dirty="0">
              <a:solidFill>
                <a:schemeClr val="tx1"/>
              </a:solidFill>
            </a:rPr>
            <a:t>, </a:t>
          </a:r>
          <a:r>
            <a:rPr lang="en-US" sz="2500" kern="1200" spc="-40" baseline="0" dirty="0" err="1">
              <a:solidFill>
                <a:schemeClr val="tx1"/>
              </a:solidFill>
            </a:rPr>
            <a:t>donde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los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morfemas</a:t>
          </a:r>
          <a:r>
            <a:rPr lang="en-US" sz="2500" kern="1200" spc="-40" baseline="0" dirty="0">
              <a:solidFill>
                <a:schemeClr val="tx1"/>
              </a:solidFill>
            </a:rPr>
            <a:t> a </a:t>
          </a:r>
          <a:r>
            <a:rPr lang="en-US" sz="2500" kern="1200" spc="-40" baseline="0" dirty="0" err="1">
              <a:solidFill>
                <a:schemeClr val="tx1"/>
              </a:solidFill>
            </a:rPr>
            <a:t>veces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presentan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variaciones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según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el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contexto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kern="1200" spc="-40" baseline="0" dirty="0" err="1">
              <a:solidFill>
                <a:schemeClr val="tx1"/>
              </a:solidFill>
            </a:rPr>
            <a:t>fónico</a:t>
          </a:r>
          <a:r>
            <a:rPr lang="en-US" sz="2500" kern="1200" spc="-40" baseline="0" dirty="0">
              <a:solidFill>
                <a:schemeClr val="tx1"/>
              </a:solidFill>
            </a:rPr>
            <a:t> y </a:t>
          </a:r>
          <a:r>
            <a:rPr lang="en-US" sz="2500" kern="1200" spc="-40" baseline="0" dirty="0" err="1">
              <a:solidFill>
                <a:schemeClr val="tx1"/>
              </a:solidFill>
            </a:rPr>
            <a:t>ortográfico</a:t>
          </a:r>
          <a:r>
            <a:rPr lang="en-US" sz="2500" kern="1200" spc="-40" baseline="0" dirty="0">
              <a:solidFill>
                <a:schemeClr val="tx1"/>
              </a:solidFill>
            </a:rPr>
            <a:t>:    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duerm</a:t>
          </a:r>
          <a:r>
            <a:rPr lang="en-US" sz="2500" kern="1200" spc="-40" baseline="0" dirty="0" err="1">
              <a:solidFill>
                <a:schemeClr val="tx1"/>
              </a:solidFill>
            </a:rPr>
            <a:t>o</a:t>
          </a:r>
          <a:r>
            <a:rPr lang="en-US" sz="2500" kern="1200" spc="-40" baseline="0" dirty="0">
              <a:solidFill>
                <a:schemeClr val="tx1"/>
              </a:solidFill>
            </a:rPr>
            <a:t> / 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dorm</a:t>
          </a:r>
          <a:r>
            <a:rPr lang="en-US" sz="2500" kern="1200" spc="-40" baseline="0" dirty="0" err="1">
              <a:solidFill>
                <a:schemeClr val="tx1"/>
              </a:solidFill>
            </a:rPr>
            <a:t>imos</a:t>
          </a:r>
          <a:r>
            <a:rPr lang="en-US" sz="2500" kern="1200" spc="-40" baseline="0" dirty="0">
              <a:solidFill>
                <a:schemeClr val="tx1"/>
              </a:solidFill>
            </a:rPr>
            <a:t> / 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durm</a:t>
          </a:r>
          <a:r>
            <a:rPr lang="en-US" sz="2500" kern="1200" spc="-40" baseline="0" dirty="0" err="1">
              <a:solidFill>
                <a:schemeClr val="tx1"/>
              </a:solidFill>
            </a:rPr>
            <a:t>ió</a:t>
          </a:r>
          <a:r>
            <a:rPr lang="en-US" sz="2500" kern="1200" spc="-40" baseline="0" dirty="0">
              <a:solidFill>
                <a:schemeClr val="tx1"/>
              </a:solidFill>
            </a:rPr>
            <a:t>; </a:t>
          </a:r>
          <a:r>
            <a:rPr lang="en-US" sz="2500" u="sng" kern="1200" spc="-40" baseline="0" dirty="0">
              <a:solidFill>
                <a:schemeClr val="tx1"/>
              </a:solidFill>
            </a:rPr>
            <a:t>com</a:t>
          </a:r>
          <a:r>
            <a:rPr lang="en-US" sz="2500" kern="1200" spc="-40" baseline="0" dirty="0">
              <a:solidFill>
                <a:schemeClr val="tx1"/>
              </a:solidFill>
            </a:rPr>
            <a:t>padre / 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con</a:t>
          </a:r>
          <a:r>
            <a:rPr lang="en-US" sz="2500" kern="1200" spc="-40" baseline="0" dirty="0" err="1">
              <a:solidFill>
                <a:schemeClr val="tx1"/>
              </a:solidFill>
            </a:rPr>
            <a:t>ciudadano /</a:t>
          </a:r>
          <a:r>
            <a:rPr lang="en-US" sz="2500" kern="1200" spc="-40" baseline="0" dirty="0">
              <a:solidFill>
                <a:schemeClr val="tx1"/>
              </a:solidFill>
            </a:rPr>
            <a:t> 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co</a:t>
          </a:r>
          <a:r>
            <a:rPr lang="en-US" sz="2500" kern="1200" spc="-40" baseline="0" dirty="0" err="1">
              <a:solidFill>
                <a:schemeClr val="tx1"/>
              </a:solidFill>
            </a:rPr>
            <a:t>autor</a:t>
          </a:r>
          <a:r>
            <a:rPr lang="en-US" sz="2500" kern="1200" spc="-40" baseline="0" dirty="0">
              <a:solidFill>
                <a:schemeClr val="tx1"/>
              </a:solidFill>
            </a:rPr>
            <a:t>;  </a:t>
          </a:r>
          <a:r>
            <a:rPr lang="en-US" sz="2500" kern="1200" spc="-40" baseline="0" dirty="0" err="1">
              <a:solidFill>
                <a:schemeClr val="tx1"/>
              </a:solidFill>
            </a:rPr>
            <a:t>melon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ar</a:t>
          </a:r>
          <a:r>
            <a:rPr lang="en-US" sz="2500" kern="1200" spc="-40" baseline="0" dirty="0">
              <a:solidFill>
                <a:schemeClr val="tx1"/>
              </a:solidFill>
            </a:rPr>
            <a:t> vs. </a:t>
          </a:r>
          <a:r>
            <a:rPr lang="en-US" sz="2500" kern="1200" spc="-40" baseline="0" dirty="0" err="1">
              <a:solidFill>
                <a:schemeClr val="tx1"/>
              </a:solidFill>
            </a:rPr>
            <a:t>per</a:t>
          </a:r>
          <a:r>
            <a:rPr lang="en-US" sz="2500" u="sng" kern="1200" spc="-40" baseline="0" dirty="0" err="1">
              <a:solidFill>
                <a:schemeClr val="tx1"/>
              </a:solidFill>
            </a:rPr>
            <a:t>al</a:t>
          </a:r>
          <a:endParaRPr lang="en-US" sz="2500" kern="1200" spc="-40" baseline="0" dirty="0">
            <a:solidFill>
              <a:schemeClr val="tx1"/>
            </a:solidFill>
          </a:endParaRPr>
        </a:p>
      </dsp:txBody>
      <dsp:txXfrm>
        <a:off x="105662" y="105980"/>
        <a:ext cx="7516943" cy="1953176"/>
      </dsp:txXfrm>
    </dsp:sp>
    <dsp:sp modelId="{76CC8E78-9D9B-C34C-BDCD-BAAFC955BC40}">
      <dsp:nvSpPr>
        <dsp:cNvPr id="0" name=""/>
        <dsp:cNvSpPr/>
      </dsp:nvSpPr>
      <dsp:spPr>
        <a:xfrm>
          <a:off x="0" y="2236818"/>
          <a:ext cx="7728267" cy="216450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 err="1">
              <a:solidFill>
                <a:schemeClr val="tx1"/>
              </a:solidFill>
            </a:rPr>
            <a:t>Ejercicio</a:t>
          </a:r>
          <a:r>
            <a:rPr lang="en-US" sz="2300" b="1" kern="1200" dirty="0">
              <a:solidFill>
                <a:schemeClr val="tx1"/>
              </a:solidFill>
            </a:rPr>
            <a:t> 4.2.</a:t>
          </a:r>
          <a:r>
            <a:rPr lang="en-US" sz="2300" kern="1200" dirty="0">
              <a:solidFill>
                <a:schemeClr val="tx1"/>
              </a:solidFill>
            </a:rPr>
            <a:t> →  ¿Son </a:t>
          </a:r>
          <a:r>
            <a:rPr lang="en-US" sz="2300" kern="1200" dirty="0" err="1">
              <a:solidFill>
                <a:schemeClr val="tx1"/>
              </a:solidFill>
            </a:rPr>
            <a:t>estos</a:t>
          </a:r>
          <a:r>
            <a:rPr lang="en-US" sz="2300" kern="1200" dirty="0">
              <a:solidFill>
                <a:schemeClr val="tx1"/>
              </a:solidFill>
            </a:rPr>
            <a:t> pares </a:t>
          </a:r>
          <a:r>
            <a:rPr lang="en-US" sz="2300" kern="1200" dirty="0" err="1">
              <a:solidFill>
                <a:schemeClr val="tx1"/>
              </a:solidFill>
            </a:rPr>
            <a:t>alomorfos</a:t>
          </a:r>
          <a:r>
            <a:rPr lang="en-US" sz="2300" kern="1200" dirty="0">
              <a:solidFill>
                <a:schemeClr val="tx1"/>
              </a:solidFill>
            </a:rPr>
            <a:t> o </a:t>
          </a:r>
          <a:r>
            <a:rPr lang="en-US" sz="2300" kern="1200" dirty="0" err="1">
              <a:solidFill>
                <a:schemeClr val="tx1"/>
              </a:solidFill>
            </a:rPr>
            <a:t>morfemas</a:t>
          </a:r>
          <a:r>
            <a:rPr lang="en-US" sz="2300" kern="1200" dirty="0">
              <a:solidFill>
                <a:schemeClr val="tx1"/>
              </a:solidFill>
            </a:rPr>
            <a:t> </a:t>
          </a:r>
          <a:r>
            <a:rPr lang="en-US" sz="2300" kern="1200" dirty="0" err="1">
              <a:solidFill>
                <a:schemeClr val="tx1"/>
              </a:solidFill>
            </a:rPr>
            <a:t>diferentes</a:t>
          </a:r>
          <a:r>
            <a:rPr lang="en-US" sz="2300" kern="1200" dirty="0">
              <a:solidFill>
                <a:schemeClr val="tx1"/>
              </a:solidFill>
            </a:rPr>
            <a:t>?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1"/>
              </a:solidFill>
            </a:rPr>
            <a:t>Ejemplo</a:t>
          </a:r>
          <a:r>
            <a:rPr lang="en-US" sz="1900" kern="1200" dirty="0">
              <a:solidFill>
                <a:schemeClr val="tx1"/>
              </a:solidFill>
            </a:rPr>
            <a:t>: ante- y anti- son dos </a:t>
          </a:r>
          <a:r>
            <a:rPr lang="en-US" sz="1900" kern="1200" dirty="0" err="1">
              <a:solidFill>
                <a:schemeClr val="tx1"/>
              </a:solidFill>
            </a:rPr>
            <a:t>morfemas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distintos</a:t>
          </a:r>
          <a:r>
            <a:rPr lang="en-US" sz="1900" kern="1200" dirty="0">
              <a:solidFill>
                <a:schemeClr val="tx1"/>
              </a:solidFill>
            </a:rPr>
            <a:t> (</a:t>
          </a:r>
          <a:r>
            <a:rPr lang="en-US" sz="1900" i="1" kern="1200" dirty="0">
              <a:solidFill>
                <a:schemeClr val="tx1"/>
              </a:solidFill>
            </a:rPr>
            <a:t>ante-</a:t>
          </a:r>
          <a:r>
            <a:rPr lang="en-US" sz="1900" kern="1200" dirty="0">
              <a:solidFill>
                <a:schemeClr val="tx1"/>
              </a:solidFill>
            </a:rPr>
            <a:t> = </a:t>
          </a:r>
          <a:r>
            <a:rPr lang="en-US" sz="1900" kern="1200" dirty="0" err="1">
              <a:solidFill>
                <a:schemeClr val="tx1"/>
              </a:solidFill>
            </a:rPr>
            <a:t>delante</a:t>
          </a:r>
          <a:r>
            <a:rPr lang="en-US" sz="1900" kern="1200" dirty="0">
              <a:solidFill>
                <a:schemeClr val="tx1"/>
              </a:solidFill>
            </a:rPr>
            <a:t>, antes; </a:t>
          </a:r>
          <a:r>
            <a:rPr lang="en-US" sz="1900" i="1" kern="1200" dirty="0">
              <a:solidFill>
                <a:schemeClr val="tx1"/>
              </a:solidFill>
            </a:rPr>
            <a:t>anti- </a:t>
          </a:r>
          <a:r>
            <a:rPr lang="en-US" sz="1900" kern="1200" dirty="0">
              <a:solidFill>
                <a:schemeClr val="tx1"/>
              </a:solidFill>
            </a:rPr>
            <a:t>= </a:t>
          </a:r>
          <a:r>
            <a:rPr lang="en-US" sz="1900" kern="1200" dirty="0" err="1">
              <a:solidFill>
                <a:schemeClr val="tx1"/>
              </a:solidFill>
            </a:rPr>
            <a:t>contrario</a:t>
          </a:r>
          <a:r>
            <a:rPr lang="en-US" sz="1900" kern="1200" dirty="0">
              <a:solidFill>
                <a:schemeClr val="tx1"/>
              </a:solidFill>
            </a:rPr>
            <a:t> a).</a:t>
          </a:r>
        </a:p>
      </dsp:txBody>
      <dsp:txXfrm>
        <a:off x="105662" y="2342480"/>
        <a:ext cx="7516943" cy="1953176"/>
      </dsp:txXfrm>
    </dsp:sp>
    <dsp:sp modelId="{32656306-E410-E947-8D46-CA62D07DEFBD}">
      <dsp:nvSpPr>
        <dsp:cNvPr id="0" name=""/>
        <dsp:cNvSpPr/>
      </dsp:nvSpPr>
      <dsp:spPr>
        <a:xfrm>
          <a:off x="0" y="4401318"/>
          <a:ext cx="7728267" cy="685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i="1" kern="1200" dirty="0">
              <a:solidFill>
                <a:schemeClr val="tx1"/>
              </a:solidFill>
            </a:rPr>
            <a:t>-</a:t>
          </a:r>
          <a:r>
            <a:rPr lang="en-US" sz="2000" i="1" kern="1200" dirty="0" err="1">
              <a:solidFill>
                <a:schemeClr val="tx1"/>
              </a:solidFill>
            </a:rPr>
            <a:t>ez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estupidez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ordienarez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altivez</a:t>
          </a:r>
          <a:r>
            <a:rPr lang="en-US" sz="2000" kern="1200" dirty="0">
              <a:solidFill>
                <a:schemeClr val="tx1"/>
              </a:solidFill>
            </a:rPr>
            <a:t>) vs </a:t>
          </a:r>
          <a:r>
            <a:rPr lang="en-US" sz="2000" i="1" kern="1200" dirty="0">
              <a:solidFill>
                <a:schemeClr val="tx1"/>
              </a:solidFill>
            </a:rPr>
            <a:t>-</a:t>
          </a:r>
          <a:r>
            <a:rPr lang="en-US" sz="2000" i="1" kern="1200" dirty="0" err="1">
              <a:solidFill>
                <a:schemeClr val="tx1"/>
              </a:solidFill>
            </a:rPr>
            <a:t>eza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vileza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bajeza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grandeza</a:t>
          </a:r>
          <a:r>
            <a:rPr lang="en-US" sz="2000" kern="1200" dirty="0">
              <a:solidFill>
                <a:schemeClr val="tx1"/>
              </a:solidFill>
            </a:rPr>
            <a:t>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i="1" kern="1200" dirty="0">
              <a:solidFill>
                <a:schemeClr val="tx1"/>
              </a:solidFill>
            </a:rPr>
            <a:t>-</a:t>
          </a:r>
          <a:r>
            <a:rPr lang="en-US" sz="2000" i="1" kern="1200" dirty="0" err="1">
              <a:solidFill>
                <a:schemeClr val="tx1"/>
              </a:solidFill>
            </a:rPr>
            <a:t>ico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papelico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cochecico</a:t>
          </a:r>
          <a:r>
            <a:rPr lang="en-US" sz="2000" kern="1200" dirty="0">
              <a:solidFill>
                <a:schemeClr val="tx1"/>
              </a:solidFill>
            </a:rPr>
            <a:t>) / -</a:t>
          </a:r>
          <a:r>
            <a:rPr lang="en-US" sz="2000" i="1" kern="1200" dirty="0" err="1">
              <a:solidFill>
                <a:schemeClr val="tx1"/>
              </a:solidFill>
            </a:rPr>
            <a:t>aco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pajarraco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libraco</a:t>
          </a:r>
          <a:r>
            <a:rPr lang="en-US" sz="2000" kern="1200" dirty="0">
              <a:solidFill>
                <a:schemeClr val="tx1"/>
              </a:solidFill>
            </a:rPr>
            <a:t>)</a:t>
          </a:r>
        </a:p>
      </dsp:txBody>
      <dsp:txXfrm>
        <a:off x="0" y="4401318"/>
        <a:ext cx="7728267" cy="6856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F0412-3E58-A342-A324-C0BDCC685C0A}">
      <dsp:nvSpPr>
        <dsp:cNvPr id="0" name=""/>
        <dsp:cNvSpPr/>
      </dsp:nvSpPr>
      <dsp:spPr>
        <a:xfrm>
          <a:off x="0" y="95102"/>
          <a:ext cx="7728267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b="1" kern="1200" dirty="0">
              <a:solidFill>
                <a:schemeClr val="tx1"/>
              </a:solidFill>
            </a:rPr>
            <a:t>Ejercicio 4.3. </a:t>
          </a:r>
          <a:r>
            <a:rPr lang="es-ES_tradnl" sz="1900" kern="1200" dirty="0">
              <a:solidFill>
                <a:schemeClr val="tx1"/>
              </a:solidFill>
            </a:rPr>
            <a:t>Identifica los  </a:t>
          </a:r>
          <a:r>
            <a:rPr lang="es-ES_tradnl" sz="1900" u="sng" kern="1200" dirty="0">
              <a:solidFill>
                <a:schemeClr val="tx1"/>
              </a:solidFill>
            </a:rPr>
            <a:t>morfemas</a:t>
          </a:r>
          <a:r>
            <a:rPr lang="es-ES_tradnl" sz="1900" kern="1200" dirty="0">
              <a:solidFill>
                <a:schemeClr val="tx1"/>
              </a:solidFill>
            </a:rPr>
            <a:t> de: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45" y="131947"/>
        <a:ext cx="7654577" cy="681087"/>
      </dsp:txXfrm>
    </dsp:sp>
    <dsp:sp modelId="{47883779-8A55-504A-B008-4B7418E0AB03}">
      <dsp:nvSpPr>
        <dsp:cNvPr id="0" name=""/>
        <dsp:cNvSpPr/>
      </dsp:nvSpPr>
      <dsp:spPr>
        <a:xfrm>
          <a:off x="0" y="849880"/>
          <a:ext cx="7728267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librerías  		subestimada         cuartucho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furioso	     		blanquear	sinceramente   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849880"/>
        <a:ext cx="7728267" cy="521122"/>
      </dsp:txXfrm>
    </dsp:sp>
    <dsp:sp modelId="{476F147C-3957-FF49-B381-3C879016BC39}">
      <dsp:nvSpPr>
        <dsp:cNvPr id="0" name=""/>
        <dsp:cNvSpPr/>
      </dsp:nvSpPr>
      <dsp:spPr>
        <a:xfrm>
          <a:off x="0" y="1371002"/>
          <a:ext cx="7728267" cy="754777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b="1" kern="1200" dirty="0">
              <a:solidFill>
                <a:schemeClr val="tx1"/>
              </a:solidFill>
            </a:rPr>
            <a:t>Ejercicio 4.4. </a:t>
          </a:r>
          <a:r>
            <a:rPr lang="es-ES_tradnl" sz="1900" kern="1200" dirty="0">
              <a:solidFill>
                <a:schemeClr val="tx1"/>
              </a:solidFill>
            </a:rPr>
            <a:t>Identifica los </a:t>
          </a:r>
          <a:r>
            <a:rPr lang="es-ES_tradnl" sz="1900" u="sng" kern="1200" dirty="0">
              <a:solidFill>
                <a:schemeClr val="tx1"/>
              </a:solidFill>
            </a:rPr>
            <a:t>prefijos</a:t>
          </a:r>
          <a:r>
            <a:rPr lang="es-ES_tradnl" sz="1900" kern="1200" dirty="0">
              <a:solidFill>
                <a:schemeClr val="tx1"/>
              </a:solidFill>
            </a:rPr>
            <a:t> en estas palabras y el significado que aportan: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45" y="1407847"/>
        <a:ext cx="7654577" cy="681087"/>
      </dsp:txXfrm>
    </dsp:sp>
    <dsp:sp modelId="{D64CA781-208B-A943-BD03-2D0AB9E68F8D}">
      <dsp:nvSpPr>
        <dsp:cNvPr id="0" name=""/>
        <dsp:cNvSpPr/>
      </dsp:nvSpPr>
      <dsp:spPr>
        <a:xfrm>
          <a:off x="0" y="2125780"/>
          <a:ext cx="7728267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renombrar	 	metafísica 	submarino	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infrarrojo	 	hipermercado 	minifalda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2125780"/>
        <a:ext cx="7728267" cy="521122"/>
      </dsp:txXfrm>
    </dsp:sp>
    <dsp:sp modelId="{BCEBFBEA-F0D6-534A-BB6B-2FBADAEC70BB}">
      <dsp:nvSpPr>
        <dsp:cNvPr id="0" name=""/>
        <dsp:cNvSpPr/>
      </dsp:nvSpPr>
      <dsp:spPr>
        <a:xfrm>
          <a:off x="0" y="2646903"/>
          <a:ext cx="7728267" cy="754777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solidFill>
                <a:schemeClr val="tx1"/>
              </a:solidFill>
            </a:rPr>
            <a:t>Ejercicio 4.5. </a:t>
          </a:r>
          <a:r>
            <a:rPr lang="es-ES" sz="1900" kern="1200" dirty="0">
              <a:solidFill>
                <a:schemeClr val="tx1"/>
              </a:solidFill>
            </a:rPr>
            <a:t>Identifica los </a:t>
          </a:r>
          <a:r>
            <a:rPr lang="es-ES" sz="1900" u="sng" kern="1200" dirty="0">
              <a:solidFill>
                <a:schemeClr val="tx1"/>
              </a:solidFill>
            </a:rPr>
            <a:t>sufijos</a:t>
          </a:r>
          <a:r>
            <a:rPr lang="es-ES" sz="1900" kern="1200" dirty="0">
              <a:solidFill>
                <a:schemeClr val="tx1"/>
              </a:solidFill>
            </a:rPr>
            <a:t> existentes en estas palabras: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6845" y="2683748"/>
        <a:ext cx="7654577" cy="681087"/>
      </dsp:txXfrm>
    </dsp:sp>
    <dsp:sp modelId="{4D243F4B-821B-FF42-B675-1913DC6C2A0D}">
      <dsp:nvSpPr>
        <dsp:cNvPr id="0" name=""/>
        <dsp:cNvSpPr/>
      </dsp:nvSpPr>
      <dsp:spPr>
        <a:xfrm>
          <a:off x="0" y="3401681"/>
          <a:ext cx="7728267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 dirty="0">
              <a:solidFill>
                <a:schemeClr val="tx1"/>
              </a:solidFill>
            </a:rPr>
            <a:t>niñez			condicional	catastrofismo	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 dirty="0">
              <a:solidFill>
                <a:schemeClr val="tx1"/>
              </a:solidFill>
            </a:rPr>
            <a:t>florecer	 	pequeñito	confianza	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3401681"/>
        <a:ext cx="7728267" cy="521122"/>
      </dsp:txXfrm>
    </dsp:sp>
    <dsp:sp modelId="{FA758169-109C-AB43-BFA0-EF8BC709601A}">
      <dsp:nvSpPr>
        <dsp:cNvPr id="0" name=""/>
        <dsp:cNvSpPr/>
      </dsp:nvSpPr>
      <dsp:spPr>
        <a:xfrm>
          <a:off x="0" y="3922803"/>
          <a:ext cx="7728267" cy="754777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 err="1">
              <a:solidFill>
                <a:schemeClr val="tx1"/>
              </a:solidFill>
            </a:rPr>
            <a:t>Ejercicio</a:t>
          </a:r>
          <a:r>
            <a:rPr lang="en-US" sz="1900" b="1" kern="1200" dirty="0">
              <a:solidFill>
                <a:schemeClr val="tx1"/>
              </a:solidFill>
            </a:rPr>
            <a:t> 4.6. </a:t>
          </a:r>
          <a:r>
            <a:rPr lang="en-US" sz="1900" kern="1200" dirty="0" err="1">
              <a:solidFill>
                <a:schemeClr val="tx1"/>
              </a:solidFill>
            </a:rPr>
            <a:t>Identifica</a:t>
          </a:r>
          <a:r>
            <a:rPr lang="en-US" sz="1900" kern="1200" dirty="0">
              <a:solidFill>
                <a:schemeClr val="tx1"/>
              </a:solidFill>
            </a:rPr>
            <a:t> los </a:t>
          </a:r>
          <a:r>
            <a:rPr lang="en-US" sz="1900" u="sng" kern="1200" dirty="0" err="1">
              <a:solidFill>
                <a:schemeClr val="tx1"/>
              </a:solidFill>
            </a:rPr>
            <a:t>circunfijos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existentes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en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estas</a:t>
          </a:r>
          <a:r>
            <a:rPr lang="en-US" sz="1900" kern="1200" dirty="0">
              <a:solidFill>
                <a:schemeClr val="tx1"/>
              </a:solidFill>
            </a:rPr>
            <a:t> palabras:</a:t>
          </a:r>
        </a:p>
      </dsp:txBody>
      <dsp:txXfrm>
        <a:off x="36845" y="3959648"/>
        <a:ext cx="7654577" cy="681087"/>
      </dsp:txXfrm>
    </dsp:sp>
    <dsp:sp modelId="{C2F5EBF4-4FA1-174A-810A-7DE03652C96C}">
      <dsp:nvSpPr>
        <dsp:cNvPr id="0" name=""/>
        <dsp:cNvSpPr/>
      </dsp:nvSpPr>
      <dsp:spPr>
        <a:xfrm>
          <a:off x="0" y="4677581"/>
          <a:ext cx="7728267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>
              <a:solidFill>
                <a:schemeClr val="tx1"/>
              </a:solidFill>
            </a:rPr>
            <a:t>afear                              	</a:t>
          </a:r>
          <a:r>
            <a:rPr lang="en-US" sz="1500" kern="1200" dirty="0" err="1">
              <a:solidFill>
                <a:schemeClr val="tx1"/>
              </a:solidFill>
            </a:rPr>
            <a:t>desplumar</a:t>
          </a:r>
          <a:r>
            <a:rPr lang="en-US" sz="1500" kern="1200" dirty="0">
              <a:solidFill>
                <a:schemeClr val="tx1"/>
              </a:solidFill>
            </a:rPr>
            <a:t>              </a:t>
          </a:r>
          <a:r>
            <a:rPr lang="en-US" sz="1500" kern="1200" dirty="0" err="1">
              <a:solidFill>
                <a:schemeClr val="tx1"/>
              </a:solidFill>
            </a:rPr>
            <a:t>ensuciar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4677581"/>
        <a:ext cx="7728267" cy="3146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EAE508-7EF6-1245-AB5E-C2E0CA9B8E60}">
      <dsp:nvSpPr>
        <dsp:cNvPr id="0" name=""/>
        <dsp:cNvSpPr/>
      </dsp:nvSpPr>
      <dsp:spPr>
        <a:xfrm>
          <a:off x="0" y="83961"/>
          <a:ext cx="7728267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000" kern="1200" dirty="0">
              <a:solidFill>
                <a:schemeClr val="tx1"/>
              </a:solidFill>
            </a:rPr>
            <a:t>Para que el análisis morfológico sea completo, se debe indicar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8257" y="142218"/>
        <a:ext cx="7611753" cy="1076886"/>
      </dsp:txXfrm>
    </dsp:sp>
    <dsp:sp modelId="{1921368E-7755-7848-B7AD-B3895486AC0C}">
      <dsp:nvSpPr>
        <dsp:cNvPr id="0" name=""/>
        <dsp:cNvSpPr/>
      </dsp:nvSpPr>
      <dsp:spPr>
        <a:xfrm>
          <a:off x="0" y="1277361"/>
          <a:ext cx="7728267" cy="372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 dirty="0"/>
            <a:t>a) Tipo de morfemas (raíz, sufijo, prefijo, </a:t>
          </a:r>
          <a:r>
            <a:rPr lang="es-ES_tradnl" sz="2300" kern="1200" dirty="0" err="1"/>
            <a:t>circunfijo</a:t>
          </a:r>
          <a:r>
            <a:rPr lang="es-ES_tradnl" sz="2300" kern="1200" dirty="0"/>
            <a:t>) y  significado de cada uno:</a:t>
          </a:r>
          <a:endParaRPr 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 dirty="0"/>
            <a:t>des-: prefijo ‘privación, negación’</a:t>
          </a:r>
          <a:endParaRPr 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/>
            <a:t>-mit-: raíz ‘mito’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 dirty="0"/>
            <a:t>-</a:t>
          </a:r>
          <a:r>
            <a:rPr lang="es-ES_tradnl" sz="2300" kern="1200" dirty="0" err="1"/>
            <a:t>ific</a:t>
          </a:r>
          <a:r>
            <a:rPr lang="es-ES_tradnl" sz="2300" kern="1200" dirty="0"/>
            <a:t>-: sufijo ‘sufijo verbal, convertir en’</a:t>
          </a:r>
          <a:endParaRPr lang="en-US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 dirty="0"/>
            <a:t>-</a:t>
          </a:r>
          <a:r>
            <a:rPr lang="es-ES_tradnl" sz="2300" kern="1200" dirty="0" err="1"/>
            <a:t>ación</a:t>
          </a:r>
          <a:r>
            <a:rPr lang="es-ES_tradnl" sz="2300" kern="1200" dirty="0"/>
            <a:t>: sufijo ‘acción  de’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/>
            <a:t>b) Existe una estructura jerárquica en el orden de concatenación de morfemas: 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300" kern="1200" dirty="0"/>
            <a:t>mito (sustantivo) &gt; mitificar (verbo) &gt; mitificación (sustantivo) &gt; desmitificación (sustantivo)</a:t>
          </a:r>
          <a:endParaRPr lang="en-US" sz="2300" kern="1200" dirty="0"/>
        </a:p>
      </dsp:txBody>
      <dsp:txXfrm>
        <a:off x="0" y="1277361"/>
        <a:ext cx="7728267" cy="3726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F118C-FEFA-0744-A2F4-97EB33F1CE1D}">
      <dsp:nvSpPr>
        <dsp:cNvPr id="0" name=""/>
        <dsp:cNvSpPr/>
      </dsp:nvSpPr>
      <dsp:spPr>
        <a:xfrm>
          <a:off x="0" y="0"/>
          <a:ext cx="772826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B25301-3D6F-3F4A-9A3A-397A918049FE}">
      <dsp:nvSpPr>
        <dsp:cNvPr id="0" name=""/>
        <dsp:cNvSpPr/>
      </dsp:nvSpPr>
      <dsp:spPr>
        <a:xfrm>
          <a:off x="0" y="0"/>
          <a:ext cx="7728267" cy="1271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 err="1"/>
            <a:t>agrupación</a:t>
          </a:r>
          <a:endParaRPr lang="en-US" sz="3400" kern="1200" dirty="0"/>
        </a:p>
      </dsp:txBody>
      <dsp:txXfrm>
        <a:off x="0" y="0"/>
        <a:ext cx="7728267" cy="1271831"/>
      </dsp:txXfrm>
    </dsp:sp>
    <dsp:sp modelId="{33EFAACC-F3F5-B14F-8893-37755E632742}">
      <dsp:nvSpPr>
        <dsp:cNvPr id="0" name=""/>
        <dsp:cNvSpPr/>
      </dsp:nvSpPr>
      <dsp:spPr>
        <a:xfrm>
          <a:off x="0" y="1271831"/>
          <a:ext cx="7728267" cy="0"/>
        </a:xfrm>
        <a:prstGeom prst="line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accent2">
              <a:hueOff val="651485"/>
              <a:satOff val="-10511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862E5-C7F2-3E46-9951-ADFE0546EDB2}">
      <dsp:nvSpPr>
        <dsp:cNvPr id="0" name=""/>
        <dsp:cNvSpPr/>
      </dsp:nvSpPr>
      <dsp:spPr>
        <a:xfrm>
          <a:off x="0" y="1271831"/>
          <a:ext cx="7728267" cy="1271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 err="1"/>
            <a:t>labradores</a:t>
          </a:r>
          <a:endParaRPr lang="en-US" sz="3400" kern="1200" dirty="0"/>
        </a:p>
      </dsp:txBody>
      <dsp:txXfrm>
        <a:off x="0" y="1271831"/>
        <a:ext cx="7728267" cy="1271831"/>
      </dsp:txXfrm>
    </dsp:sp>
    <dsp:sp modelId="{1616417E-DD9C-0444-905C-FB87ED5A5C87}">
      <dsp:nvSpPr>
        <dsp:cNvPr id="0" name=""/>
        <dsp:cNvSpPr/>
      </dsp:nvSpPr>
      <dsp:spPr>
        <a:xfrm>
          <a:off x="0" y="2543662"/>
          <a:ext cx="7728267" cy="0"/>
        </a:xfrm>
        <a:prstGeom prst="line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accent2">
              <a:hueOff val="1302969"/>
              <a:satOff val="-21023"/>
              <a:lumOff val="-36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87C53-B422-1B44-B048-01D48512EC0C}">
      <dsp:nvSpPr>
        <dsp:cNvPr id="0" name=""/>
        <dsp:cNvSpPr/>
      </dsp:nvSpPr>
      <dsp:spPr>
        <a:xfrm>
          <a:off x="0" y="2543662"/>
          <a:ext cx="7728267" cy="1271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 err="1"/>
            <a:t>antirrábica</a:t>
          </a:r>
          <a:endParaRPr lang="en-US" sz="3400" kern="1200" dirty="0"/>
        </a:p>
      </dsp:txBody>
      <dsp:txXfrm>
        <a:off x="0" y="2543662"/>
        <a:ext cx="7728267" cy="1271831"/>
      </dsp:txXfrm>
    </dsp:sp>
    <dsp:sp modelId="{84695EF0-FCAC-9A47-B2C2-F6D39A3E8826}">
      <dsp:nvSpPr>
        <dsp:cNvPr id="0" name=""/>
        <dsp:cNvSpPr/>
      </dsp:nvSpPr>
      <dsp:spPr>
        <a:xfrm>
          <a:off x="0" y="3815493"/>
          <a:ext cx="7728267" cy="0"/>
        </a:xfrm>
        <a:prstGeom prst="line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accent2">
              <a:hueOff val="1954454"/>
              <a:satOff val="-31534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E68E8B-3327-1F41-A95C-8166EC245B19}">
      <dsp:nvSpPr>
        <dsp:cNvPr id="0" name=""/>
        <dsp:cNvSpPr/>
      </dsp:nvSpPr>
      <dsp:spPr>
        <a:xfrm>
          <a:off x="0" y="3815493"/>
          <a:ext cx="7728267" cy="1271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 err="1"/>
            <a:t>rosaleda</a:t>
          </a:r>
          <a:endParaRPr lang="en-US" sz="3400" kern="1200" dirty="0"/>
        </a:p>
      </dsp:txBody>
      <dsp:txXfrm>
        <a:off x="0" y="3815493"/>
        <a:ext cx="7728267" cy="12718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238DA-E093-C848-884E-A6CAFE7404B0}">
      <dsp:nvSpPr>
        <dsp:cNvPr id="0" name=""/>
        <dsp:cNvSpPr/>
      </dsp:nvSpPr>
      <dsp:spPr>
        <a:xfrm rot="5400000">
          <a:off x="4599433" y="-1650826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chemeClr val="tx1"/>
              </a:solidFill>
            </a:rPr>
            <a:t>rojo -&gt; </a:t>
          </a:r>
          <a:r>
            <a:rPr lang="en-US" sz="3400" kern="1200" dirty="0" err="1">
              <a:solidFill>
                <a:schemeClr val="tx1"/>
              </a:solidFill>
            </a:rPr>
            <a:t>enrojecer</a:t>
          </a:r>
          <a:endParaRPr lang="en-US" sz="3400" kern="1200" dirty="0">
            <a:solidFill>
              <a:schemeClr val="tx1"/>
            </a:solidFill>
          </a:endParaRPr>
        </a:p>
      </dsp:txBody>
      <dsp:txXfrm rot="-5400000">
        <a:off x="2782176" y="230457"/>
        <a:ext cx="4882064" cy="1183523"/>
      </dsp:txXfrm>
    </dsp:sp>
    <dsp:sp modelId="{1564527E-35B4-284D-B0A4-CE58A1B30E12}">
      <dsp:nvSpPr>
        <dsp:cNvPr id="0" name=""/>
        <dsp:cNvSpPr/>
      </dsp:nvSpPr>
      <dsp:spPr>
        <a:xfrm>
          <a:off x="0" y="2484"/>
          <a:ext cx="2782176" cy="16394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</a:rPr>
            <a:t>Si son </a:t>
          </a:r>
          <a:r>
            <a:rPr lang="en-US" sz="2700" kern="1200" dirty="0" err="1">
              <a:solidFill>
                <a:schemeClr val="tx1"/>
              </a:solidFill>
            </a:rPr>
            <a:t>circunfijos</a:t>
          </a:r>
          <a:r>
            <a:rPr lang="en-US" sz="2700" kern="1200" dirty="0">
              <a:solidFill>
                <a:schemeClr val="tx1"/>
              </a:solidFill>
            </a:rPr>
            <a:t>, </a:t>
          </a:r>
          <a:r>
            <a:rPr lang="en-US" sz="2700" kern="1200" dirty="0" err="1">
              <a:solidFill>
                <a:schemeClr val="tx1"/>
              </a:solidFill>
            </a:rPr>
            <a:t>siempre</a:t>
          </a:r>
          <a:r>
            <a:rPr lang="en-US" sz="2700" kern="1200" dirty="0">
              <a:solidFill>
                <a:schemeClr val="tx1"/>
              </a:solidFill>
            </a:rPr>
            <a:t> </a:t>
          </a:r>
          <a:r>
            <a:rPr lang="en-US" sz="2700" kern="1200" dirty="0" err="1">
              <a:solidFill>
                <a:schemeClr val="tx1"/>
              </a:solidFill>
            </a:rPr>
            <a:t>cambian</a:t>
          </a:r>
          <a:r>
            <a:rPr lang="en-US" sz="2700" kern="1200" dirty="0">
              <a:solidFill>
                <a:schemeClr val="tx1"/>
              </a:solidFill>
            </a:rPr>
            <a:t> la </a:t>
          </a:r>
          <a:r>
            <a:rPr lang="en-US" sz="2700" kern="1200" dirty="0" err="1">
              <a:solidFill>
                <a:schemeClr val="tx1"/>
              </a:solidFill>
            </a:rPr>
            <a:t>clase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80032" y="82516"/>
        <a:ext cx="2622112" cy="1479405"/>
      </dsp:txXfrm>
    </dsp:sp>
    <dsp:sp modelId="{9ED28560-A2C0-554C-833B-2E64B837812C}">
      <dsp:nvSpPr>
        <dsp:cNvPr id="0" name=""/>
        <dsp:cNvSpPr/>
      </dsp:nvSpPr>
      <dsp:spPr>
        <a:xfrm rot="5400000">
          <a:off x="4599433" y="70616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1604431"/>
            <a:satOff val="-28521"/>
            <a:lumOff val="-2064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1604431"/>
              <a:satOff val="-28521"/>
              <a:lumOff val="-20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>
              <a:solidFill>
                <a:schemeClr val="tx1"/>
              </a:solidFill>
            </a:rPr>
            <a:t>manzano -&gt; manzanal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>
              <a:solidFill>
                <a:schemeClr val="tx1"/>
              </a:solidFill>
            </a:rPr>
            <a:t>malo -&gt; maldad</a:t>
          </a:r>
        </a:p>
      </dsp:txBody>
      <dsp:txXfrm rot="-5400000">
        <a:off x="2782176" y="1951899"/>
        <a:ext cx="4882064" cy="1183523"/>
      </dsp:txXfrm>
    </dsp:sp>
    <dsp:sp modelId="{0983703D-457B-9D46-B7F7-45DF21644BA2}">
      <dsp:nvSpPr>
        <dsp:cNvPr id="0" name=""/>
        <dsp:cNvSpPr/>
      </dsp:nvSpPr>
      <dsp:spPr>
        <a:xfrm>
          <a:off x="0" y="1723927"/>
          <a:ext cx="2782176" cy="1639469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>
              <a:solidFill>
                <a:schemeClr val="tx1"/>
              </a:solidFill>
            </a:rPr>
            <a:t>Si son sufijos, a veces sí y a veces no</a:t>
          </a:r>
        </a:p>
      </dsp:txBody>
      <dsp:txXfrm>
        <a:off x="80032" y="1803959"/>
        <a:ext cx="2622112" cy="1479405"/>
      </dsp:txXfrm>
    </dsp:sp>
    <dsp:sp modelId="{3146E686-198D-E945-9C8F-81F0BE51AA97}">
      <dsp:nvSpPr>
        <dsp:cNvPr id="0" name=""/>
        <dsp:cNvSpPr/>
      </dsp:nvSpPr>
      <dsp:spPr>
        <a:xfrm rot="5400000">
          <a:off x="4599433" y="1792059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3208861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1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>
              <a:solidFill>
                <a:schemeClr val="tx1"/>
              </a:solidFill>
            </a:rPr>
            <a:t>juicio -&gt; prejuicio</a:t>
          </a:r>
        </a:p>
      </dsp:txBody>
      <dsp:txXfrm rot="-5400000">
        <a:off x="2782176" y="3673342"/>
        <a:ext cx="4882064" cy="1183523"/>
      </dsp:txXfrm>
    </dsp:sp>
    <dsp:sp modelId="{FB9B85E4-C28A-8B4A-89D8-D951EFB01664}">
      <dsp:nvSpPr>
        <dsp:cNvPr id="0" name=""/>
        <dsp:cNvSpPr/>
      </dsp:nvSpPr>
      <dsp:spPr>
        <a:xfrm>
          <a:off x="0" y="3445370"/>
          <a:ext cx="2782176" cy="163946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>
              <a:solidFill>
                <a:schemeClr val="tx1"/>
              </a:solidFill>
            </a:rPr>
            <a:t>Si son prefijos, nunca cambia</a:t>
          </a:r>
        </a:p>
      </dsp:txBody>
      <dsp:txXfrm>
        <a:off x="80032" y="3525402"/>
        <a:ext cx="2622112" cy="147940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FD175-B689-4D4A-BA30-2D35274AD8C5}">
      <dsp:nvSpPr>
        <dsp:cNvPr id="0" name=""/>
        <dsp:cNvSpPr/>
      </dsp:nvSpPr>
      <dsp:spPr>
        <a:xfrm>
          <a:off x="0" y="1741"/>
          <a:ext cx="7728267" cy="4974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i="1" kern="1200" baseline="0">
              <a:solidFill>
                <a:schemeClr val="tx1"/>
              </a:solidFill>
            </a:rPr>
            <a:t>Morfemas derivativos</a:t>
          </a:r>
          <a:r>
            <a:rPr lang="es-ES_tradnl" sz="1800" kern="1200" baseline="0">
              <a:solidFill>
                <a:schemeClr val="tx1"/>
              </a:solidFill>
            </a:rPr>
            <a:t>: diminutivos y creación de palabras nuevas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26026"/>
        <a:ext cx="7679697" cy="448917"/>
      </dsp:txXfrm>
    </dsp:sp>
    <dsp:sp modelId="{539E59B5-3D49-D946-9C31-7DBB0C9D431B}">
      <dsp:nvSpPr>
        <dsp:cNvPr id="0" name=""/>
        <dsp:cNvSpPr/>
      </dsp:nvSpPr>
      <dsp:spPr>
        <a:xfrm>
          <a:off x="0" y="506042"/>
          <a:ext cx="7728267" cy="4974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i="1" kern="1200" baseline="0">
              <a:solidFill>
                <a:schemeClr val="tx1"/>
              </a:solidFill>
            </a:rPr>
            <a:t>Morfemas flexivos</a:t>
          </a:r>
          <a:r>
            <a:rPr lang="es-ES_tradnl" sz="1800" kern="1200" baseline="0">
              <a:solidFill>
                <a:schemeClr val="tx1"/>
              </a:solidFill>
            </a:rPr>
            <a:t> en sustantivos y adjetivos</a:t>
          </a:r>
          <a:br>
            <a:rPr lang="es-ES_tradnl" sz="1800" kern="1200" baseline="0">
              <a:solidFill>
                <a:schemeClr val="tx1"/>
              </a:solidFill>
            </a:rPr>
          </a:br>
          <a:r>
            <a:rPr lang="es-ES_tradnl" sz="1800" kern="1200" baseline="0">
              <a:solidFill>
                <a:schemeClr val="tx1"/>
              </a:solidFill>
            </a:rPr>
            <a:t>→ sufijos que ayudan a marcar género y número con las concordancias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530327"/>
        <a:ext cx="7679697" cy="448917"/>
      </dsp:txXfrm>
    </dsp:sp>
    <dsp:sp modelId="{3D4865EA-414A-4F4A-89B2-A5DBE554E875}">
      <dsp:nvSpPr>
        <dsp:cNvPr id="0" name=""/>
        <dsp:cNvSpPr/>
      </dsp:nvSpPr>
      <dsp:spPr>
        <a:xfrm>
          <a:off x="0" y="1003529"/>
          <a:ext cx="7728267" cy="2126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kern="1200" baseline="0">
              <a:solidFill>
                <a:schemeClr val="tx1"/>
              </a:solidFill>
            </a:rPr>
            <a:t>Est</a:t>
          </a:r>
          <a:r>
            <a:rPr lang="es-ES" sz="1400" u="sng" kern="1200" baseline="0">
              <a:solidFill>
                <a:schemeClr val="tx1"/>
              </a:solidFill>
            </a:rPr>
            <a:t>e</a:t>
          </a:r>
          <a:r>
            <a:rPr lang="es-ES" sz="1400" kern="1200" baseline="0">
              <a:solidFill>
                <a:schemeClr val="tx1"/>
              </a:solidFill>
            </a:rPr>
            <a:t> niñ</a:t>
          </a:r>
          <a:r>
            <a:rPr lang="es-ES" sz="1400" u="sng" kern="1200" baseline="0">
              <a:solidFill>
                <a:schemeClr val="tx1"/>
              </a:solidFill>
            </a:rPr>
            <a:t>o</a:t>
          </a:r>
          <a:r>
            <a:rPr lang="es-ES" sz="1400" kern="1200" baseline="0">
              <a:solidFill>
                <a:schemeClr val="tx1"/>
              </a:solidFill>
            </a:rPr>
            <a:t> tiene un</a:t>
          </a:r>
          <a:r>
            <a:rPr lang="es-ES" sz="1400" u="sng" kern="1200" baseline="0">
              <a:solidFill>
                <a:schemeClr val="tx1"/>
              </a:solidFill>
            </a:rPr>
            <a:t>os</a:t>
          </a:r>
          <a:r>
            <a:rPr lang="es-ES" sz="1400" kern="1200" baseline="0">
              <a:solidFill>
                <a:schemeClr val="tx1"/>
              </a:solidFill>
            </a:rPr>
            <a:t> padre</a:t>
          </a:r>
          <a:r>
            <a:rPr lang="es-ES" sz="1400" u="sng" kern="1200" baseline="0">
              <a:solidFill>
                <a:schemeClr val="tx1"/>
              </a:solidFill>
            </a:rPr>
            <a:t>s</a:t>
          </a:r>
          <a:r>
            <a:rPr lang="es-ES" sz="1400" kern="1200" baseline="0">
              <a:solidFill>
                <a:schemeClr val="tx1"/>
              </a:solidFill>
            </a:rPr>
            <a:t> fantástic</a:t>
          </a:r>
          <a:r>
            <a:rPr lang="es-ES" sz="1400" u="sng" kern="1200" baseline="0">
              <a:solidFill>
                <a:schemeClr val="tx1"/>
              </a:solidFill>
            </a:rPr>
            <a:t>os</a:t>
          </a:r>
          <a:r>
            <a:rPr lang="es-ES" sz="1400" u="none" kern="1200" baseline="0">
              <a:solidFill>
                <a:schemeClr val="tx1"/>
              </a:solidFill>
            </a:rPr>
            <a:t>.                   </a:t>
          </a:r>
          <a:r>
            <a:rPr lang="es-ES" sz="1400" kern="1200" baseline="0">
              <a:solidFill>
                <a:schemeClr val="tx1"/>
              </a:solidFill>
            </a:rPr>
            <a:t>Tod</a:t>
          </a:r>
          <a:r>
            <a:rPr lang="es-ES" sz="1400" u="sng" kern="1200" baseline="0">
              <a:solidFill>
                <a:schemeClr val="tx1"/>
              </a:solidFill>
            </a:rPr>
            <a:t>as</a:t>
          </a:r>
          <a:r>
            <a:rPr lang="es-ES" sz="1400" kern="1200" baseline="0">
              <a:solidFill>
                <a:schemeClr val="tx1"/>
              </a:solidFill>
            </a:rPr>
            <a:t> l</a:t>
          </a:r>
          <a:r>
            <a:rPr lang="es-ES" sz="1400" u="sng" kern="1200" baseline="0">
              <a:solidFill>
                <a:schemeClr val="tx1"/>
              </a:solidFill>
            </a:rPr>
            <a:t>as</a:t>
          </a:r>
          <a:r>
            <a:rPr lang="es-ES" sz="1400" kern="1200" baseline="0">
              <a:solidFill>
                <a:schemeClr val="tx1"/>
              </a:solidFill>
            </a:rPr>
            <a:t> chic</a:t>
          </a:r>
          <a:r>
            <a:rPr lang="es-ES" sz="1400" u="sng" kern="1200" baseline="0">
              <a:solidFill>
                <a:schemeClr val="tx1"/>
              </a:solidFill>
            </a:rPr>
            <a:t>as</a:t>
          </a:r>
          <a:r>
            <a:rPr lang="es-ES" sz="1400" kern="1200" baseline="0">
              <a:solidFill>
                <a:schemeClr val="tx1"/>
              </a:solidFill>
            </a:rPr>
            <a:t> se habían ido a casa.</a:t>
          </a:r>
          <a:endParaRPr lang="en-US" sz="1400" kern="1200" baseline="0">
            <a:solidFill>
              <a:schemeClr val="tx1"/>
            </a:solidFill>
          </a:endParaRPr>
        </a:p>
      </dsp:txBody>
      <dsp:txXfrm>
        <a:off x="0" y="1003529"/>
        <a:ext cx="7728267" cy="212663"/>
      </dsp:txXfrm>
    </dsp:sp>
    <dsp:sp modelId="{82AEB08B-8D94-7744-80EF-0C4602251C28}">
      <dsp:nvSpPr>
        <dsp:cNvPr id="0" name=""/>
        <dsp:cNvSpPr/>
      </dsp:nvSpPr>
      <dsp:spPr>
        <a:xfrm>
          <a:off x="0" y="1216193"/>
          <a:ext cx="7728267" cy="33928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>
              <a:solidFill>
                <a:schemeClr val="tx1"/>
              </a:solidFill>
            </a:rPr>
            <a:t>Los morfemas flexivos del español son muy productivos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16562" y="1232755"/>
        <a:ext cx="7695143" cy="306157"/>
      </dsp:txXfrm>
    </dsp:sp>
    <dsp:sp modelId="{4281FBBA-9F75-0946-940D-1ECF8CF431AB}">
      <dsp:nvSpPr>
        <dsp:cNvPr id="0" name=""/>
        <dsp:cNvSpPr/>
      </dsp:nvSpPr>
      <dsp:spPr>
        <a:xfrm>
          <a:off x="0" y="1562288"/>
          <a:ext cx="7728267" cy="4974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a)  género: masculino vs. femenino: niño / niña 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1586573"/>
        <a:ext cx="7679697" cy="448917"/>
      </dsp:txXfrm>
    </dsp:sp>
    <dsp:sp modelId="{B4A81209-68DE-4446-9968-B941B4602EB1}">
      <dsp:nvSpPr>
        <dsp:cNvPr id="0" name=""/>
        <dsp:cNvSpPr/>
      </dsp:nvSpPr>
      <dsp:spPr>
        <a:xfrm>
          <a:off x="0" y="2066589"/>
          <a:ext cx="7728267" cy="4974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b)  número: singular vs. plural: niña / niñas 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2090874"/>
        <a:ext cx="7679697" cy="448917"/>
      </dsp:txXfrm>
    </dsp:sp>
    <dsp:sp modelId="{1B90B118-60CF-484E-8C83-BCFBCB8B053A}">
      <dsp:nvSpPr>
        <dsp:cNvPr id="0" name=""/>
        <dsp:cNvSpPr/>
      </dsp:nvSpPr>
      <dsp:spPr>
        <a:xfrm>
          <a:off x="0" y="2570890"/>
          <a:ext cx="7728267" cy="4974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c)  persona: primera vs. segunda vs. tercera: canto / cantas / canta </a:t>
          </a:r>
        </a:p>
      </dsp:txBody>
      <dsp:txXfrm>
        <a:off x="24285" y="2595175"/>
        <a:ext cx="7679697" cy="448917"/>
      </dsp:txXfrm>
    </dsp:sp>
    <dsp:sp modelId="{4A695455-02D8-4846-90AB-4A41C3644CEB}">
      <dsp:nvSpPr>
        <dsp:cNvPr id="0" name=""/>
        <dsp:cNvSpPr/>
      </dsp:nvSpPr>
      <dsp:spPr>
        <a:xfrm>
          <a:off x="0" y="3075191"/>
          <a:ext cx="7728267" cy="4974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d)  tiempo: pasado vs. presente vs. futuro: cantó / canta / cantará 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3099476"/>
        <a:ext cx="7679697" cy="448917"/>
      </dsp:txXfrm>
    </dsp:sp>
    <dsp:sp modelId="{548691F7-3D00-464C-AE37-0760A77F77C6}">
      <dsp:nvSpPr>
        <dsp:cNvPr id="0" name=""/>
        <dsp:cNvSpPr/>
      </dsp:nvSpPr>
      <dsp:spPr>
        <a:xfrm>
          <a:off x="0" y="3579493"/>
          <a:ext cx="7728267" cy="49748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e)  modo: indicativo vs. subjuntivo: canta / cante </a:t>
          </a:r>
        </a:p>
      </dsp:txBody>
      <dsp:txXfrm>
        <a:off x="24285" y="3603778"/>
        <a:ext cx="7679697" cy="448917"/>
      </dsp:txXfrm>
    </dsp:sp>
    <dsp:sp modelId="{CF424F32-C347-AC4B-A85C-746324E4F724}">
      <dsp:nvSpPr>
        <dsp:cNvPr id="0" name=""/>
        <dsp:cNvSpPr/>
      </dsp:nvSpPr>
      <dsp:spPr>
        <a:xfrm>
          <a:off x="0" y="4083794"/>
          <a:ext cx="7728267" cy="4974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f)  aspecto: perfectivo vs. imperfectivo : cantó / cantaba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4108079"/>
        <a:ext cx="7679697" cy="448917"/>
      </dsp:txXfrm>
    </dsp:sp>
    <dsp:sp modelId="{A364B390-C207-AD48-85C5-9BD89751342B}">
      <dsp:nvSpPr>
        <dsp:cNvPr id="0" name=""/>
        <dsp:cNvSpPr/>
      </dsp:nvSpPr>
      <dsp:spPr>
        <a:xfrm>
          <a:off x="0" y="4588095"/>
          <a:ext cx="7728267" cy="4974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800" kern="1200" baseline="0">
              <a:solidFill>
                <a:schemeClr val="tx1"/>
              </a:solidFill>
            </a:rPr>
            <a:t>g)  voz: activa vs. pasiva: construyó / fue construido / se construyó </a:t>
          </a:r>
          <a:endParaRPr lang="en-US" sz="1800" kern="1200" baseline="0" dirty="0">
            <a:solidFill>
              <a:schemeClr val="tx1"/>
            </a:solidFill>
          </a:endParaRPr>
        </a:p>
      </dsp:txBody>
      <dsp:txXfrm>
        <a:off x="24285" y="4612380"/>
        <a:ext cx="7679697" cy="448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17/3/layout/HorizontalLabelsTimeline">
  <dgm:title val="Horizontal Labels Timeline"/>
  <dgm:desc val="Use to show a list of events in chronological order. The rectangular shape contains the description while the date is shown immediately below. It can display a large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/>
    </dgm:constrLst>
    <dgm:layoutNode name="divider" styleLbl="fgAcc1">
      <dgm:alg type="sp"/>
      <dgm:shape xmlns:r="http://schemas.openxmlformats.org/officeDocument/2006/relationships" type="line" r:blip="" zOrderOff="-1">
        <dgm:adjLst/>
      </dgm:shap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hoose name="constrBasedOnChildrenCount">
        <dgm:if name="constrForTwoChildren" axis="ch" ptType="node" func="cnt" op="lte" val="2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0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if>
        <dgm:else name="constrForRest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-0.5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else>
      </dgm:choose>
      <dgm:forEach name="nodesForEach" axis="ch" ptType="node">
        <dgm:layoutNode name="composite">
          <dgm:alg type="composite"/>
          <dgm:shape xmlns:r="http://schemas.openxmlformats.org/officeDocument/2006/relationships" r:blip="">
            <dgm:adjLst/>
          </dgm:shape>
          <dgm:choose name="CaseForPlacingNodesAboveAndBelowDivider">
            <dgm:if name="CaseForPlacingNodeAboveDivider" axis="self" ptType="node" func="posOdd" op="equ" val="1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31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b" for="ch" forName="L2TextContainerWrapper" refType="h" fact="0.31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43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.5"/>
              </dgm:constrLst>
            </dgm:if>
            <dgm:else name="CaseForPlacingNodeBelowDivider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57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t" for="ch" forName="L2TextContainerWrapper" refType="h" fact="0.69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5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"/>
              </dgm:constrLst>
            </dgm:else>
          </dgm:choose>
          <dgm:layoutNode name="L1TextContainer" styleLbl="alignNode1">
            <dgm:varLst>
              <dgm:chMax val="1"/>
              <dgm:chPref val="1"/>
              <dgm:bulletEnabled val="1"/>
            </dgm:varLst>
            <dgm:alg type="tx">
              <dgm:param type="txAnchorVert" val="mid"/>
              <dgm:param type="parTxLTRAlign" val="ctr"/>
              <dgm:param type="parTxRTLAlign" val="ctr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tMarg" refType="primFontSz" fact="0.4"/>
              <dgm:constr type="bMarg" refType="primFontSz" fact="0.4"/>
              <dgm:constr type="lMarg" refType="primFontSz" fact="0.4"/>
              <dgm:constr type="rMarg" refType="primFontSz" fact="0.4"/>
            </dgm:constrLst>
            <dgm:ruleLst>
              <dgm:rule type="primFontSz" val="14" fact="NaN" max="NaN"/>
            </dgm:ruleLst>
          </dgm:layoutNode>
          <dgm:layoutNode name="L2TextContainerWrapper">
            <dgm:varLst>
              <dgm:bulletEnabled val="1"/>
            </dgm:varLst>
            <dgm:alg type="composite"/>
            <dgm:choose name="L2TextContainerConstr">
              <dgm:if name="CaseForPlacingL2TextContaineAboveDivider" axis="self" ptType="node" func="posOdd" op="equ" val="1">
                <dgm:constrLst>
                  <dgm:constr type="h" for="ch" forName="L2TextContainer" refType="h" fact="0.39"/>
                  <dgm:constr type="b" for="ch" forName="L2TextContainer" refType="h"/>
                  <dgm:constr type="h" for="ch" forName="FlexibleEmptyPlaceHolder" refType="h" fact="0.61"/>
                </dgm:constrLst>
              </dgm:if>
              <dgm:else name="CaseForPlacingL2TextContaineBelowDivider">
                <dgm:constrLst>
                  <dgm:constr type="h" for="ch" forName="L2TextContainer" refType="h" fact="0.39"/>
                  <dgm:constr type="h" for="ch" forName="FlexibleEmptyPlaceHolder" refType="h" fact="0.61"/>
                  <dgm:constr type="b" for="ch" forName="FlexibleEmptyPlaceHolder" refType="h"/>
                </dgm:constrLst>
              </dgm:else>
            </dgm:choose>
            <dgm:layoutNode name="L2TextContainer" styleLbl="bgAccFollowNode1" moveWith="L1TextContainer">
              <dgm:choose name="L2TextContainerAlgo">
                <dgm:if name="L2TextContainerAlgoLTR" func="var" arg="dir" op="equ" val="norm">
                  <dgm:alg type="tx">
                    <dgm:param type="txAnchorVert" val="mid"/>
                    <dgm:param type="parTxRTLAlign" val="l"/>
                    <dgm:param type="parTxLTRAlign" val="l"/>
                    <dgm:param type="txAnchorVertCh" val="mid"/>
                    <dgm:param type="shpTxRTLAlignCh" val="l"/>
                    <dgm:param type="shpTxLTRAlignCh" val="l"/>
                  </dgm:alg>
                </dgm:if>
                <dgm:else name="L2TextContainerAlgoRTL">
                  <dgm:alg type="tx">
                    <dgm:param type="txAnchorVert" val="mid"/>
                    <dgm:param type="parTxRTLAlign" val="r"/>
                    <dgm:param type="parTxLTRAlign" val="r"/>
                    <dgm:param type="txAnchorVertCh" val="mid"/>
                    <dgm:param type="shpTxRTLAlignCh" val="r"/>
                    <dgm:param type="shpTxLTRAlignCh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 fact="0.75"/>
                <dgm:constr type="bMarg" refType="primFontSz" fact="0.75"/>
                <dgm:constr type="lMarg" refType="primFontSz" fact="0.75"/>
                <dgm:constr type="rMarg" refType="primFontSz" fact="0.75"/>
              </dgm:constrLst>
              <dgm:ruleLst>
                <dgm:rule type="h" val="INF" fact="NaN" max="NaN"/>
                <dgm:rule type="primFontSz" val="12" fact="NaN" max="NaN"/>
                <dgm:rule type="secFontSz" val="10" fact="NaN" max="NaN"/>
              </dgm:ruleLst>
            </dgm:layoutNode>
            <dgm:layoutNode name="FlexibleEmptyPlaceHolder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</dgm:layoutNode>
          </dgm:layoutNode>
          <dgm:layoutNode name="ConnectLine" styleLbl="sibTrans1D1" moveWith="L1TextContainer">
            <dgm:alg type="sp"/>
            <dgm:shape xmlns:r="http://schemas.openxmlformats.org/officeDocument/2006/relationships" type="line" r:blip="">
              <dgm:adjLst/>
            </dgm:shape>
            <dgm:presOf/>
            <dgm:constrLst/>
          </dgm:layoutNode>
          <dgm:layoutNode name="ConnectorPoint" styleLbl="node1" moveWith="L1TextContainer">
            <dgm:alg type="sp"/>
            <dgm:shape xmlns:r="http://schemas.openxmlformats.org/officeDocument/2006/relationships" rot="45" type="rect" r:blip="" zOrderOff="10">
              <dgm:adjLst/>
              <dgm:extLst>
                <a:ext uri="{B698B0E9-8C71-41B9-8309-B3DCBF30829C}">
                  <dgm1612:spPr xmlns:dgm1612="http://schemas.microsoft.com/office/drawing/2016/12/diagram">
                    <a:ln w="6350"/>
                  </dgm1612:spPr>
                </a:ext>
              </dgm:extLst>
            </dgm:shape>
            <dgm:presOf/>
            <dgm:constrLst/>
          </dgm:layoutNode>
          <dgm:layoutNode name="EmptyPlaceHolder">
            <dgm:alg type="sp"/>
            <dgm:shape xmlns:r="http://schemas.openxmlformats.org/officeDocument/2006/relationships" r:blip="">
              <dgm:adjLst/>
            </dgm:shape>
            <dgm:presOf/>
            <dgm:constrLst/>
          </dgm:layoutNode>
        </dgm:layoutNode>
        <dgm:forEach name="Name28" axis="followSib" ptType="sibTrans" cnt="1">
          <dgm:layoutNode name="spaceBetweenRectangle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B3773-CC89-484F-952D-990D961A124A}" type="datetimeFigureOut">
              <a:rPr lang="es-ES_tradnl" smtClean="0"/>
              <a:t>17/1/25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29C4F-CD26-3B46-97B3-D9E194E32111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72381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creativecommons.org/licenses/by-nc/4.0/deed.e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484EC-23C3-A148-924E-5FF4BC2D5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2130552"/>
          </a:xfrm>
        </p:spPr>
        <p:txBody>
          <a:bodyPr>
            <a:normAutofit/>
          </a:bodyPr>
          <a:lstStyle/>
          <a:p>
            <a:r>
              <a:rPr lang="es-ES_tradnl" sz="4400" dirty="0">
                <a:solidFill>
                  <a:schemeClr val="tx1"/>
                </a:solidFill>
              </a:rPr>
              <a:t>Capítulo 4</a:t>
            </a:r>
            <a:br>
              <a:rPr lang="es-ES_tradnl" sz="4400" dirty="0">
                <a:solidFill>
                  <a:schemeClr val="tx1"/>
                </a:solidFill>
              </a:rPr>
            </a:br>
            <a:r>
              <a:rPr lang="es-ES_tradnl" sz="4400" dirty="0">
                <a:solidFill>
                  <a:schemeClr val="tx1"/>
                </a:solidFill>
              </a:rPr>
              <a:t>Morfología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121330-F3F1-CD4C-A157-3D570862F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3958389"/>
            <a:ext cx="7315200" cy="1626257"/>
          </a:xfrm>
        </p:spPr>
        <p:txBody>
          <a:bodyPr>
            <a:normAutofit/>
          </a:bodyPr>
          <a:lstStyle/>
          <a:p>
            <a:r>
              <a:rPr lang="es-ES_tradnl" sz="2800" i="1" dirty="0">
                <a:solidFill>
                  <a:schemeClr val="tx1"/>
                </a:solidFill>
                <a:latin typeface="+mj-lt"/>
              </a:rPr>
              <a:t>Principios de lingüística hispánica</a:t>
            </a:r>
          </a:p>
          <a:p>
            <a:r>
              <a:rPr lang="es-ES_tradnl" sz="2800" dirty="0">
                <a:solidFill>
                  <a:schemeClr val="tx1"/>
                </a:solidFill>
                <a:latin typeface="+mj-lt"/>
              </a:rPr>
              <a:t>Gabriel Rei-Doval &amp; Javier Rivas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6990A7-95D1-21CD-D698-96F2E39BE7CA}"/>
              </a:ext>
            </a:extLst>
          </p:cNvPr>
          <p:cNvSpPr txBox="1"/>
          <p:nvPr/>
        </p:nvSpPr>
        <p:spPr>
          <a:xfrm>
            <a:off x="1442598" y="5174831"/>
            <a:ext cx="5251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This material is intended for educational use only and is made available under a Creative 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 Attribution-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NonCommercial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NoDerivatives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License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 For all other types of re- use, please contact Georgetown University Press at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gupress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@ georgetown.edu. Copyright © 2025 Georgetown University Press.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4C4F63-E889-A478-975D-7075A8C2896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15" y="5390958"/>
            <a:ext cx="337185" cy="337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315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9DD50-CF91-00C3-8593-02A1F78C5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Los </a:t>
            </a:r>
            <a:r>
              <a:rPr lang="en-US" dirty="0" err="1">
                <a:solidFill>
                  <a:schemeClr val="tx1"/>
                </a:solidFill>
              </a:rPr>
              <a:t>morfemas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derivativos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permiten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cambiar</a:t>
            </a:r>
            <a:r>
              <a:rPr lang="en-US" dirty="0">
                <a:solidFill>
                  <a:schemeClr val="tx1"/>
                </a:solidFill>
              </a:rPr>
              <a:t> la </a:t>
            </a:r>
            <a:r>
              <a:rPr lang="en-US" dirty="0" err="1">
                <a:solidFill>
                  <a:schemeClr val="tx1"/>
                </a:solidFill>
              </a:rPr>
              <a:t>clase</a:t>
            </a:r>
            <a:r>
              <a:rPr lang="en-US" dirty="0">
                <a:solidFill>
                  <a:schemeClr val="tx1"/>
                </a:solidFill>
              </a:rPr>
              <a:t> de palabra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D194D50-77B2-922C-F1B2-84F72EBCF6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654300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7595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8CA2C-4637-BF4E-B3E9-597D06606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Morfemas flexivos y derivativos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5A912C-C3CD-400F-B1F1-5BE907B086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766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7895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A0E2D-F901-7D46-AA7B-F183334E3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flexión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género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número</a:t>
            </a:r>
            <a:r>
              <a:rPr lang="en-US" dirty="0">
                <a:solidFill>
                  <a:schemeClr val="tx1"/>
                </a:solidFill>
              </a:rPr>
              <a:t> y persona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F4960DF-A133-4106-B482-79BD1C2404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967594"/>
              </p:ext>
            </p:extLst>
          </p:nvPr>
        </p:nvGraphicFramePr>
        <p:xfrm>
          <a:off x="4059935" y="758952"/>
          <a:ext cx="7104549" cy="533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799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CDB0F-E128-6846-993B-EE4F5158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Morfología verbal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1AD212C-9413-4192-A79B-E26271F76C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265787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1539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408F9-7F5C-2849-87EC-191208C02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sz="2500" b="1" dirty="0" err="1">
                <a:solidFill>
                  <a:schemeClr val="tx1"/>
                </a:solidFill>
              </a:rPr>
              <a:t>Ejercicio</a:t>
            </a:r>
            <a:r>
              <a:rPr lang="en-US" sz="2500" b="1" dirty="0">
                <a:solidFill>
                  <a:schemeClr val="tx1"/>
                </a:solidFill>
              </a:rPr>
              <a:t> 4.12. </a:t>
            </a:r>
            <a:br>
              <a:rPr lang="en-US" sz="2500" b="1" dirty="0">
                <a:solidFill>
                  <a:schemeClr val="tx1"/>
                </a:solidFill>
              </a:rPr>
            </a:br>
            <a:r>
              <a:rPr lang="en-US" sz="2500" dirty="0" err="1">
                <a:solidFill>
                  <a:schemeClr val="tx1"/>
                </a:solidFill>
              </a:rPr>
              <a:t>Separa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en</a:t>
            </a:r>
            <a:r>
              <a:rPr lang="en-US" sz="2500" dirty="0">
                <a:solidFill>
                  <a:schemeClr val="tx1"/>
                </a:solidFill>
              </a:rPr>
              <a:t> los </a:t>
            </a:r>
            <a:r>
              <a:rPr lang="en-US" sz="2500" dirty="0" err="1">
                <a:solidFill>
                  <a:schemeClr val="tx1"/>
                </a:solidFill>
              </a:rPr>
              <a:t>siguientes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verbos</a:t>
            </a:r>
            <a:r>
              <a:rPr lang="en-US" sz="2500" dirty="0">
                <a:solidFill>
                  <a:schemeClr val="tx1"/>
                </a:solidFill>
              </a:rPr>
              <a:t>: la </a:t>
            </a:r>
            <a:r>
              <a:rPr lang="en-US" sz="2500" dirty="0" err="1">
                <a:solidFill>
                  <a:schemeClr val="tx1"/>
                </a:solidFill>
              </a:rPr>
              <a:t>raíz</a:t>
            </a:r>
            <a:r>
              <a:rPr lang="en-US" sz="2500" dirty="0">
                <a:solidFill>
                  <a:schemeClr val="tx1"/>
                </a:solidFill>
              </a:rPr>
              <a:t> (R); el </a:t>
            </a:r>
            <a:r>
              <a:rPr lang="en-US" sz="2500" dirty="0" err="1">
                <a:solidFill>
                  <a:schemeClr val="tx1"/>
                </a:solidFill>
              </a:rPr>
              <a:t>morfema</a:t>
            </a:r>
            <a:r>
              <a:rPr lang="en-US" sz="2500" dirty="0">
                <a:solidFill>
                  <a:schemeClr val="tx1"/>
                </a:solidFill>
              </a:rPr>
              <a:t> de modo, </a:t>
            </a:r>
            <a:r>
              <a:rPr lang="en-US" sz="2500" dirty="0" err="1">
                <a:solidFill>
                  <a:schemeClr val="tx1"/>
                </a:solidFill>
              </a:rPr>
              <a:t>tiempo</a:t>
            </a:r>
            <a:r>
              <a:rPr lang="en-US" sz="2500" dirty="0">
                <a:solidFill>
                  <a:schemeClr val="tx1"/>
                </a:solidFill>
              </a:rPr>
              <a:t> y </a:t>
            </a:r>
            <a:r>
              <a:rPr lang="en-US" sz="2500" dirty="0" err="1">
                <a:solidFill>
                  <a:schemeClr val="tx1"/>
                </a:solidFill>
              </a:rPr>
              <a:t>aspecto</a:t>
            </a:r>
            <a:r>
              <a:rPr lang="en-US" sz="2500" dirty="0">
                <a:solidFill>
                  <a:schemeClr val="tx1"/>
                </a:solidFill>
              </a:rPr>
              <a:t> (MTA), y el </a:t>
            </a:r>
            <a:r>
              <a:rPr lang="en-US" sz="2500" dirty="0" err="1">
                <a:solidFill>
                  <a:schemeClr val="tx1"/>
                </a:solidFill>
              </a:rPr>
              <a:t>morfema</a:t>
            </a:r>
            <a:r>
              <a:rPr lang="en-US" sz="2500" dirty="0">
                <a:solidFill>
                  <a:schemeClr val="tx1"/>
                </a:solidFill>
              </a:rPr>
              <a:t> de </a:t>
            </a:r>
            <a:r>
              <a:rPr lang="en-US" sz="2500" dirty="0" err="1">
                <a:solidFill>
                  <a:schemeClr val="tx1"/>
                </a:solidFill>
              </a:rPr>
              <a:t>número</a:t>
            </a:r>
            <a:r>
              <a:rPr lang="en-US" sz="2500" dirty="0">
                <a:solidFill>
                  <a:schemeClr val="tx1"/>
                </a:solidFill>
              </a:rPr>
              <a:t> y persona (NP), de </a:t>
            </a:r>
            <a:r>
              <a:rPr lang="en-US" sz="2500" dirty="0" err="1">
                <a:solidFill>
                  <a:schemeClr val="tx1"/>
                </a:solidFill>
              </a:rPr>
              <a:t>acuerdo</a:t>
            </a:r>
            <a:r>
              <a:rPr lang="en-US" sz="2500" dirty="0">
                <a:solidFill>
                  <a:schemeClr val="tx1"/>
                </a:solidFill>
              </a:rPr>
              <a:t> con </a:t>
            </a:r>
            <a:r>
              <a:rPr lang="en-US" sz="2500" dirty="0" err="1">
                <a:solidFill>
                  <a:schemeClr val="tx1"/>
                </a:solidFill>
              </a:rPr>
              <a:t>este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r>
              <a:rPr lang="en-US" sz="2500" dirty="0" err="1">
                <a:solidFill>
                  <a:schemeClr val="tx1"/>
                </a:solidFill>
              </a:rPr>
              <a:t>ejemplo</a:t>
            </a:r>
            <a:r>
              <a:rPr lang="en-US" sz="2500" dirty="0">
                <a:solidFill>
                  <a:schemeClr val="tx1"/>
                </a:solidFill>
              </a:rPr>
              <a:t>: </a:t>
            </a:r>
            <a:br>
              <a:rPr lang="en-US" sz="2500" dirty="0">
                <a:solidFill>
                  <a:schemeClr val="tx1"/>
                </a:solidFill>
              </a:rPr>
            </a:br>
            <a:r>
              <a:rPr lang="en-US" sz="2800" dirty="0" err="1">
                <a:solidFill>
                  <a:schemeClr val="tx1"/>
                </a:solidFill>
              </a:rPr>
              <a:t>correrían</a:t>
            </a:r>
            <a:r>
              <a:rPr lang="en-US" sz="2500" dirty="0">
                <a:solidFill>
                  <a:schemeClr val="tx1"/>
                </a:solidFill>
              </a:rPr>
              <a:t> </a:t>
            </a:r>
            <a:br>
              <a:rPr lang="en-US" sz="2500" dirty="0">
                <a:solidFill>
                  <a:schemeClr val="tx1"/>
                </a:solidFill>
              </a:rPr>
            </a:br>
            <a:r>
              <a:rPr lang="en-US" sz="2500" i="1" dirty="0" err="1">
                <a:solidFill>
                  <a:schemeClr val="tx1"/>
                </a:solidFill>
              </a:rPr>
              <a:t>corr</a:t>
            </a:r>
            <a:r>
              <a:rPr lang="en-US" sz="2500" i="1" dirty="0">
                <a:solidFill>
                  <a:schemeClr val="tx1"/>
                </a:solidFill>
              </a:rPr>
              <a:t>    e       </a:t>
            </a:r>
            <a:r>
              <a:rPr lang="en-US" sz="2500" i="1" dirty="0" err="1">
                <a:solidFill>
                  <a:schemeClr val="tx1"/>
                </a:solidFill>
              </a:rPr>
              <a:t>ría</a:t>
            </a:r>
            <a:r>
              <a:rPr lang="en-US" sz="2500" i="1" dirty="0">
                <a:solidFill>
                  <a:schemeClr val="tx1"/>
                </a:solidFill>
              </a:rPr>
              <a:t>       n </a:t>
            </a:r>
            <a:br>
              <a:rPr lang="en-US" sz="2500" dirty="0">
                <a:solidFill>
                  <a:schemeClr val="tx1"/>
                </a:solidFill>
              </a:rPr>
            </a:br>
            <a:r>
              <a:rPr lang="en-US" sz="2500" dirty="0">
                <a:solidFill>
                  <a:schemeClr val="tx1"/>
                </a:solidFill>
              </a:rPr>
              <a:t>   R      VT   MTA  NP 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29352F6-E5C3-4481-B69F-164CD79E4A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79191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655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28A94-961A-F048-87B4-8972A2C1E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significado de las formas verbales</a:t>
            </a:r>
            <a:br>
              <a:rPr lang="es-ES_tradnl" dirty="0">
                <a:solidFill>
                  <a:schemeClr val="tx1"/>
                </a:solidFill>
              </a:rPr>
            </a:b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El tiempo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verbal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78DA5DE-7BE5-4D94-A59C-829C5E557A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12829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836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969E-A46B-CA40-8E05-CF6BF0452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significado de las formas verbales</a:t>
            </a:r>
            <a:br>
              <a:rPr lang="es-ES_tradnl" dirty="0">
                <a:solidFill>
                  <a:schemeClr val="tx1"/>
                </a:solidFill>
              </a:rPr>
            </a:b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El modo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verbal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35D1C14-1C51-40F6-85C8-C5B9A54A80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43626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2285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47A3-3D85-3E44-802B-63FBDF5F8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093785" cy="4601183"/>
          </a:xfrm>
        </p:spPr>
        <p:txBody>
          <a:bodyPr>
            <a:noAutofit/>
          </a:bodyPr>
          <a:lstStyle/>
          <a:p>
            <a:r>
              <a:rPr lang="es-ES" sz="2800" b="1" dirty="0">
                <a:solidFill>
                  <a:schemeClr val="tx1"/>
                </a:solidFill>
              </a:rPr>
              <a:t>Ejercicio 4.15.</a:t>
            </a:r>
            <a:br>
              <a:rPr lang="es-ES" sz="2800" b="1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En los siguientes pares de oraciones, una misma conjunción rige indicativo en a) y subjuntivo en b). Explica la diferencia de significado que existe entre ambas: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052CE-ED68-D345-B5D9-E75B9E406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3177" y="868680"/>
            <a:ext cx="8375905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s-ES" sz="3200" dirty="0">
                <a:solidFill>
                  <a:schemeClr val="tx1"/>
                </a:solidFill>
              </a:rPr>
              <a:t>a) Debería adaptarse al país al que se muda</a:t>
            </a:r>
            <a:endParaRPr lang="en-US" sz="3200" dirty="0">
              <a:solidFill>
                <a:schemeClr val="tx1"/>
              </a:solidFill>
            </a:endParaRPr>
          </a:p>
          <a:p>
            <a:pPr lvl="0"/>
            <a:r>
              <a:rPr lang="es-ES" sz="3200" dirty="0">
                <a:solidFill>
                  <a:schemeClr val="tx1"/>
                </a:solidFill>
              </a:rPr>
              <a:t>b) Debería adaptarse al país al que se mude 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lvl="0"/>
            <a:r>
              <a:rPr lang="es-ES" sz="3200" dirty="0">
                <a:solidFill>
                  <a:schemeClr val="tx1"/>
                </a:solidFill>
              </a:rPr>
              <a:t>a) El avión despegó una hora después de que tomamos nuestros asientos</a:t>
            </a:r>
            <a:endParaRPr lang="en-US" sz="3200" dirty="0">
              <a:solidFill>
                <a:schemeClr val="tx1"/>
              </a:solidFill>
            </a:endParaRPr>
          </a:p>
          <a:p>
            <a:pPr lvl="0"/>
            <a:r>
              <a:rPr lang="es-ES" sz="3200" dirty="0">
                <a:solidFill>
                  <a:schemeClr val="tx1"/>
                </a:solidFill>
              </a:rPr>
              <a:t>b) El avión despegará una hora después de que tomemos nuestros asientos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51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C4C5C-B12E-554A-86B1-4646B0ED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significado de las formas verbales</a:t>
            </a:r>
            <a:br>
              <a:rPr lang="es-ES_tradnl" dirty="0">
                <a:solidFill>
                  <a:schemeClr val="tx1"/>
                </a:solidFill>
              </a:rPr>
            </a:b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El aspecto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verbal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879B6142-C072-42D6-A96A-F039FE1123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23044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39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8F56CA-5AEB-0045-87C6-2EE840A2D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Ejercicio</a:t>
            </a:r>
            <a:r>
              <a:rPr lang="es-ES" sz="2400" b="1" cap="small" dirty="0">
                <a:solidFill>
                  <a:schemeClr val="tx1"/>
                </a:solidFill>
              </a:rPr>
              <a:t> 4.16.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br>
              <a:rPr lang="es-ES" sz="2400" b="1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Indica si la diferencia entre las formas verbales de cada serie es de tiempo, modo o aspecto, así como qué categoría refleja cada caso, como en el ejemplo: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a) Dice que </a:t>
            </a:r>
            <a:r>
              <a:rPr lang="es-ES" sz="2400" u="sng" dirty="0">
                <a:solidFill>
                  <a:schemeClr val="tx1"/>
                </a:solidFill>
              </a:rPr>
              <a:t>viene</a:t>
            </a:r>
            <a:r>
              <a:rPr lang="es-ES" sz="2400" dirty="0">
                <a:solidFill>
                  <a:schemeClr val="tx1"/>
                </a:solidFill>
              </a:rPr>
              <a:t> tarde	</a:t>
            </a:r>
            <a:br>
              <a:rPr lang="es-ES" sz="2400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b) Dice que </a:t>
            </a:r>
            <a:r>
              <a:rPr lang="es-ES" sz="2400" u="sng" dirty="0">
                <a:solidFill>
                  <a:schemeClr val="tx1"/>
                </a:solidFill>
              </a:rPr>
              <a:t>vendrá</a:t>
            </a:r>
            <a:r>
              <a:rPr lang="es-ES" sz="2400" dirty="0">
                <a:solidFill>
                  <a:schemeClr val="tx1"/>
                </a:solidFill>
              </a:rPr>
              <a:t> tarde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→La diferencia entre </a:t>
            </a:r>
            <a:r>
              <a:rPr lang="es-ES" sz="2400" u="sng" dirty="0">
                <a:solidFill>
                  <a:schemeClr val="tx1"/>
                </a:solidFill>
              </a:rPr>
              <a:t>viene</a:t>
            </a:r>
            <a:r>
              <a:rPr lang="es-ES" sz="2400" dirty="0">
                <a:solidFill>
                  <a:schemeClr val="tx1"/>
                </a:solidFill>
              </a:rPr>
              <a:t> y </a:t>
            </a:r>
            <a:r>
              <a:rPr lang="es-ES" sz="2400" u="sng" dirty="0">
                <a:solidFill>
                  <a:schemeClr val="tx1"/>
                </a:solidFill>
              </a:rPr>
              <a:t>vendrá</a:t>
            </a:r>
            <a:r>
              <a:rPr lang="es-ES" sz="2400" dirty="0">
                <a:solidFill>
                  <a:schemeClr val="tx1"/>
                </a:solidFill>
              </a:rPr>
              <a:t> es de tiempo: </a:t>
            </a:r>
            <a:r>
              <a:rPr lang="es-ES" sz="2400" i="1" dirty="0">
                <a:solidFill>
                  <a:schemeClr val="tx1"/>
                </a:solidFill>
              </a:rPr>
              <a:t>viene</a:t>
            </a:r>
            <a:r>
              <a:rPr lang="es-ES" sz="2400" dirty="0">
                <a:solidFill>
                  <a:schemeClr val="tx1"/>
                </a:solidFill>
              </a:rPr>
              <a:t> es presente y </a:t>
            </a:r>
            <a:r>
              <a:rPr lang="es-ES" sz="2400" i="1" dirty="0">
                <a:solidFill>
                  <a:schemeClr val="tx1"/>
                </a:solidFill>
              </a:rPr>
              <a:t>vendrá</a:t>
            </a:r>
            <a:r>
              <a:rPr lang="es-ES" sz="2400" dirty="0">
                <a:solidFill>
                  <a:schemeClr val="tx1"/>
                </a:solidFill>
              </a:rPr>
              <a:t> es futuro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endParaRPr lang="en-US" sz="2400" kern="1200" spc="-1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3277ADD8-09C6-C8D3-771F-7CC3426ACA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880667"/>
              </p:ext>
            </p:extLst>
          </p:nvPr>
        </p:nvGraphicFramePr>
        <p:xfrm>
          <a:off x="3869267" y="754144"/>
          <a:ext cx="7492999" cy="5230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4076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AE41D-90E3-4546-9272-D2863AE39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Objetivos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9888716-6FDF-47E6-9227-BFF58AB59E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018995"/>
              </p:ext>
            </p:extLst>
          </p:nvPr>
        </p:nvGraphicFramePr>
        <p:xfrm>
          <a:off x="4059935" y="758952"/>
          <a:ext cx="7104549" cy="533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696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3568-48EB-7444-9C01-28C06E2BF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Procesos de formación de palabras: derivación, composición y  parasíntesis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83A23133-2AC0-4207-B3B2-081563461B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97291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2405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17A05-7322-0247-B42A-1DF127B60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Tipos de palabras: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simples, derivadas, compuestas y parasintéticas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0C52405-6034-4EE6-BF1D-7365BEE294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47740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16591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E3B8-8EA1-CDEA-535A-918E24D30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Ejercicios de morfología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27522F1-B5AA-BB7B-397B-F613156644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45991"/>
              </p:ext>
            </p:extLst>
          </p:nvPr>
        </p:nvGraphicFramePr>
        <p:xfrm>
          <a:off x="3759896" y="885458"/>
          <a:ext cx="7728267" cy="5334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53232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32608F-BEBF-5948-96FA-BC198CEE9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Clases de palabras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985C2CC-B3C2-445F-9901-10E8415C79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268237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155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26A673-3F38-024C-9ADF-F7DBFED3E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Clases de palabras: criterios morfológicos, distribucionales y criterios semánticos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BBC86F-6E1E-4D9B-83EA-ED98D22347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488592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3436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C0B1B-4CE2-684B-AD1C-ADA520ECB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sustantivo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EA2144-6F5D-44E5-B760-8A1B5392E1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47165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4290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DA2ED7-DCE9-454B-A7D6-A37E91748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adjetivo	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2638574-962E-4637-A1BD-BE69ADDB87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174051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8355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EB86E-F02D-4E43-9DDF-2A4C77921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4.22. </a:t>
            </a:r>
            <a:r>
              <a:rPr lang="es-ES" dirty="0">
                <a:solidFill>
                  <a:schemeClr val="tx1"/>
                </a:solidFill>
              </a:rPr>
              <a:t>Indica si los elementos subrayados en los siguientes ejemplos son sustantivos o adjetivos: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8059B6F-2397-461D-88F8-F1703E062F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7147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15994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FEBE20-2EB8-7242-B80C-0D2BE985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Determinantes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326A302-195F-4075-BEF9-AD2C5C558D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714401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824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DED81-881D-6544-B72B-132131E58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4.23.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Identifica</a:t>
            </a:r>
            <a:r>
              <a:rPr lang="en-US" dirty="0">
                <a:solidFill>
                  <a:schemeClr val="tx1"/>
                </a:solidFill>
              </a:rPr>
              <a:t> los </a:t>
            </a:r>
            <a:r>
              <a:rPr lang="en-US" dirty="0" err="1">
                <a:solidFill>
                  <a:schemeClr val="tx1"/>
                </a:solidFill>
              </a:rPr>
              <a:t>determinantes</a:t>
            </a:r>
            <a:r>
              <a:rPr lang="en-US" dirty="0">
                <a:solidFill>
                  <a:schemeClr val="tx1"/>
                </a:solidFill>
              </a:rPr>
              <a:t> e indica a </a:t>
            </a:r>
            <a:r>
              <a:rPr lang="en-US" dirty="0" err="1">
                <a:solidFill>
                  <a:schemeClr val="tx1"/>
                </a:solidFill>
              </a:rPr>
              <a:t>qué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tipo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pertenecen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BA5DCF1E-F044-4CCC-8B40-F5C9F01940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14261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788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solidFill>
            <a:srgbClr val="41BAD2"/>
          </a:solidFill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Palabra, morfema y alomorfo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15D52D30-D3C7-4F67-8A4A-0173107193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282867"/>
              </p:ext>
            </p:extLst>
          </p:nvPr>
        </p:nvGraphicFramePr>
        <p:xfrm>
          <a:off x="3747865" y="806116"/>
          <a:ext cx="7728267" cy="526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3922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1E994-1C74-114D-B4FE-13BDE866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pronombre personal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46766FA5-5DE9-4745-83C2-1168551123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825698"/>
              </p:ext>
            </p:extLst>
          </p:nvPr>
        </p:nvGraphicFramePr>
        <p:xfrm>
          <a:off x="3759895" y="857250"/>
          <a:ext cx="8041579" cy="527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0520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064F1-52BC-4C41-8324-1B933D13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chemeClr val="tx1"/>
                </a:solidFill>
              </a:rPr>
              <a:t>Ejercicio 4.25.</a:t>
            </a:r>
            <a:br>
              <a:rPr lang="es-ES" sz="2800" b="1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Analiza los pronombres personales que aparecen en las siguientes oraciones en lo que respecta al género, número, persona, función sintáctica y reflexividad:</a:t>
            </a:r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B152636C-5014-4E9B-AF97-9D98F47205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125176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78095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387A4-872E-EA41-BE21-EF41E65B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Verbo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B6267C4-612C-4461-9A61-2B4573AFF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185121"/>
              </p:ext>
            </p:extLst>
          </p:nvPr>
        </p:nvGraphicFramePr>
        <p:xfrm>
          <a:off x="3903134" y="816948"/>
          <a:ext cx="7315200" cy="5214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74131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E1B2C-A441-8446-A011-911322BF1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Adverbio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4AED7AE-DCDC-405C-B309-C5C98BD7D4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546232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31500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46901-C1C9-3840-8523-D686692C0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Preposición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93DD153-0E82-4A2B-B2D9-AACF817371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03744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2085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87F5E-191B-AE4A-A787-254252C57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Conjunción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89D9A49-8EBA-4DB1-9B99-3F5B64EE19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166152"/>
              </p:ext>
            </p:extLst>
          </p:nvPr>
        </p:nvGraphicFramePr>
        <p:xfrm>
          <a:off x="3869268" y="864108"/>
          <a:ext cx="7315200" cy="5130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52440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BE87D-F303-BC4A-8963-31F73634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Autofit/>
          </a:bodyPr>
          <a:lstStyle/>
          <a:p>
            <a:r>
              <a:rPr lang="es-ES_tradnl" sz="3200" b="1" dirty="0">
                <a:solidFill>
                  <a:schemeClr val="tx1"/>
                </a:solidFill>
              </a:rPr>
              <a:t>Ejercicio 4.27.</a:t>
            </a:r>
            <a:br>
              <a:rPr lang="es-ES_tradnl" sz="3200" dirty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>Identifica las preposiciones y las conjunciones que aparecen en las siguientes oraciones. </a:t>
            </a:r>
            <a:br>
              <a:rPr lang="es-ES" sz="3200" dirty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>Justifica la respuesta.</a:t>
            </a:r>
            <a:endParaRPr lang="es-ES_tradnl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8D3A46F-9B25-4966-B7EA-645F1642BE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90419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338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CE1AD-6B47-084D-87EF-47F556509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Ejercicio 4.28.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¿A qué clase de palabra pertenece </a:t>
            </a:r>
            <a:r>
              <a:rPr lang="es-ES_tradnl" i="1" dirty="0">
                <a:solidFill>
                  <a:schemeClr val="tx1"/>
                </a:solidFill>
              </a:rPr>
              <a:t>bajo</a:t>
            </a:r>
            <a:r>
              <a:rPr lang="es-ES_tradnl" dirty="0">
                <a:solidFill>
                  <a:schemeClr val="tx1"/>
                </a:solidFill>
              </a:rPr>
              <a:t> en los siguientes ejemplos?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326DEC4-7362-47B0-9275-98F255FDCF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15138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0320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54EBD-54B0-4579-EBD1-CA7ED1613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El </a:t>
            </a:r>
            <a:r>
              <a:rPr lang="en-US" dirty="0" err="1">
                <a:solidFill>
                  <a:schemeClr val="tx1"/>
                </a:solidFill>
              </a:rPr>
              <a:t>análisis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morfológico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C12B5D-269E-4F63-6058-E0829F00D3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932450"/>
              </p:ext>
            </p:extLst>
          </p:nvPr>
        </p:nvGraphicFramePr>
        <p:xfrm>
          <a:off x="3759896" y="763929"/>
          <a:ext cx="7728267" cy="5208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0019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B5AE7-47FA-F745-B4CD-AF434E8A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Análisis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morfológico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morfemas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alomorfos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72F5557-FA34-417E-9BBA-2648757006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2486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395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7">
            <a:extLst>
              <a:ext uri="{FF2B5EF4-FFF2-40B4-BE49-F238E27FC236}">
                <a16:creationId xmlns:a16="http://schemas.microsoft.com/office/drawing/2014/main" id="{DCCCDCCF-DDE7-4FF9-BA8E-DFD3AC93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9">
            <a:extLst>
              <a:ext uri="{FF2B5EF4-FFF2-40B4-BE49-F238E27FC236}">
                <a16:creationId xmlns:a16="http://schemas.microsoft.com/office/drawing/2014/main" id="{C2352FE0-ACFA-479E-A574-CED1C035D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51944-AD63-5376-B4B1-EA486A137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Tipos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morfemas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raíz</a:t>
            </a:r>
            <a:r>
              <a:rPr lang="en-US" dirty="0">
                <a:solidFill>
                  <a:schemeClr val="tx1"/>
                </a:solidFill>
              </a:rPr>
              <a:t>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prefijo</a:t>
            </a:r>
            <a:r>
              <a:rPr lang="en-US" dirty="0">
                <a:solidFill>
                  <a:schemeClr val="tx1"/>
                </a:solidFill>
              </a:rPr>
              <a:t>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sufijo</a:t>
            </a:r>
            <a:r>
              <a:rPr lang="en-US" dirty="0">
                <a:solidFill>
                  <a:schemeClr val="tx1"/>
                </a:solidFill>
              </a:rPr>
              <a:t> y </a:t>
            </a:r>
            <a:r>
              <a:rPr lang="en-US" dirty="0" err="1">
                <a:solidFill>
                  <a:schemeClr val="tx1"/>
                </a:solidFill>
              </a:rPr>
              <a:t>circunfijo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401F5979-1992-492E-ABBD-62EBC1016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97130" y="754144"/>
            <a:ext cx="7865196" cy="533576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941DC-2CB4-00F1-91D3-E9577341F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12064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Los </a:t>
            </a:r>
            <a:r>
              <a:rPr lang="en-US" sz="2800" dirty="0" err="1">
                <a:solidFill>
                  <a:schemeClr val="tx1"/>
                </a:solidFill>
              </a:rPr>
              <a:t>morfemas</a:t>
            </a:r>
            <a:r>
              <a:rPr lang="en-US" sz="2800" dirty="0">
                <a:solidFill>
                  <a:schemeClr val="tx1"/>
                </a:solidFill>
              </a:rPr>
              <a:t> se </a:t>
            </a:r>
            <a:r>
              <a:rPr lang="en-US" sz="2800" dirty="0" err="1">
                <a:solidFill>
                  <a:schemeClr val="tx1"/>
                </a:solidFill>
              </a:rPr>
              <a:t>pueden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clasificar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según</a:t>
            </a:r>
            <a:r>
              <a:rPr lang="en-US" sz="2800" dirty="0">
                <a:solidFill>
                  <a:schemeClr val="tx1"/>
                </a:solidFill>
              </a:rPr>
              <a:t> la </a:t>
            </a:r>
            <a:r>
              <a:rPr lang="en-US" sz="2800" dirty="0" err="1">
                <a:solidFill>
                  <a:schemeClr val="tx1"/>
                </a:solidFill>
              </a:rPr>
              <a:t>posición</a:t>
            </a:r>
            <a:r>
              <a:rPr lang="en-US" sz="2800" dirty="0">
                <a:solidFill>
                  <a:schemeClr val="tx1"/>
                </a:solidFill>
              </a:rPr>
              <a:t> que </a:t>
            </a:r>
            <a:r>
              <a:rPr lang="en-US" sz="2800" dirty="0" err="1">
                <a:solidFill>
                  <a:schemeClr val="tx1"/>
                </a:solidFill>
              </a:rPr>
              <a:t>ocupan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dentro</a:t>
            </a:r>
            <a:r>
              <a:rPr lang="en-US" sz="2800" dirty="0">
                <a:solidFill>
                  <a:schemeClr val="tx1"/>
                </a:solidFill>
              </a:rPr>
              <a:t> de la palabra:</a:t>
            </a:r>
          </a:p>
          <a:p>
            <a:pPr lvl="1"/>
            <a:r>
              <a:rPr lang="en-US" sz="2400" dirty="0" err="1">
                <a:solidFill>
                  <a:schemeClr val="tx1"/>
                </a:solidFill>
              </a:rPr>
              <a:t>Raíz</a:t>
            </a:r>
            <a:r>
              <a:rPr lang="en-US" sz="2400" dirty="0">
                <a:solidFill>
                  <a:schemeClr val="tx1"/>
                </a:solidFill>
              </a:rPr>
              <a:t>: es la base de la palabra, la </a:t>
            </a:r>
            <a:r>
              <a:rPr lang="en-US" sz="2400" dirty="0" err="1">
                <a:solidFill>
                  <a:schemeClr val="tx1"/>
                </a:solidFill>
              </a:rPr>
              <a:t>única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imprescindible</a:t>
            </a:r>
            <a:r>
              <a:rPr lang="en-US" sz="2400" dirty="0">
                <a:solidFill>
                  <a:schemeClr val="tx1"/>
                </a:solidFill>
              </a:rPr>
              <a:t>: mesa, </a:t>
            </a:r>
            <a:r>
              <a:rPr lang="en-US" sz="2400" u="sng" dirty="0">
                <a:solidFill>
                  <a:schemeClr val="tx1"/>
                </a:solidFill>
              </a:rPr>
              <a:t>casa</a:t>
            </a:r>
            <a:r>
              <a:rPr lang="en-US" sz="2400" dirty="0">
                <a:solidFill>
                  <a:schemeClr val="tx1"/>
                </a:solidFill>
              </a:rPr>
              <a:t>s</a:t>
            </a:r>
          </a:p>
          <a:p>
            <a:pPr lvl="1"/>
            <a:r>
              <a:rPr lang="en-US" sz="2400" dirty="0" err="1">
                <a:solidFill>
                  <a:schemeClr val="tx1"/>
                </a:solidFill>
              </a:rPr>
              <a:t>Prefijo</a:t>
            </a:r>
            <a:r>
              <a:rPr lang="en-US" sz="2400" dirty="0">
                <a:solidFill>
                  <a:schemeClr val="tx1"/>
                </a:solidFill>
              </a:rPr>
              <a:t>: se </a:t>
            </a:r>
            <a:r>
              <a:rPr lang="en-US" sz="2400" dirty="0" err="1">
                <a:solidFill>
                  <a:schemeClr val="tx1"/>
                </a:solidFill>
              </a:rPr>
              <a:t>sitúa</a:t>
            </a:r>
            <a:r>
              <a:rPr lang="en-US" sz="2400" dirty="0">
                <a:solidFill>
                  <a:schemeClr val="tx1"/>
                </a:solidFill>
              </a:rPr>
              <a:t> antes de la </a:t>
            </a:r>
            <a:r>
              <a:rPr lang="en-US" sz="2400" dirty="0" err="1">
                <a:solidFill>
                  <a:schemeClr val="tx1"/>
                </a:solidFill>
              </a:rPr>
              <a:t>raíz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u="sng" dirty="0" err="1">
                <a:solidFill>
                  <a:schemeClr val="tx1"/>
                </a:solidFill>
              </a:rPr>
              <a:t>super</a:t>
            </a:r>
            <a:r>
              <a:rPr lang="en-US" sz="2400" dirty="0" err="1">
                <a:solidFill>
                  <a:schemeClr val="tx1"/>
                </a:solidFill>
              </a:rPr>
              <a:t>claro</a:t>
            </a:r>
            <a:r>
              <a:rPr lang="en-US" sz="2400" dirty="0">
                <a:solidFill>
                  <a:schemeClr val="tx1"/>
                </a:solidFill>
              </a:rPr>
              <a:t> (no cambia la </a:t>
            </a:r>
            <a:r>
              <a:rPr lang="en-US" sz="2400" dirty="0" err="1">
                <a:solidFill>
                  <a:schemeClr val="tx1"/>
                </a:solidFill>
              </a:rPr>
              <a:t>clase</a:t>
            </a:r>
            <a:r>
              <a:rPr lang="en-US" sz="2400" dirty="0">
                <a:solidFill>
                  <a:schemeClr val="tx1"/>
                </a:solidFill>
              </a:rPr>
              <a:t> de la palabra)</a:t>
            </a:r>
          </a:p>
          <a:p>
            <a:pPr lvl="1"/>
            <a:r>
              <a:rPr lang="en-US" sz="2400" dirty="0" err="1">
                <a:solidFill>
                  <a:schemeClr val="tx1"/>
                </a:solidFill>
              </a:rPr>
              <a:t>Sufijo</a:t>
            </a:r>
            <a:r>
              <a:rPr lang="en-US" sz="2400" dirty="0">
                <a:solidFill>
                  <a:schemeClr val="tx1"/>
                </a:solidFill>
              </a:rPr>
              <a:t>: se </a:t>
            </a:r>
            <a:r>
              <a:rPr lang="en-US" sz="2400" dirty="0" err="1">
                <a:solidFill>
                  <a:schemeClr val="tx1"/>
                </a:solidFill>
              </a:rPr>
              <a:t>encuentra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después</a:t>
            </a:r>
            <a:r>
              <a:rPr lang="en-US" sz="2400" dirty="0">
                <a:solidFill>
                  <a:schemeClr val="tx1"/>
                </a:solidFill>
              </a:rPr>
              <a:t> de la </a:t>
            </a:r>
            <a:r>
              <a:rPr lang="en-US" sz="2400" dirty="0" err="1">
                <a:solidFill>
                  <a:schemeClr val="tx1"/>
                </a:solidFill>
              </a:rPr>
              <a:t>raíz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dirty="0" err="1">
                <a:solidFill>
                  <a:schemeClr val="tx1"/>
                </a:solidFill>
              </a:rPr>
              <a:t>clar</a:t>
            </a:r>
            <a:r>
              <a:rPr lang="en-US" sz="2400" u="sng" dirty="0" err="1">
                <a:solidFill>
                  <a:schemeClr val="tx1"/>
                </a:solidFill>
              </a:rPr>
              <a:t>ear</a:t>
            </a:r>
            <a:r>
              <a:rPr lang="en-US" sz="2400" dirty="0">
                <a:solidFill>
                  <a:schemeClr val="tx1"/>
                </a:solidFill>
              </a:rPr>
              <a:t> (</a:t>
            </a:r>
            <a:r>
              <a:rPr lang="en-US" sz="2400" dirty="0" err="1">
                <a:solidFill>
                  <a:schemeClr val="tx1"/>
                </a:solidFill>
              </a:rPr>
              <a:t>puede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cambiar</a:t>
            </a:r>
            <a:r>
              <a:rPr lang="en-US" sz="2400" dirty="0">
                <a:solidFill>
                  <a:schemeClr val="tx1"/>
                </a:solidFill>
              </a:rPr>
              <a:t> la </a:t>
            </a:r>
            <a:r>
              <a:rPr lang="en-US" sz="2400" dirty="0" err="1">
                <a:solidFill>
                  <a:schemeClr val="tx1"/>
                </a:solidFill>
              </a:rPr>
              <a:t>clase</a:t>
            </a:r>
            <a:r>
              <a:rPr lang="en-US" sz="2400" dirty="0">
                <a:solidFill>
                  <a:schemeClr val="tx1"/>
                </a:solidFill>
              </a:rPr>
              <a:t> de palabra)</a:t>
            </a:r>
            <a:endParaRPr lang="en-US" sz="2400" u="sng" dirty="0">
              <a:solidFill>
                <a:schemeClr val="tx1"/>
              </a:solidFill>
            </a:endParaRPr>
          </a:p>
          <a:p>
            <a:pPr lvl="1"/>
            <a:r>
              <a:rPr lang="en-US" sz="2400" dirty="0" err="1">
                <a:solidFill>
                  <a:schemeClr val="tx1"/>
                </a:solidFill>
              </a:rPr>
              <a:t>Circunfijo</a:t>
            </a:r>
            <a:r>
              <a:rPr lang="en-US" sz="2400" dirty="0">
                <a:solidFill>
                  <a:schemeClr val="tx1"/>
                </a:solidFill>
              </a:rPr>
              <a:t>: es un </a:t>
            </a:r>
            <a:r>
              <a:rPr lang="en-US" sz="2400" dirty="0" err="1">
                <a:solidFill>
                  <a:schemeClr val="tx1"/>
                </a:solidFill>
              </a:rPr>
              <a:t>morfema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discontinuo</a:t>
            </a:r>
            <a:r>
              <a:rPr lang="en-US" sz="2400" dirty="0">
                <a:solidFill>
                  <a:schemeClr val="tx1"/>
                </a:solidFill>
              </a:rPr>
              <a:t> que </a:t>
            </a:r>
            <a:r>
              <a:rPr lang="en-US" sz="2400" dirty="0" err="1">
                <a:solidFill>
                  <a:schemeClr val="tx1"/>
                </a:solidFill>
              </a:rPr>
              <a:t>rodea</a:t>
            </a:r>
            <a:r>
              <a:rPr lang="en-US" sz="2400" dirty="0">
                <a:solidFill>
                  <a:schemeClr val="tx1"/>
                </a:solidFill>
              </a:rPr>
              <a:t> la </a:t>
            </a:r>
            <a:r>
              <a:rPr lang="en-US" sz="2400" dirty="0" err="1">
                <a:solidFill>
                  <a:schemeClr val="tx1"/>
                </a:solidFill>
              </a:rPr>
              <a:t>raíz</a:t>
            </a:r>
            <a:r>
              <a:rPr lang="en-US" sz="2400" dirty="0">
                <a:solidFill>
                  <a:schemeClr val="tx1"/>
                </a:solidFill>
              </a:rPr>
              <a:t>, antes y </a:t>
            </a:r>
            <a:r>
              <a:rPr lang="en-US" sz="2400" dirty="0" err="1">
                <a:solidFill>
                  <a:schemeClr val="tx1"/>
                </a:solidFill>
              </a:rPr>
              <a:t>después</a:t>
            </a:r>
            <a:r>
              <a:rPr lang="en-US" sz="2400" dirty="0">
                <a:solidFill>
                  <a:schemeClr val="tx1"/>
                </a:solidFill>
              </a:rPr>
              <a:t> de </a:t>
            </a:r>
            <a:r>
              <a:rPr lang="en-US" sz="2400" dirty="0" err="1">
                <a:solidFill>
                  <a:schemeClr val="tx1"/>
                </a:solidFill>
              </a:rPr>
              <a:t>ella</a:t>
            </a:r>
            <a:r>
              <a:rPr lang="en-US" sz="2400" dirty="0">
                <a:solidFill>
                  <a:schemeClr val="tx1"/>
                </a:solidFill>
              </a:rPr>
              <a:t> (cambia la </a:t>
            </a:r>
            <a:r>
              <a:rPr lang="en-US" sz="2400" dirty="0" err="1">
                <a:solidFill>
                  <a:schemeClr val="tx1"/>
                </a:solidFill>
              </a:rPr>
              <a:t>clase</a:t>
            </a:r>
            <a:r>
              <a:rPr lang="en-US" sz="2400" dirty="0">
                <a:solidFill>
                  <a:schemeClr val="tx1"/>
                </a:solidFill>
              </a:rPr>
              <a:t> de palabra): </a:t>
            </a:r>
            <a:r>
              <a:rPr lang="en-US" sz="2400" u="sng" dirty="0" err="1">
                <a:solidFill>
                  <a:schemeClr val="tx1"/>
                </a:solidFill>
              </a:rPr>
              <a:t>a</a:t>
            </a:r>
            <a:r>
              <a:rPr lang="en-US" sz="2400" dirty="0" err="1">
                <a:solidFill>
                  <a:schemeClr val="tx1"/>
                </a:solidFill>
              </a:rPr>
              <a:t>clar</a:t>
            </a:r>
            <a:r>
              <a:rPr lang="en-US" sz="2400" u="sng" dirty="0" err="1">
                <a:solidFill>
                  <a:schemeClr val="tx1"/>
                </a:solidFill>
              </a:rPr>
              <a:t>ar</a:t>
            </a:r>
            <a:endParaRPr lang="en-US" sz="2400" u="sng" dirty="0">
              <a:solidFill>
                <a:schemeClr val="tx1"/>
              </a:solidFill>
            </a:endParaRPr>
          </a:p>
          <a:p>
            <a:pPr lvl="2"/>
            <a:r>
              <a:rPr lang="en-US" sz="2200" dirty="0" err="1">
                <a:solidFill>
                  <a:schemeClr val="tx1"/>
                </a:solidFill>
              </a:rPr>
              <a:t>cfr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inglés</a:t>
            </a:r>
            <a:r>
              <a:rPr lang="en-US" sz="2200" dirty="0">
                <a:solidFill>
                  <a:schemeClr val="tx1"/>
                </a:solidFill>
              </a:rPr>
              <a:t> enlighten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7CB93F-A0E2-4BBE-B2FC-E93932C7E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9133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715C-EE47-174B-BEF5-E59915DB6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Ejercicios.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Raíz y afijos (prefijos, sufijos y </a:t>
            </a:r>
            <a:r>
              <a:rPr lang="es-ES_tradnl" dirty="0" err="1">
                <a:solidFill>
                  <a:schemeClr val="tx1"/>
                </a:solidFill>
              </a:rPr>
              <a:t>circunfijos</a:t>
            </a:r>
            <a:r>
              <a:rPr lang="es-ES_tradnl" dirty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C1572B86-CB47-461A-9F4E-47799CCFD8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3337650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437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EB47-22DD-FF45-BFCC-C668F9CD4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Cómo hacer un análisis morfológico</a:t>
            </a: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5ECB5691-21A6-4CAF-9B1E-BD1E456CA7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472678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BBFFF0C-A7E2-8749-AADB-854600373B17}"/>
              </a:ext>
            </a:extLst>
          </p:cNvPr>
          <p:cNvSpPr txBox="1"/>
          <p:nvPr/>
        </p:nvSpPr>
        <p:spPr>
          <a:xfrm>
            <a:off x="9942576" y="2870430"/>
            <a:ext cx="17893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- </a:t>
            </a:r>
            <a:r>
              <a:rPr lang="en-US" sz="2200" dirty="0" err="1"/>
              <a:t>Circunfijos</a:t>
            </a:r>
            <a:r>
              <a:rPr lang="en-US" sz="2200" dirty="0"/>
              <a:t>: </a:t>
            </a:r>
            <a:r>
              <a:rPr lang="en-US" sz="2200" u="sng" dirty="0" err="1"/>
              <a:t>a</a:t>
            </a:r>
            <a:r>
              <a:rPr lang="en-US" sz="2200" dirty="0" err="1"/>
              <a:t>clar</a:t>
            </a:r>
            <a:r>
              <a:rPr lang="en-US" sz="2200" u="sng" dirty="0" err="1"/>
              <a:t>ar</a:t>
            </a:r>
            <a:r>
              <a:rPr lang="en-US" sz="2200" u="sng" dirty="0"/>
              <a:t>, </a:t>
            </a:r>
            <a:r>
              <a:rPr lang="en-US" sz="2200" u="sng" dirty="0" err="1"/>
              <a:t>a</a:t>
            </a:r>
            <a:r>
              <a:rPr lang="en-US" sz="2200" dirty="0" err="1"/>
              <a:t>naranj</a:t>
            </a:r>
            <a:r>
              <a:rPr lang="en-US" sz="2200" u="sng" dirty="0" err="1"/>
              <a:t>ado</a:t>
            </a:r>
            <a:endParaRPr lang="en-US" sz="2200" u="sng" dirty="0"/>
          </a:p>
        </p:txBody>
      </p:sp>
    </p:spTree>
    <p:extLst>
      <p:ext uri="{BB962C8B-B14F-4D97-AF65-F5344CB8AC3E}">
        <p14:creationId xmlns:p14="http://schemas.microsoft.com/office/powerpoint/2010/main" val="1904117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52BBB-06A8-AC49-9ED3-946E08EE7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Ejercicio 4.7.  </a:t>
            </a:r>
            <a:r>
              <a:rPr lang="es-ES_tradnl" dirty="0">
                <a:solidFill>
                  <a:schemeClr val="tx1"/>
                </a:solidFill>
              </a:rPr>
              <a:t>Analiza morfológica-mente las siguientes palabras: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tipos, orden y significado de los morfemas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520DCDD9-2B54-4553-81A8-717B90E6B4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11827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44015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9512</TotalTime>
  <Words>3593</Words>
  <Application>Microsoft Macintosh PowerPoint</Application>
  <PresentationFormat>Widescreen</PresentationFormat>
  <Paragraphs>314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Calibri</vt:lpstr>
      <vt:lpstr>Corbel</vt:lpstr>
      <vt:lpstr>Wingdings 2</vt:lpstr>
      <vt:lpstr>Frame</vt:lpstr>
      <vt:lpstr>Capítulo 4 Morfología</vt:lpstr>
      <vt:lpstr>Objetivos</vt:lpstr>
      <vt:lpstr>Palabra, morfema y alomorfo</vt:lpstr>
      <vt:lpstr>El análisis morfológico</vt:lpstr>
      <vt:lpstr>Análisis morfológico: morfemas y alomorfos</vt:lpstr>
      <vt:lpstr>Tipos de morfemas: raíz,  prefijo, sufijo y circunfijo</vt:lpstr>
      <vt:lpstr>Ejercicios. Raíz y afijos (prefijos, sufijos y circunfijos)</vt:lpstr>
      <vt:lpstr>Cómo hacer un análisis morfológico</vt:lpstr>
      <vt:lpstr>Ejercicio 4.7.  Analiza morfológica-mente las siguientes palabras: tipos, orden y significado de los morfemas</vt:lpstr>
      <vt:lpstr>Los morfemas derivativos permiten cambiar la clase de palabra</vt:lpstr>
      <vt:lpstr>Morfemas flexivos y derivativos</vt:lpstr>
      <vt:lpstr>La flexión de género, número y persona</vt:lpstr>
      <vt:lpstr>Morfología verbal</vt:lpstr>
      <vt:lpstr>Ejercicio 4.12.  Separa en los siguientes verbos: la raíz (R); el morfema de modo, tiempo y aspecto (MTA), y el morfema de número y persona (NP), de acuerdo con este ejemplo:  correrían  corr    e       ría       n     R      VT   MTA  NP </vt:lpstr>
      <vt:lpstr>El significado de las formas verbales  El tiempo  verbal</vt:lpstr>
      <vt:lpstr>El significado de las formas verbales  El modo  verbal</vt:lpstr>
      <vt:lpstr>Ejercicio 4.15. En los siguientes pares de oraciones, una misma conjunción rige indicativo en a) y subjuntivo en b). Explica la diferencia de significado que existe entre ambas:</vt:lpstr>
      <vt:lpstr>El significado de las formas verbales  El aspecto  verbal</vt:lpstr>
      <vt:lpstr>Ejercicio 4.16.  Indica si la diferencia entre las formas verbales de cada serie es de tiempo, modo o aspecto, así como qué categoría refleja cada caso, como en el ejemplo: a) Dice que viene tarde  b) Dice que vendrá tarde →La diferencia entre viene y vendrá es de tiempo: viene es presente y vendrá es futuro </vt:lpstr>
      <vt:lpstr>Procesos de formación de palabras: derivación, composición y  parasíntesis</vt:lpstr>
      <vt:lpstr>Tipos de palabras: simples, derivadas, compuestas y parasintéticas</vt:lpstr>
      <vt:lpstr>Ejercicios de morfología</vt:lpstr>
      <vt:lpstr>Clases de palabras</vt:lpstr>
      <vt:lpstr>Clases de palabras: criterios morfológicos, distribucionales y criterios semánticos </vt:lpstr>
      <vt:lpstr>El sustantivo</vt:lpstr>
      <vt:lpstr>El adjetivo </vt:lpstr>
      <vt:lpstr>Ejercicio 4.22. Indica si los elementos subrayados en los siguientes ejemplos son sustantivos o adjetivos:</vt:lpstr>
      <vt:lpstr>Determinantes</vt:lpstr>
      <vt:lpstr>Ejercicio 4.23. Identifica los determinantes e indica a qué tipo pertenecen</vt:lpstr>
      <vt:lpstr>El pronombre personal</vt:lpstr>
      <vt:lpstr>Ejercicio 4.25. Analiza los pronombres personales que aparecen en las siguientes oraciones en lo que respecta al género, número, persona, función sintáctica y reflexividad:</vt:lpstr>
      <vt:lpstr>Verbo</vt:lpstr>
      <vt:lpstr>Adverbio</vt:lpstr>
      <vt:lpstr>Preposición</vt:lpstr>
      <vt:lpstr>Conjunción</vt:lpstr>
      <vt:lpstr>Ejercicio 4.27. Identifica las preposiciones y las conjunciones que aparecen en las siguientes oraciones.  Justifica la respuesta.</vt:lpstr>
      <vt:lpstr>Ejercicio 4.28.  ¿A qué clase de palabra pertenece bajo en los siguientes ejemplos?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5 Morfología</dc:title>
  <dc:creator>Gabriel Rei-Doval</dc:creator>
  <cp:lastModifiedBy>Lauren Ashley Burns</cp:lastModifiedBy>
  <cp:revision>26</cp:revision>
  <cp:lastPrinted>2021-10-21T18:24:11Z</cp:lastPrinted>
  <dcterms:created xsi:type="dcterms:W3CDTF">2019-11-05T18:59:39Z</dcterms:created>
  <dcterms:modified xsi:type="dcterms:W3CDTF">2025-01-17T17:38:37Z</dcterms:modified>
</cp:coreProperties>
</file>