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8"/>
  </p:notesMasterIdLst>
  <p:sldIdLst>
    <p:sldId id="256" r:id="rId2"/>
    <p:sldId id="257" r:id="rId3"/>
    <p:sldId id="258" r:id="rId4"/>
    <p:sldId id="302" r:id="rId5"/>
    <p:sldId id="305" r:id="rId6"/>
    <p:sldId id="285" r:id="rId7"/>
    <p:sldId id="261" r:id="rId8"/>
    <p:sldId id="304" r:id="rId9"/>
    <p:sldId id="303" r:id="rId10"/>
    <p:sldId id="287" r:id="rId11"/>
    <p:sldId id="301" r:id="rId12"/>
    <p:sldId id="289" r:id="rId13"/>
    <p:sldId id="263" r:id="rId14"/>
    <p:sldId id="264" r:id="rId15"/>
    <p:sldId id="290" r:id="rId16"/>
    <p:sldId id="297" r:id="rId17"/>
    <p:sldId id="291" r:id="rId18"/>
    <p:sldId id="292" r:id="rId19"/>
    <p:sldId id="293" r:id="rId20"/>
    <p:sldId id="294" r:id="rId21"/>
    <p:sldId id="295" r:id="rId22"/>
    <p:sldId id="298" r:id="rId23"/>
    <p:sldId id="299" r:id="rId24"/>
    <p:sldId id="300" r:id="rId25"/>
    <p:sldId id="296" r:id="rId26"/>
    <p:sldId id="28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CCFF"/>
    <a:srgbClr val="6666FF"/>
    <a:srgbClr val="CC66FF"/>
    <a:srgbClr val="CC00FF"/>
    <a:srgbClr val="9999FF"/>
    <a:srgbClr val="FF99FF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D3B9B5-84EF-4CBB-83F3-9CAAF43CD27F}" v="1" dt="2025-01-15T16:10:59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7"/>
    <p:restoredTop sz="95709"/>
  </p:normalViewPr>
  <p:slideViewPr>
    <p:cSldViewPr snapToGrid="0" snapToObjects="1">
      <p:cViewPr varScale="1">
        <p:scale>
          <a:sx n="119" d="100"/>
          <a:sy n="119" d="100"/>
        </p:scale>
        <p:origin x="208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BADAE1-308F-4411-A065-E0A4225AAF4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1C700E1-037A-4CBD-A563-CC75DFA92F9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Identificar</a:t>
          </a:r>
          <a:r>
            <a:rPr lang="en-US" dirty="0">
              <a:solidFill>
                <a:schemeClr val="tx1"/>
              </a:solidFill>
            </a:rPr>
            <a:t> las </a:t>
          </a:r>
          <a:r>
            <a:rPr lang="en-US" dirty="0" err="1">
              <a:solidFill>
                <a:schemeClr val="tx1"/>
              </a:solidFill>
            </a:rPr>
            <a:t>unidades</a:t>
          </a:r>
          <a:r>
            <a:rPr lang="en-US" dirty="0">
              <a:solidFill>
                <a:schemeClr val="tx1"/>
              </a:solidFill>
            </a:rPr>
            <a:t> sintácticas y </a:t>
          </a:r>
          <a:r>
            <a:rPr lang="en-US" dirty="0" err="1">
              <a:solidFill>
                <a:schemeClr val="tx1"/>
              </a:solidFill>
            </a:rPr>
            <a:t>su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tipología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teniendo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cuenta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qué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elementos</a:t>
          </a:r>
          <a:r>
            <a:rPr lang="en-US" dirty="0">
              <a:solidFill>
                <a:schemeClr val="tx1"/>
              </a:solidFill>
            </a:rPr>
            <a:t> son </a:t>
          </a:r>
          <a:r>
            <a:rPr lang="en-US" dirty="0" err="1">
              <a:solidFill>
                <a:schemeClr val="tx1"/>
              </a:solidFill>
            </a:rPr>
            <a:t>obligatorios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cuáles</a:t>
          </a:r>
          <a:r>
            <a:rPr lang="en-US" dirty="0">
              <a:solidFill>
                <a:schemeClr val="tx1"/>
              </a:solidFill>
            </a:rPr>
            <a:t> son </a:t>
          </a:r>
          <a:r>
            <a:rPr lang="en-US" dirty="0" err="1">
              <a:solidFill>
                <a:schemeClr val="tx1"/>
              </a:solidFill>
            </a:rPr>
            <a:t>optativos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su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estructura</a:t>
          </a:r>
          <a:endParaRPr lang="en-US" dirty="0">
            <a:solidFill>
              <a:schemeClr val="tx1"/>
            </a:solidFill>
          </a:endParaRPr>
        </a:p>
      </dgm:t>
    </dgm:pt>
    <dgm:pt modelId="{F83E833B-9645-4537-BBEA-03139A8E47B6}" type="parTrans" cxnId="{EF4912E1-88E6-4546-8B6E-193642EA9A10}">
      <dgm:prSet/>
      <dgm:spPr/>
      <dgm:t>
        <a:bodyPr/>
        <a:lstStyle/>
        <a:p>
          <a:endParaRPr lang="en-US"/>
        </a:p>
      </dgm:t>
    </dgm:pt>
    <dgm:pt modelId="{EAE00364-A3DE-4ED7-8DE3-92A81B1F97AA}" type="sibTrans" cxnId="{EF4912E1-88E6-4546-8B6E-193642EA9A10}">
      <dgm:prSet/>
      <dgm:spPr/>
      <dgm:t>
        <a:bodyPr/>
        <a:lstStyle/>
        <a:p>
          <a:endParaRPr lang="en-US"/>
        </a:p>
      </dgm:t>
    </dgm:pt>
    <dgm:pt modelId="{F333DBA2-F39A-4599-B170-B3A835D826E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Identificar</a:t>
          </a:r>
          <a:r>
            <a:rPr lang="en-US" dirty="0">
              <a:solidFill>
                <a:schemeClr val="tx1"/>
              </a:solidFill>
            </a:rPr>
            <a:t> las </a:t>
          </a:r>
          <a:r>
            <a:rPr lang="en-US" dirty="0" err="1">
              <a:solidFill>
                <a:schemeClr val="tx1"/>
              </a:solidFill>
            </a:rPr>
            <a:t>funciones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sintácticas</a:t>
          </a:r>
          <a:r>
            <a:rPr lang="en-US" dirty="0">
              <a:solidFill>
                <a:schemeClr val="tx1"/>
              </a:solidFill>
            </a:rPr>
            <a:t>, tanto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nivel</a:t>
          </a:r>
          <a:r>
            <a:rPr lang="en-US" dirty="0">
              <a:solidFill>
                <a:schemeClr val="tx1"/>
              </a:solidFill>
            </a:rPr>
            <a:t> de la </a:t>
          </a:r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como</a:t>
          </a:r>
          <a:r>
            <a:rPr lang="en-US" dirty="0">
              <a:solidFill>
                <a:schemeClr val="tx1"/>
              </a:solidFill>
            </a:rPr>
            <a:t> de la </a:t>
          </a:r>
          <a:r>
            <a:rPr lang="en-US" dirty="0" err="1">
              <a:solidFill>
                <a:schemeClr val="tx1"/>
              </a:solidFill>
            </a:rPr>
            <a:t>oración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según</a:t>
          </a:r>
          <a:r>
            <a:rPr lang="en-US" dirty="0">
              <a:solidFill>
                <a:schemeClr val="tx1"/>
              </a:solidFill>
            </a:rPr>
            <a:t> sus </a:t>
          </a:r>
          <a:r>
            <a:rPr lang="en-US" dirty="0" err="1">
              <a:solidFill>
                <a:schemeClr val="tx1"/>
              </a:solidFill>
            </a:rPr>
            <a:t>características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gramaticales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semánticas</a:t>
          </a:r>
          <a:endParaRPr lang="en-US" dirty="0">
            <a:solidFill>
              <a:schemeClr val="tx1"/>
            </a:solidFill>
          </a:endParaRPr>
        </a:p>
      </dgm:t>
    </dgm:pt>
    <dgm:pt modelId="{7831EDC4-ED7F-4F21-AE3B-368E4F7F6FEA}" type="parTrans" cxnId="{C589DB65-2F59-46AB-BD7C-663ACC476D47}">
      <dgm:prSet/>
      <dgm:spPr/>
      <dgm:t>
        <a:bodyPr/>
        <a:lstStyle/>
        <a:p>
          <a:endParaRPr lang="en-US"/>
        </a:p>
      </dgm:t>
    </dgm:pt>
    <dgm:pt modelId="{6D1EAAF4-8128-4922-9375-1971AEC98ED5}" type="sibTrans" cxnId="{C589DB65-2F59-46AB-BD7C-663ACC476D47}">
      <dgm:prSet/>
      <dgm:spPr/>
      <dgm:t>
        <a:bodyPr/>
        <a:lstStyle/>
        <a:p>
          <a:endParaRPr lang="en-US"/>
        </a:p>
      </dgm:t>
    </dgm:pt>
    <dgm:pt modelId="{0368345C-407A-4678-B01A-BF5F799B5BE6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Analizar sintácticamente las oraciones y frases, identificando unidades y funciones que las componen</a:t>
          </a:r>
          <a:endParaRPr lang="en-US" dirty="0">
            <a:solidFill>
              <a:schemeClr val="tx1"/>
            </a:solidFill>
          </a:endParaRPr>
        </a:p>
      </dgm:t>
    </dgm:pt>
    <dgm:pt modelId="{0AA8CC39-E27B-4159-9FFF-A102D2998CCC}" type="parTrans" cxnId="{4071923C-38F6-4C77-A5FA-2AB4B4772DB3}">
      <dgm:prSet/>
      <dgm:spPr/>
      <dgm:t>
        <a:bodyPr/>
        <a:lstStyle/>
        <a:p>
          <a:endParaRPr lang="en-US"/>
        </a:p>
      </dgm:t>
    </dgm:pt>
    <dgm:pt modelId="{CF45633A-4484-4163-95B9-935288097D9F}" type="sibTrans" cxnId="{4071923C-38F6-4C77-A5FA-2AB4B4772DB3}">
      <dgm:prSet/>
      <dgm:spPr/>
      <dgm:t>
        <a:bodyPr/>
        <a:lstStyle/>
        <a:p>
          <a:endParaRPr lang="en-US"/>
        </a:p>
      </dgm:t>
    </dgm:pt>
    <dgm:pt modelId="{99867400-AAAD-4643-8822-2CD1FC7E54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Distinguir</a:t>
          </a:r>
          <a:r>
            <a:rPr lang="en-US" dirty="0">
              <a:solidFill>
                <a:schemeClr val="tx1"/>
              </a:solidFill>
            </a:rPr>
            <a:t> entre </a:t>
          </a:r>
          <a:r>
            <a:rPr lang="en-US" dirty="0" err="1">
              <a:solidFill>
                <a:schemeClr val="tx1"/>
              </a:solidFill>
            </a:rPr>
            <a:t>tipos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unidad</a:t>
          </a:r>
          <a:r>
            <a:rPr lang="en-US" dirty="0">
              <a:solidFill>
                <a:schemeClr val="tx1"/>
              </a:solidFill>
            </a:rPr>
            <a:t> (palabra, </a:t>
          </a:r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oración</a:t>
          </a:r>
          <a:r>
            <a:rPr lang="en-US" dirty="0">
              <a:solidFill>
                <a:schemeClr val="tx1"/>
              </a:solidFill>
            </a:rPr>
            <a:t>) y </a:t>
          </a:r>
          <a:r>
            <a:rPr lang="en-US" dirty="0" err="1">
              <a:solidFill>
                <a:schemeClr val="tx1"/>
              </a:solidFill>
            </a:rPr>
            <a:t>funciones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sintácticas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sujeto</a:t>
          </a:r>
          <a:r>
            <a:rPr lang="en-US" dirty="0">
              <a:solidFill>
                <a:schemeClr val="tx1"/>
              </a:solidFill>
            </a:rPr>
            <a:t>, OD, OI...)</a:t>
          </a:r>
        </a:p>
      </dgm:t>
    </dgm:pt>
    <dgm:pt modelId="{CA57FEFC-4C40-A143-9F84-8F97D5CCBDDF}" type="parTrans" cxnId="{7FE4B527-8DB1-5145-9B1B-E64D5F1D07CF}">
      <dgm:prSet/>
      <dgm:spPr/>
      <dgm:t>
        <a:bodyPr/>
        <a:lstStyle/>
        <a:p>
          <a:endParaRPr lang="en-US"/>
        </a:p>
      </dgm:t>
    </dgm:pt>
    <dgm:pt modelId="{BF8C8A10-98B8-1C42-804F-693693061475}" type="sibTrans" cxnId="{7FE4B527-8DB1-5145-9B1B-E64D5F1D07CF}">
      <dgm:prSet/>
      <dgm:spPr/>
      <dgm:t>
        <a:bodyPr/>
        <a:lstStyle/>
        <a:p>
          <a:endParaRPr lang="en-US"/>
        </a:p>
      </dgm:t>
    </dgm:pt>
    <dgm:pt modelId="{9AB92AC2-EAD6-1948-823B-834F4CE01B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Distinguir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principales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tipos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oraciones</a:t>
          </a:r>
          <a:r>
            <a:rPr lang="en-US" dirty="0">
              <a:solidFill>
                <a:schemeClr val="tx1"/>
              </a:solidFill>
            </a:rPr>
            <a:t> simples y </a:t>
          </a:r>
          <a:r>
            <a:rPr lang="en-US" dirty="0" err="1">
              <a:solidFill>
                <a:schemeClr val="tx1"/>
              </a:solidFill>
            </a:rPr>
            <a:t>compuestas</a:t>
          </a:r>
          <a:r>
            <a:rPr lang="en-US" dirty="0">
              <a:solidFill>
                <a:schemeClr val="tx1"/>
              </a:solidFill>
            </a:rPr>
            <a:t> a </a:t>
          </a:r>
          <a:r>
            <a:rPr lang="en-US" dirty="0" err="1">
              <a:solidFill>
                <a:schemeClr val="tx1"/>
              </a:solidFill>
            </a:rPr>
            <a:t>través</a:t>
          </a:r>
          <a:r>
            <a:rPr lang="en-US" dirty="0">
              <a:solidFill>
                <a:schemeClr val="tx1"/>
              </a:solidFill>
            </a:rPr>
            <a:t> de la </a:t>
          </a:r>
          <a:r>
            <a:rPr lang="en-US" dirty="0" err="1">
              <a:solidFill>
                <a:schemeClr val="tx1"/>
              </a:solidFill>
            </a:rPr>
            <a:t>identificación</a:t>
          </a:r>
          <a:r>
            <a:rPr lang="en-US" dirty="0">
              <a:solidFill>
                <a:schemeClr val="tx1"/>
              </a:solidFill>
            </a:rPr>
            <a:t> de las </a:t>
          </a:r>
          <a:r>
            <a:rPr lang="en-US" dirty="0" err="1">
              <a:solidFill>
                <a:schemeClr val="tx1"/>
              </a:solidFill>
            </a:rPr>
            <a:t>funciones</a:t>
          </a:r>
          <a:r>
            <a:rPr lang="en-US" dirty="0">
              <a:solidFill>
                <a:schemeClr val="tx1"/>
              </a:solidFill>
            </a:rPr>
            <a:t> sintácticas que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caracterizan</a:t>
          </a:r>
          <a:endParaRPr lang="en-US" dirty="0">
            <a:solidFill>
              <a:schemeClr val="tx1"/>
            </a:solidFill>
          </a:endParaRPr>
        </a:p>
      </dgm:t>
    </dgm:pt>
    <dgm:pt modelId="{F60B65A8-C383-BD4A-AAB7-F30941EE04DD}" type="parTrans" cxnId="{F6D6B10F-F7C6-234D-87B8-CD66E84435D9}">
      <dgm:prSet/>
      <dgm:spPr/>
      <dgm:t>
        <a:bodyPr/>
        <a:lstStyle/>
        <a:p>
          <a:endParaRPr lang="en-US"/>
        </a:p>
      </dgm:t>
    </dgm:pt>
    <dgm:pt modelId="{72604100-FBD6-CE4F-9A4F-3BA3545E4EB2}" type="sibTrans" cxnId="{F6D6B10F-F7C6-234D-87B8-CD66E84435D9}">
      <dgm:prSet/>
      <dgm:spPr/>
      <dgm:t>
        <a:bodyPr/>
        <a:lstStyle/>
        <a:p>
          <a:endParaRPr lang="en-US"/>
        </a:p>
      </dgm:t>
    </dgm:pt>
    <dgm:pt modelId="{00D0E175-4191-44CB-BCCE-717E0428CE95}" type="pres">
      <dgm:prSet presAssocID="{92BADAE1-308F-4411-A065-E0A4225AAF40}" presName="root" presStyleCnt="0">
        <dgm:presLayoutVars>
          <dgm:dir/>
          <dgm:resizeHandles val="exact"/>
        </dgm:presLayoutVars>
      </dgm:prSet>
      <dgm:spPr/>
    </dgm:pt>
    <dgm:pt modelId="{5B899F3B-18F4-4649-A348-4BD9C19740B2}" type="pres">
      <dgm:prSet presAssocID="{D1C700E1-037A-4CBD-A563-CC75DFA92F93}" presName="compNode" presStyleCnt="0"/>
      <dgm:spPr/>
    </dgm:pt>
    <dgm:pt modelId="{898E1A2A-464F-4811-AF89-9CD916423AC6}" type="pres">
      <dgm:prSet presAssocID="{D1C700E1-037A-4CBD-A563-CC75DFA92F93}" presName="bgRect" presStyleLbl="bgShp" presStyleIdx="0" presStyleCnt="5"/>
      <dgm:spPr/>
    </dgm:pt>
    <dgm:pt modelId="{7CC04084-A7AE-433E-9EB6-AC438B5FD2DC}" type="pres">
      <dgm:prSet presAssocID="{D1C700E1-037A-4CBD-A563-CC75DFA92F9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3101C5CF-7F5C-4E00-AC7C-A29D665CD900}" type="pres">
      <dgm:prSet presAssocID="{D1C700E1-037A-4CBD-A563-CC75DFA92F93}" presName="spaceRect" presStyleCnt="0"/>
      <dgm:spPr/>
    </dgm:pt>
    <dgm:pt modelId="{A1CEBAF4-4F97-489F-8A93-9B5B58385A04}" type="pres">
      <dgm:prSet presAssocID="{D1C700E1-037A-4CBD-A563-CC75DFA92F93}" presName="parTx" presStyleLbl="revTx" presStyleIdx="0" presStyleCnt="5">
        <dgm:presLayoutVars>
          <dgm:chMax val="0"/>
          <dgm:chPref val="0"/>
        </dgm:presLayoutVars>
      </dgm:prSet>
      <dgm:spPr/>
    </dgm:pt>
    <dgm:pt modelId="{58EF7B03-58F0-4CE4-9EEE-A7BEB94CAC76}" type="pres">
      <dgm:prSet presAssocID="{EAE00364-A3DE-4ED7-8DE3-92A81B1F97AA}" presName="sibTrans" presStyleCnt="0"/>
      <dgm:spPr/>
    </dgm:pt>
    <dgm:pt modelId="{EF68D202-833C-4835-AB45-BAD275B14146}" type="pres">
      <dgm:prSet presAssocID="{F333DBA2-F39A-4599-B170-B3A835D826E9}" presName="compNode" presStyleCnt="0"/>
      <dgm:spPr/>
    </dgm:pt>
    <dgm:pt modelId="{238E95BF-9BD9-4C77-AA5A-6037375D84E3}" type="pres">
      <dgm:prSet presAssocID="{F333DBA2-F39A-4599-B170-B3A835D826E9}" presName="bgRect" presStyleLbl="bgShp" presStyleIdx="1" presStyleCnt="5"/>
      <dgm:spPr/>
    </dgm:pt>
    <dgm:pt modelId="{C75F0779-EC5A-43B9-944B-D7D55F1354F0}" type="pres">
      <dgm:prSet presAssocID="{F333DBA2-F39A-4599-B170-B3A835D826E9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AF973197-95A8-4DA4-89D9-0F15ACA4848E}" type="pres">
      <dgm:prSet presAssocID="{F333DBA2-F39A-4599-B170-B3A835D826E9}" presName="spaceRect" presStyleCnt="0"/>
      <dgm:spPr/>
    </dgm:pt>
    <dgm:pt modelId="{CFEEBD50-B1EA-42D8-89E9-C3B8BA30AA28}" type="pres">
      <dgm:prSet presAssocID="{F333DBA2-F39A-4599-B170-B3A835D826E9}" presName="parTx" presStyleLbl="revTx" presStyleIdx="1" presStyleCnt="5">
        <dgm:presLayoutVars>
          <dgm:chMax val="0"/>
          <dgm:chPref val="0"/>
        </dgm:presLayoutVars>
      </dgm:prSet>
      <dgm:spPr/>
    </dgm:pt>
    <dgm:pt modelId="{712AE21C-2DDE-47B7-AE44-1CE07B5704F1}" type="pres">
      <dgm:prSet presAssocID="{6D1EAAF4-8128-4922-9375-1971AEC98ED5}" presName="sibTrans" presStyleCnt="0"/>
      <dgm:spPr/>
    </dgm:pt>
    <dgm:pt modelId="{3D96C0C3-29D7-1E4E-83DE-0FAE12FF0CA4}" type="pres">
      <dgm:prSet presAssocID="{99867400-AAAD-4643-8822-2CD1FC7E5451}" presName="compNode" presStyleCnt="0"/>
      <dgm:spPr/>
    </dgm:pt>
    <dgm:pt modelId="{A9EDD38A-994B-0D43-9961-2281D5E58F43}" type="pres">
      <dgm:prSet presAssocID="{99867400-AAAD-4643-8822-2CD1FC7E5451}" presName="bgRect" presStyleLbl="bgShp" presStyleIdx="2" presStyleCnt="5"/>
      <dgm:spPr/>
    </dgm:pt>
    <dgm:pt modelId="{33B353C3-283A-9B4C-897A-8CC4CC253CEF}" type="pres">
      <dgm:prSet presAssocID="{99867400-AAAD-4643-8822-2CD1FC7E5451}" presName="iconRect" presStyleLbl="node1" presStyleIdx="2" presStyleCnt="5"/>
      <dgm:spPr/>
    </dgm:pt>
    <dgm:pt modelId="{170DA4A3-DDCF-D74E-A130-BD942F3C2B90}" type="pres">
      <dgm:prSet presAssocID="{99867400-AAAD-4643-8822-2CD1FC7E5451}" presName="spaceRect" presStyleCnt="0"/>
      <dgm:spPr/>
    </dgm:pt>
    <dgm:pt modelId="{454DD8CB-8499-DA4B-8587-3D47E4C8F40C}" type="pres">
      <dgm:prSet presAssocID="{99867400-AAAD-4643-8822-2CD1FC7E5451}" presName="parTx" presStyleLbl="revTx" presStyleIdx="2" presStyleCnt="5">
        <dgm:presLayoutVars>
          <dgm:chMax val="0"/>
          <dgm:chPref val="0"/>
        </dgm:presLayoutVars>
      </dgm:prSet>
      <dgm:spPr/>
    </dgm:pt>
    <dgm:pt modelId="{E79AA9E8-46CF-5841-BC4D-9ED15D15B1F7}" type="pres">
      <dgm:prSet presAssocID="{BF8C8A10-98B8-1C42-804F-693693061475}" presName="sibTrans" presStyleCnt="0"/>
      <dgm:spPr/>
    </dgm:pt>
    <dgm:pt modelId="{7386AB47-E843-4D44-84F4-9F3B437F7952}" type="pres">
      <dgm:prSet presAssocID="{0368345C-407A-4678-B01A-BF5F799B5BE6}" presName="compNode" presStyleCnt="0"/>
      <dgm:spPr/>
    </dgm:pt>
    <dgm:pt modelId="{15CA31E2-C622-460B-8108-8AECDFDDD7D6}" type="pres">
      <dgm:prSet presAssocID="{0368345C-407A-4678-B01A-BF5F799B5BE6}" presName="bgRect" presStyleLbl="bgShp" presStyleIdx="3" presStyleCnt="5"/>
      <dgm:spPr/>
    </dgm:pt>
    <dgm:pt modelId="{4FA8D592-6352-4B45-844E-D03C3350F40A}" type="pres">
      <dgm:prSet presAssocID="{0368345C-407A-4678-B01A-BF5F799B5BE6}" presName="iconRect" presStyleLbl="node1" presStyleIdx="3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6FD17B6E-96E9-4AF3-8429-B659AA103BA3}" type="pres">
      <dgm:prSet presAssocID="{0368345C-407A-4678-B01A-BF5F799B5BE6}" presName="spaceRect" presStyleCnt="0"/>
      <dgm:spPr/>
    </dgm:pt>
    <dgm:pt modelId="{C53218E2-CA09-4A86-B073-FA33EEF1E633}" type="pres">
      <dgm:prSet presAssocID="{0368345C-407A-4678-B01A-BF5F799B5BE6}" presName="parTx" presStyleLbl="revTx" presStyleIdx="3" presStyleCnt="5">
        <dgm:presLayoutVars>
          <dgm:chMax val="0"/>
          <dgm:chPref val="0"/>
        </dgm:presLayoutVars>
      </dgm:prSet>
      <dgm:spPr/>
    </dgm:pt>
    <dgm:pt modelId="{382F13EC-05CF-014C-B68A-59F9488C8A8E}" type="pres">
      <dgm:prSet presAssocID="{CF45633A-4484-4163-95B9-935288097D9F}" presName="sibTrans" presStyleCnt="0"/>
      <dgm:spPr/>
    </dgm:pt>
    <dgm:pt modelId="{3F6A6BE4-3E41-F349-B5FE-933B3B22DF75}" type="pres">
      <dgm:prSet presAssocID="{9AB92AC2-EAD6-1948-823B-834F4CE01BAC}" presName="compNode" presStyleCnt="0"/>
      <dgm:spPr/>
    </dgm:pt>
    <dgm:pt modelId="{87E4EAC3-C4BC-114B-BB4A-CC094686EB21}" type="pres">
      <dgm:prSet presAssocID="{9AB92AC2-EAD6-1948-823B-834F4CE01BAC}" presName="bgRect" presStyleLbl="bgShp" presStyleIdx="4" presStyleCnt="5"/>
      <dgm:spPr/>
    </dgm:pt>
    <dgm:pt modelId="{FC7EBFF2-6383-1B4B-B795-AF6BA0149AC9}" type="pres">
      <dgm:prSet presAssocID="{9AB92AC2-EAD6-1948-823B-834F4CE01BAC}" presName="iconRect" presStyleLbl="node1" presStyleIdx="4" presStyleCnt="5"/>
      <dgm:spPr/>
    </dgm:pt>
    <dgm:pt modelId="{9F744E11-6C07-0F4D-A3EF-3797DBDDFAE0}" type="pres">
      <dgm:prSet presAssocID="{9AB92AC2-EAD6-1948-823B-834F4CE01BAC}" presName="spaceRect" presStyleCnt="0"/>
      <dgm:spPr/>
    </dgm:pt>
    <dgm:pt modelId="{510DBB0C-2162-E946-9A25-04B98346DEC7}" type="pres">
      <dgm:prSet presAssocID="{9AB92AC2-EAD6-1948-823B-834F4CE01BA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6D6B10F-F7C6-234D-87B8-CD66E84435D9}" srcId="{92BADAE1-308F-4411-A065-E0A4225AAF40}" destId="{9AB92AC2-EAD6-1948-823B-834F4CE01BAC}" srcOrd="4" destOrd="0" parTransId="{F60B65A8-C383-BD4A-AAB7-F30941EE04DD}" sibTransId="{72604100-FBD6-CE4F-9A4F-3BA3545E4EB2}"/>
    <dgm:cxn modelId="{7FE4B527-8DB1-5145-9B1B-E64D5F1D07CF}" srcId="{92BADAE1-308F-4411-A065-E0A4225AAF40}" destId="{99867400-AAAD-4643-8822-2CD1FC7E5451}" srcOrd="2" destOrd="0" parTransId="{CA57FEFC-4C40-A143-9F84-8F97D5CCBDDF}" sibTransId="{BF8C8A10-98B8-1C42-804F-693693061475}"/>
    <dgm:cxn modelId="{4071923C-38F6-4C77-A5FA-2AB4B4772DB3}" srcId="{92BADAE1-308F-4411-A065-E0A4225AAF40}" destId="{0368345C-407A-4678-B01A-BF5F799B5BE6}" srcOrd="3" destOrd="0" parTransId="{0AA8CC39-E27B-4159-9FFF-A102D2998CCC}" sibTransId="{CF45633A-4484-4163-95B9-935288097D9F}"/>
    <dgm:cxn modelId="{9DCBB742-5E6B-824B-83B7-6DD3840CD7BA}" type="presOf" srcId="{99867400-AAAD-4643-8822-2CD1FC7E5451}" destId="{454DD8CB-8499-DA4B-8587-3D47E4C8F40C}" srcOrd="0" destOrd="0" presId="urn:microsoft.com/office/officeart/2018/2/layout/IconVerticalSolidList"/>
    <dgm:cxn modelId="{AA322E63-90D8-CC47-BA74-4B071627246D}" type="presOf" srcId="{9AB92AC2-EAD6-1948-823B-834F4CE01BAC}" destId="{510DBB0C-2162-E946-9A25-04B98346DEC7}" srcOrd="0" destOrd="0" presId="urn:microsoft.com/office/officeart/2018/2/layout/IconVerticalSolidList"/>
    <dgm:cxn modelId="{C589DB65-2F59-46AB-BD7C-663ACC476D47}" srcId="{92BADAE1-308F-4411-A065-E0A4225AAF40}" destId="{F333DBA2-F39A-4599-B170-B3A835D826E9}" srcOrd="1" destOrd="0" parTransId="{7831EDC4-ED7F-4F21-AE3B-368E4F7F6FEA}" sibTransId="{6D1EAAF4-8128-4922-9375-1971AEC98ED5}"/>
    <dgm:cxn modelId="{2AABA06C-5A30-46F7-A97B-692D38E31280}" type="presOf" srcId="{F333DBA2-F39A-4599-B170-B3A835D826E9}" destId="{CFEEBD50-B1EA-42D8-89E9-C3B8BA30AA28}" srcOrd="0" destOrd="0" presId="urn:microsoft.com/office/officeart/2018/2/layout/IconVerticalSolidList"/>
    <dgm:cxn modelId="{9EB7A275-5B05-4A4D-9725-6B5E066D9342}" type="presOf" srcId="{D1C700E1-037A-4CBD-A563-CC75DFA92F93}" destId="{A1CEBAF4-4F97-489F-8A93-9B5B58385A04}" srcOrd="0" destOrd="0" presId="urn:microsoft.com/office/officeart/2018/2/layout/IconVerticalSolidList"/>
    <dgm:cxn modelId="{821C78BC-D42C-4243-BBCA-364C9EB69EF8}" type="presOf" srcId="{0368345C-407A-4678-B01A-BF5F799B5BE6}" destId="{C53218E2-CA09-4A86-B073-FA33EEF1E633}" srcOrd="0" destOrd="0" presId="urn:microsoft.com/office/officeart/2018/2/layout/IconVerticalSolidList"/>
    <dgm:cxn modelId="{EF4912E1-88E6-4546-8B6E-193642EA9A10}" srcId="{92BADAE1-308F-4411-A065-E0A4225AAF40}" destId="{D1C700E1-037A-4CBD-A563-CC75DFA92F93}" srcOrd="0" destOrd="0" parTransId="{F83E833B-9645-4537-BBEA-03139A8E47B6}" sibTransId="{EAE00364-A3DE-4ED7-8DE3-92A81B1F97AA}"/>
    <dgm:cxn modelId="{8F64E9F7-DBF5-4F28-93E5-AE8A747CA3C6}" type="presOf" srcId="{92BADAE1-308F-4411-A065-E0A4225AAF40}" destId="{00D0E175-4191-44CB-BCCE-717E0428CE95}" srcOrd="0" destOrd="0" presId="urn:microsoft.com/office/officeart/2018/2/layout/IconVerticalSolidList"/>
    <dgm:cxn modelId="{F286B668-524D-4291-907E-3AA744B6BA0C}" type="presParOf" srcId="{00D0E175-4191-44CB-BCCE-717E0428CE95}" destId="{5B899F3B-18F4-4649-A348-4BD9C19740B2}" srcOrd="0" destOrd="0" presId="urn:microsoft.com/office/officeart/2018/2/layout/IconVerticalSolidList"/>
    <dgm:cxn modelId="{B4EFD3A1-A7DF-45BB-80F3-7672AC255761}" type="presParOf" srcId="{5B899F3B-18F4-4649-A348-4BD9C19740B2}" destId="{898E1A2A-464F-4811-AF89-9CD916423AC6}" srcOrd="0" destOrd="0" presId="urn:microsoft.com/office/officeart/2018/2/layout/IconVerticalSolidList"/>
    <dgm:cxn modelId="{395C54C8-F5F4-4155-9CE2-C18D1D788C9D}" type="presParOf" srcId="{5B899F3B-18F4-4649-A348-4BD9C19740B2}" destId="{7CC04084-A7AE-433E-9EB6-AC438B5FD2DC}" srcOrd="1" destOrd="0" presId="urn:microsoft.com/office/officeart/2018/2/layout/IconVerticalSolidList"/>
    <dgm:cxn modelId="{06BA4104-BD32-46EE-A636-3A6F030E7105}" type="presParOf" srcId="{5B899F3B-18F4-4649-A348-4BD9C19740B2}" destId="{3101C5CF-7F5C-4E00-AC7C-A29D665CD900}" srcOrd="2" destOrd="0" presId="urn:microsoft.com/office/officeart/2018/2/layout/IconVerticalSolidList"/>
    <dgm:cxn modelId="{1660FD5D-A6A2-44ED-9D02-8D6984D9A42F}" type="presParOf" srcId="{5B899F3B-18F4-4649-A348-4BD9C19740B2}" destId="{A1CEBAF4-4F97-489F-8A93-9B5B58385A04}" srcOrd="3" destOrd="0" presId="urn:microsoft.com/office/officeart/2018/2/layout/IconVerticalSolidList"/>
    <dgm:cxn modelId="{5B754917-BF7C-4BB0-8012-D90D2DD81151}" type="presParOf" srcId="{00D0E175-4191-44CB-BCCE-717E0428CE95}" destId="{58EF7B03-58F0-4CE4-9EEE-A7BEB94CAC76}" srcOrd="1" destOrd="0" presId="urn:microsoft.com/office/officeart/2018/2/layout/IconVerticalSolidList"/>
    <dgm:cxn modelId="{92BF944F-8378-40D3-AFC9-5D9294507F59}" type="presParOf" srcId="{00D0E175-4191-44CB-BCCE-717E0428CE95}" destId="{EF68D202-833C-4835-AB45-BAD275B14146}" srcOrd="2" destOrd="0" presId="urn:microsoft.com/office/officeart/2018/2/layout/IconVerticalSolidList"/>
    <dgm:cxn modelId="{94B63AD4-7594-4504-9027-87CE2C7CE16D}" type="presParOf" srcId="{EF68D202-833C-4835-AB45-BAD275B14146}" destId="{238E95BF-9BD9-4C77-AA5A-6037375D84E3}" srcOrd="0" destOrd="0" presId="urn:microsoft.com/office/officeart/2018/2/layout/IconVerticalSolidList"/>
    <dgm:cxn modelId="{2055462A-44C9-4097-A10C-9798E5AA0DF2}" type="presParOf" srcId="{EF68D202-833C-4835-AB45-BAD275B14146}" destId="{C75F0779-EC5A-43B9-944B-D7D55F1354F0}" srcOrd="1" destOrd="0" presId="urn:microsoft.com/office/officeart/2018/2/layout/IconVerticalSolidList"/>
    <dgm:cxn modelId="{90EC0E2A-8B66-45FC-8C20-C16C0E9FA01A}" type="presParOf" srcId="{EF68D202-833C-4835-AB45-BAD275B14146}" destId="{AF973197-95A8-4DA4-89D9-0F15ACA4848E}" srcOrd="2" destOrd="0" presId="urn:microsoft.com/office/officeart/2018/2/layout/IconVerticalSolidList"/>
    <dgm:cxn modelId="{19BAC781-27F4-4B87-9CA0-0CC6F9D2D377}" type="presParOf" srcId="{EF68D202-833C-4835-AB45-BAD275B14146}" destId="{CFEEBD50-B1EA-42D8-89E9-C3B8BA30AA28}" srcOrd="3" destOrd="0" presId="urn:microsoft.com/office/officeart/2018/2/layout/IconVerticalSolidList"/>
    <dgm:cxn modelId="{2571416F-1C62-43EE-AFC7-5A6AA482F909}" type="presParOf" srcId="{00D0E175-4191-44CB-BCCE-717E0428CE95}" destId="{712AE21C-2DDE-47B7-AE44-1CE07B5704F1}" srcOrd="3" destOrd="0" presId="urn:microsoft.com/office/officeart/2018/2/layout/IconVerticalSolidList"/>
    <dgm:cxn modelId="{642A3AB9-4CBA-754F-9BA8-7315C9B838DD}" type="presParOf" srcId="{00D0E175-4191-44CB-BCCE-717E0428CE95}" destId="{3D96C0C3-29D7-1E4E-83DE-0FAE12FF0CA4}" srcOrd="4" destOrd="0" presId="urn:microsoft.com/office/officeart/2018/2/layout/IconVerticalSolidList"/>
    <dgm:cxn modelId="{CBDB8322-EF46-094C-8F84-D72C3C0A4EB8}" type="presParOf" srcId="{3D96C0C3-29D7-1E4E-83DE-0FAE12FF0CA4}" destId="{A9EDD38A-994B-0D43-9961-2281D5E58F43}" srcOrd="0" destOrd="0" presId="urn:microsoft.com/office/officeart/2018/2/layout/IconVerticalSolidList"/>
    <dgm:cxn modelId="{F7F474F0-1B79-3D47-B067-65029078471C}" type="presParOf" srcId="{3D96C0C3-29D7-1E4E-83DE-0FAE12FF0CA4}" destId="{33B353C3-283A-9B4C-897A-8CC4CC253CEF}" srcOrd="1" destOrd="0" presId="urn:microsoft.com/office/officeart/2018/2/layout/IconVerticalSolidList"/>
    <dgm:cxn modelId="{8C864A1F-F4BD-674B-91B4-84F0F5DE034A}" type="presParOf" srcId="{3D96C0C3-29D7-1E4E-83DE-0FAE12FF0CA4}" destId="{170DA4A3-DDCF-D74E-A130-BD942F3C2B90}" srcOrd="2" destOrd="0" presId="urn:microsoft.com/office/officeart/2018/2/layout/IconVerticalSolidList"/>
    <dgm:cxn modelId="{C013C19F-68B6-B445-B655-61A2409DB147}" type="presParOf" srcId="{3D96C0C3-29D7-1E4E-83DE-0FAE12FF0CA4}" destId="{454DD8CB-8499-DA4B-8587-3D47E4C8F40C}" srcOrd="3" destOrd="0" presId="urn:microsoft.com/office/officeart/2018/2/layout/IconVerticalSolidList"/>
    <dgm:cxn modelId="{8A4890AC-3B26-D141-8BD1-A240D9E9EAA7}" type="presParOf" srcId="{00D0E175-4191-44CB-BCCE-717E0428CE95}" destId="{E79AA9E8-46CF-5841-BC4D-9ED15D15B1F7}" srcOrd="5" destOrd="0" presId="urn:microsoft.com/office/officeart/2018/2/layout/IconVerticalSolidList"/>
    <dgm:cxn modelId="{E48C589E-0416-4B9E-8CAC-745A38DC5B60}" type="presParOf" srcId="{00D0E175-4191-44CB-BCCE-717E0428CE95}" destId="{7386AB47-E843-4D44-84F4-9F3B437F7952}" srcOrd="6" destOrd="0" presId="urn:microsoft.com/office/officeart/2018/2/layout/IconVerticalSolidList"/>
    <dgm:cxn modelId="{F8FC4C94-67E3-4C6A-950B-FDF4333732CF}" type="presParOf" srcId="{7386AB47-E843-4D44-84F4-9F3B437F7952}" destId="{15CA31E2-C622-460B-8108-8AECDFDDD7D6}" srcOrd="0" destOrd="0" presId="urn:microsoft.com/office/officeart/2018/2/layout/IconVerticalSolidList"/>
    <dgm:cxn modelId="{B2474159-2A84-4200-B0B8-43752890407D}" type="presParOf" srcId="{7386AB47-E843-4D44-84F4-9F3B437F7952}" destId="{4FA8D592-6352-4B45-844E-D03C3350F40A}" srcOrd="1" destOrd="0" presId="urn:microsoft.com/office/officeart/2018/2/layout/IconVerticalSolidList"/>
    <dgm:cxn modelId="{37E35AB0-C61D-45D3-84B3-87C72BEAF4E4}" type="presParOf" srcId="{7386AB47-E843-4D44-84F4-9F3B437F7952}" destId="{6FD17B6E-96E9-4AF3-8429-B659AA103BA3}" srcOrd="2" destOrd="0" presId="urn:microsoft.com/office/officeart/2018/2/layout/IconVerticalSolidList"/>
    <dgm:cxn modelId="{802EBE09-1B62-4782-95B5-0B265C15DFDA}" type="presParOf" srcId="{7386AB47-E843-4D44-84F4-9F3B437F7952}" destId="{C53218E2-CA09-4A86-B073-FA33EEF1E633}" srcOrd="3" destOrd="0" presId="urn:microsoft.com/office/officeart/2018/2/layout/IconVerticalSolidList"/>
    <dgm:cxn modelId="{94C59817-A14E-6448-9216-C0A1BF0E492C}" type="presParOf" srcId="{00D0E175-4191-44CB-BCCE-717E0428CE95}" destId="{382F13EC-05CF-014C-B68A-59F9488C8A8E}" srcOrd="7" destOrd="0" presId="urn:microsoft.com/office/officeart/2018/2/layout/IconVerticalSolidList"/>
    <dgm:cxn modelId="{F8FEBDC4-CDA4-BC4E-9D2A-D2B588F5F761}" type="presParOf" srcId="{00D0E175-4191-44CB-BCCE-717E0428CE95}" destId="{3F6A6BE4-3E41-F349-B5FE-933B3B22DF75}" srcOrd="8" destOrd="0" presId="urn:microsoft.com/office/officeart/2018/2/layout/IconVerticalSolidList"/>
    <dgm:cxn modelId="{B2EC3A33-FB01-CF40-A9AF-7AA168AEE880}" type="presParOf" srcId="{3F6A6BE4-3E41-F349-B5FE-933B3B22DF75}" destId="{87E4EAC3-C4BC-114B-BB4A-CC094686EB21}" srcOrd="0" destOrd="0" presId="urn:microsoft.com/office/officeart/2018/2/layout/IconVerticalSolidList"/>
    <dgm:cxn modelId="{9CF7F677-DC62-9B40-9253-29D4A4DF9BA9}" type="presParOf" srcId="{3F6A6BE4-3E41-F349-B5FE-933B3B22DF75}" destId="{FC7EBFF2-6383-1B4B-B795-AF6BA0149AC9}" srcOrd="1" destOrd="0" presId="urn:microsoft.com/office/officeart/2018/2/layout/IconVerticalSolidList"/>
    <dgm:cxn modelId="{9D26564F-0E34-5449-98B1-75AA349BE01C}" type="presParOf" srcId="{3F6A6BE4-3E41-F349-B5FE-933B3B22DF75}" destId="{9F744E11-6C07-0F4D-A3EF-3797DBDDFAE0}" srcOrd="2" destOrd="0" presId="urn:microsoft.com/office/officeart/2018/2/layout/IconVerticalSolidList"/>
    <dgm:cxn modelId="{29528D96-F029-EC4A-AD75-366EA78F16CC}" type="presParOf" srcId="{3F6A6BE4-3E41-F349-B5FE-933B3B22DF75}" destId="{510DBB0C-2162-E946-9A25-04B98346DEC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B6E05E-7144-42FD-9222-640552FB946F}" type="doc">
      <dgm:prSet loTypeId="urn:microsoft.com/office/officeart/2005/8/layout/defaul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17E15DC-51FA-4653-BD02-6F3997FD54CE}">
      <dgm:prSet/>
      <dgm:spPr/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SUJETO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AF9592F-8D42-40FF-BED4-60B2B717CE67}" type="parTrans" cxnId="{B19D3E28-B1C0-4834-BDC6-23DBDD168D10}">
      <dgm:prSet/>
      <dgm:spPr/>
      <dgm:t>
        <a:bodyPr/>
        <a:lstStyle/>
        <a:p>
          <a:endParaRPr lang="en-US"/>
        </a:p>
      </dgm:t>
    </dgm:pt>
    <dgm:pt modelId="{0A28D29E-C9FF-43EE-812A-93061B2B9391}" type="sibTrans" cxnId="{B19D3E28-B1C0-4834-BDC6-23DBDD168D10}">
      <dgm:prSet/>
      <dgm:spPr/>
      <dgm:t>
        <a:bodyPr/>
        <a:lstStyle/>
        <a:p>
          <a:endParaRPr lang="en-US"/>
        </a:p>
      </dgm:t>
    </dgm:pt>
    <dgm:pt modelId="{843F4E4A-0BD1-463A-89FD-048E4B301839}">
      <dgm:prSet/>
      <dgm:spPr/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3BAC648-5915-43AB-BE1D-E6CFFB269F9E}" type="parTrans" cxnId="{083D7ABB-F7B1-49FE-9A85-EF32B72E5A41}">
      <dgm:prSet/>
      <dgm:spPr/>
      <dgm:t>
        <a:bodyPr/>
        <a:lstStyle/>
        <a:p>
          <a:endParaRPr lang="en-US"/>
        </a:p>
      </dgm:t>
    </dgm:pt>
    <dgm:pt modelId="{A9358559-EAC5-4683-9AFE-2C18C29B5EE8}" type="sibTrans" cxnId="{083D7ABB-F7B1-49FE-9A85-EF32B72E5A41}">
      <dgm:prSet/>
      <dgm:spPr/>
      <dgm:t>
        <a:bodyPr/>
        <a:lstStyle/>
        <a:p>
          <a:endParaRPr lang="en-US"/>
        </a:p>
      </dgm:t>
    </dgm:pt>
    <dgm:pt modelId="{79E79512-2C9A-4F21-8F8A-A0D73EAB26E4}">
      <dgm:prSet/>
      <dgm:spPr>
        <a:solidFill>
          <a:srgbClr val="0099FF"/>
        </a:solidFill>
      </dgm:spPr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OBJETO  DIRECTO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4B39199-223A-4E6C-BDFB-3B3B1F4F41CE}" type="parTrans" cxnId="{BA575DF8-B58B-41DC-B66F-933D7E91CEF7}">
      <dgm:prSet/>
      <dgm:spPr/>
      <dgm:t>
        <a:bodyPr/>
        <a:lstStyle/>
        <a:p>
          <a:endParaRPr lang="en-US"/>
        </a:p>
      </dgm:t>
    </dgm:pt>
    <dgm:pt modelId="{2AFAE570-A837-41D9-8647-B8DE8A89AA79}" type="sibTrans" cxnId="{BA575DF8-B58B-41DC-B66F-933D7E91CEF7}">
      <dgm:prSet/>
      <dgm:spPr/>
      <dgm:t>
        <a:bodyPr/>
        <a:lstStyle/>
        <a:p>
          <a:endParaRPr lang="en-US"/>
        </a:p>
      </dgm:t>
    </dgm:pt>
    <dgm:pt modelId="{CFF32D6B-F06F-4CF7-9DB3-CCB621ABE127}">
      <dgm:prSet/>
      <dgm:spPr>
        <a:solidFill>
          <a:srgbClr val="9999FF"/>
        </a:solidFill>
      </dgm:spPr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OBJETO  INDIRECTO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2373DF7-F250-4C78-8749-E74131CE023D}" type="parTrans" cxnId="{5D43E8B3-F7F7-4AEF-ABDE-CB17BD851494}">
      <dgm:prSet/>
      <dgm:spPr/>
      <dgm:t>
        <a:bodyPr/>
        <a:lstStyle/>
        <a:p>
          <a:endParaRPr lang="en-US"/>
        </a:p>
      </dgm:t>
    </dgm:pt>
    <dgm:pt modelId="{FB35E656-7951-428C-AA4D-433B4E6974FE}" type="sibTrans" cxnId="{5D43E8B3-F7F7-4AEF-ABDE-CB17BD851494}">
      <dgm:prSet/>
      <dgm:spPr/>
      <dgm:t>
        <a:bodyPr/>
        <a:lstStyle/>
        <a:p>
          <a:endParaRPr lang="en-US"/>
        </a:p>
      </dgm:t>
    </dgm:pt>
    <dgm:pt modelId="{B2C6DD9E-2038-4190-B846-C14D56135850}">
      <dgm:prSet/>
      <dgm:spPr/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OBJETO PREPOSICIONAL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FD953A8-55F4-4C9B-9149-BBC893244ABA}" type="parTrans" cxnId="{BF7A4074-AC18-4274-83EE-F233E736916B}">
      <dgm:prSet/>
      <dgm:spPr/>
      <dgm:t>
        <a:bodyPr/>
        <a:lstStyle/>
        <a:p>
          <a:endParaRPr lang="en-US"/>
        </a:p>
      </dgm:t>
    </dgm:pt>
    <dgm:pt modelId="{286CC179-056F-4C32-B0FA-58D37BE5A171}" type="sibTrans" cxnId="{BF7A4074-AC18-4274-83EE-F233E736916B}">
      <dgm:prSet/>
      <dgm:spPr/>
      <dgm:t>
        <a:bodyPr/>
        <a:lstStyle/>
        <a:p>
          <a:endParaRPr lang="en-US"/>
        </a:p>
      </dgm:t>
    </dgm:pt>
    <dgm:pt modelId="{B10F7DE1-8286-456A-80F6-40DAA8140E9A}">
      <dgm:prSet/>
      <dgm:spPr/>
      <dgm:t>
        <a:bodyPr/>
        <a:lstStyle/>
        <a:p>
          <a:r>
            <a:rPr lang="es-ES" b="1" dirty="0">
              <a:solidFill>
                <a:schemeClr val="tx1">
                  <a:lumMod val="85000"/>
                  <a:lumOff val="15000"/>
                </a:schemeClr>
              </a:solidFill>
            </a:rPr>
            <a:t>ATRIBUTO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6905813-8450-4B49-8625-DDB18D065CC7}" type="parTrans" cxnId="{A6556590-09DC-4ACD-A621-9D967D199AF9}">
      <dgm:prSet/>
      <dgm:spPr/>
      <dgm:t>
        <a:bodyPr/>
        <a:lstStyle/>
        <a:p>
          <a:endParaRPr lang="en-US"/>
        </a:p>
      </dgm:t>
    </dgm:pt>
    <dgm:pt modelId="{CEF4A2B3-CE90-4C90-8D2F-803610C27C21}" type="sibTrans" cxnId="{A6556590-09DC-4ACD-A621-9D967D199AF9}">
      <dgm:prSet/>
      <dgm:spPr/>
      <dgm:t>
        <a:bodyPr/>
        <a:lstStyle/>
        <a:p>
          <a:endParaRPr lang="en-US"/>
        </a:p>
      </dgm:t>
    </dgm:pt>
    <dgm:pt modelId="{345EAB9F-A0BF-4EF3-994B-70BAFB7D27F7}">
      <dgm:prSet/>
      <dgm:spPr/>
      <dgm:t>
        <a:bodyPr/>
        <a:lstStyle/>
        <a:p>
          <a:r>
            <a:rPr lang="es-ES_tradnl" b="1" dirty="0">
              <a:solidFill>
                <a:schemeClr val="tx1">
                  <a:lumMod val="85000"/>
                  <a:lumOff val="15000"/>
                </a:schemeClr>
              </a:solidFill>
            </a:rPr>
            <a:t>COMPLEMENTO CIRCUNSTANCIAL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3664E41-0AE2-422D-A749-CF2EE527F57F}" type="parTrans" cxnId="{864301AB-3320-4931-9C3F-B5EC26D105FD}">
      <dgm:prSet/>
      <dgm:spPr/>
      <dgm:t>
        <a:bodyPr/>
        <a:lstStyle/>
        <a:p>
          <a:endParaRPr lang="en-US"/>
        </a:p>
      </dgm:t>
    </dgm:pt>
    <dgm:pt modelId="{554B20D2-8257-4AA7-B9BA-27A1F36A48B2}" type="sibTrans" cxnId="{864301AB-3320-4931-9C3F-B5EC26D105FD}">
      <dgm:prSet/>
      <dgm:spPr/>
      <dgm:t>
        <a:bodyPr/>
        <a:lstStyle/>
        <a:p>
          <a:endParaRPr lang="en-US"/>
        </a:p>
      </dgm:t>
    </dgm:pt>
    <dgm:pt modelId="{1D6CFE5E-2CD5-E444-8078-8B20E7085538}" type="pres">
      <dgm:prSet presAssocID="{09B6E05E-7144-42FD-9222-640552FB946F}" presName="diagram" presStyleCnt="0">
        <dgm:presLayoutVars>
          <dgm:dir/>
          <dgm:resizeHandles val="exact"/>
        </dgm:presLayoutVars>
      </dgm:prSet>
      <dgm:spPr/>
    </dgm:pt>
    <dgm:pt modelId="{DA125AEE-FAB0-F44D-9657-E15F2E6189A5}" type="pres">
      <dgm:prSet presAssocID="{F17E15DC-51FA-4653-BD02-6F3997FD54CE}" presName="node" presStyleLbl="node1" presStyleIdx="0" presStyleCnt="7">
        <dgm:presLayoutVars>
          <dgm:bulletEnabled val="1"/>
        </dgm:presLayoutVars>
      </dgm:prSet>
      <dgm:spPr/>
    </dgm:pt>
    <dgm:pt modelId="{146A68FF-00C4-8E43-B76A-6198F7C4FDDC}" type="pres">
      <dgm:prSet presAssocID="{0A28D29E-C9FF-43EE-812A-93061B2B9391}" presName="sibTrans" presStyleCnt="0"/>
      <dgm:spPr/>
    </dgm:pt>
    <dgm:pt modelId="{68876A82-FDCE-DB4B-A872-E9AAB044E84E}" type="pres">
      <dgm:prSet presAssocID="{843F4E4A-0BD1-463A-89FD-048E4B301839}" presName="node" presStyleLbl="node1" presStyleIdx="1" presStyleCnt="7">
        <dgm:presLayoutVars>
          <dgm:bulletEnabled val="1"/>
        </dgm:presLayoutVars>
      </dgm:prSet>
      <dgm:spPr/>
    </dgm:pt>
    <dgm:pt modelId="{C98D76C9-3E6B-1245-9090-1CABE9B77707}" type="pres">
      <dgm:prSet presAssocID="{A9358559-EAC5-4683-9AFE-2C18C29B5EE8}" presName="sibTrans" presStyleCnt="0"/>
      <dgm:spPr/>
    </dgm:pt>
    <dgm:pt modelId="{CCCE180D-C670-8748-ACE6-65105E0BE99E}" type="pres">
      <dgm:prSet presAssocID="{79E79512-2C9A-4F21-8F8A-A0D73EAB26E4}" presName="node" presStyleLbl="node1" presStyleIdx="2" presStyleCnt="7">
        <dgm:presLayoutVars>
          <dgm:bulletEnabled val="1"/>
        </dgm:presLayoutVars>
      </dgm:prSet>
      <dgm:spPr/>
    </dgm:pt>
    <dgm:pt modelId="{0949AD65-A844-C949-BD07-EB69749162A4}" type="pres">
      <dgm:prSet presAssocID="{2AFAE570-A837-41D9-8647-B8DE8A89AA79}" presName="sibTrans" presStyleCnt="0"/>
      <dgm:spPr/>
    </dgm:pt>
    <dgm:pt modelId="{7520228E-DC96-0B46-982D-BB72F2733808}" type="pres">
      <dgm:prSet presAssocID="{CFF32D6B-F06F-4CF7-9DB3-CCB621ABE127}" presName="node" presStyleLbl="node1" presStyleIdx="3" presStyleCnt="7">
        <dgm:presLayoutVars>
          <dgm:bulletEnabled val="1"/>
        </dgm:presLayoutVars>
      </dgm:prSet>
      <dgm:spPr/>
    </dgm:pt>
    <dgm:pt modelId="{CDB62427-D5FA-5C49-81D5-4771A246540E}" type="pres">
      <dgm:prSet presAssocID="{FB35E656-7951-428C-AA4D-433B4E6974FE}" presName="sibTrans" presStyleCnt="0"/>
      <dgm:spPr/>
    </dgm:pt>
    <dgm:pt modelId="{F367209A-EF40-0C42-870D-5EAE91F8421F}" type="pres">
      <dgm:prSet presAssocID="{B2C6DD9E-2038-4190-B846-C14D56135850}" presName="node" presStyleLbl="node1" presStyleIdx="4" presStyleCnt="7">
        <dgm:presLayoutVars>
          <dgm:bulletEnabled val="1"/>
        </dgm:presLayoutVars>
      </dgm:prSet>
      <dgm:spPr/>
    </dgm:pt>
    <dgm:pt modelId="{5329F1F3-169D-AF4E-B422-94036BC82651}" type="pres">
      <dgm:prSet presAssocID="{286CC179-056F-4C32-B0FA-58D37BE5A171}" presName="sibTrans" presStyleCnt="0"/>
      <dgm:spPr/>
    </dgm:pt>
    <dgm:pt modelId="{A2C698F2-09DE-8A44-8D6D-27CE4F5DB530}" type="pres">
      <dgm:prSet presAssocID="{B10F7DE1-8286-456A-80F6-40DAA8140E9A}" presName="node" presStyleLbl="node1" presStyleIdx="5" presStyleCnt="7">
        <dgm:presLayoutVars>
          <dgm:bulletEnabled val="1"/>
        </dgm:presLayoutVars>
      </dgm:prSet>
      <dgm:spPr/>
    </dgm:pt>
    <dgm:pt modelId="{E3AAE685-D136-1B47-8865-62911C539E02}" type="pres">
      <dgm:prSet presAssocID="{CEF4A2B3-CE90-4C90-8D2F-803610C27C21}" presName="sibTrans" presStyleCnt="0"/>
      <dgm:spPr/>
    </dgm:pt>
    <dgm:pt modelId="{07B56EE8-956D-2945-9958-8DC0DAEBF772}" type="pres">
      <dgm:prSet presAssocID="{345EAB9F-A0BF-4EF3-994B-70BAFB7D27F7}" presName="node" presStyleLbl="node1" presStyleIdx="6" presStyleCnt="7">
        <dgm:presLayoutVars>
          <dgm:bulletEnabled val="1"/>
        </dgm:presLayoutVars>
      </dgm:prSet>
      <dgm:spPr/>
    </dgm:pt>
  </dgm:ptLst>
  <dgm:cxnLst>
    <dgm:cxn modelId="{D7ED000D-1429-1548-94E5-57A7BDAFD001}" type="presOf" srcId="{B2C6DD9E-2038-4190-B846-C14D56135850}" destId="{F367209A-EF40-0C42-870D-5EAE91F8421F}" srcOrd="0" destOrd="0" presId="urn:microsoft.com/office/officeart/2005/8/layout/default"/>
    <dgm:cxn modelId="{A67D3313-BCE4-9946-8B4E-AD2FA7F070EE}" type="presOf" srcId="{843F4E4A-0BD1-463A-89FD-048E4B301839}" destId="{68876A82-FDCE-DB4B-A872-E9AAB044E84E}" srcOrd="0" destOrd="0" presId="urn:microsoft.com/office/officeart/2005/8/layout/default"/>
    <dgm:cxn modelId="{6BAE5223-C7B5-F544-9BA9-796292C205AF}" type="presOf" srcId="{09B6E05E-7144-42FD-9222-640552FB946F}" destId="{1D6CFE5E-2CD5-E444-8078-8B20E7085538}" srcOrd="0" destOrd="0" presId="urn:microsoft.com/office/officeart/2005/8/layout/default"/>
    <dgm:cxn modelId="{B19D3E28-B1C0-4834-BDC6-23DBDD168D10}" srcId="{09B6E05E-7144-42FD-9222-640552FB946F}" destId="{F17E15DC-51FA-4653-BD02-6F3997FD54CE}" srcOrd="0" destOrd="0" parTransId="{CAF9592F-8D42-40FF-BED4-60B2B717CE67}" sibTransId="{0A28D29E-C9FF-43EE-812A-93061B2B9391}"/>
    <dgm:cxn modelId="{20ED862A-1BEF-1540-9A07-FE9AD8B5D70E}" type="presOf" srcId="{B10F7DE1-8286-456A-80F6-40DAA8140E9A}" destId="{A2C698F2-09DE-8A44-8D6D-27CE4F5DB530}" srcOrd="0" destOrd="0" presId="urn:microsoft.com/office/officeart/2005/8/layout/default"/>
    <dgm:cxn modelId="{BF7A4074-AC18-4274-83EE-F233E736916B}" srcId="{09B6E05E-7144-42FD-9222-640552FB946F}" destId="{B2C6DD9E-2038-4190-B846-C14D56135850}" srcOrd="4" destOrd="0" parTransId="{0FD953A8-55F4-4C9B-9149-BBC893244ABA}" sibTransId="{286CC179-056F-4C32-B0FA-58D37BE5A171}"/>
    <dgm:cxn modelId="{A6556590-09DC-4ACD-A621-9D967D199AF9}" srcId="{09B6E05E-7144-42FD-9222-640552FB946F}" destId="{B10F7DE1-8286-456A-80F6-40DAA8140E9A}" srcOrd="5" destOrd="0" parTransId="{C6905813-8450-4B49-8625-DDB18D065CC7}" sibTransId="{CEF4A2B3-CE90-4C90-8D2F-803610C27C21}"/>
    <dgm:cxn modelId="{864301AB-3320-4931-9C3F-B5EC26D105FD}" srcId="{09B6E05E-7144-42FD-9222-640552FB946F}" destId="{345EAB9F-A0BF-4EF3-994B-70BAFB7D27F7}" srcOrd="6" destOrd="0" parTransId="{B3664E41-0AE2-422D-A749-CF2EE527F57F}" sibTransId="{554B20D2-8257-4AA7-B9BA-27A1F36A48B2}"/>
    <dgm:cxn modelId="{5DAC55AB-1CF6-934C-9555-51B6418AB867}" type="presOf" srcId="{79E79512-2C9A-4F21-8F8A-A0D73EAB26E4}" destId="{CCCE180D-C670-8748-ACE6-65105E0BE99E}" srcOrd="0" destOrd="0" presId="urn:microsoft.com/office/officeart/2005/8/layout/default"/>
    <dgm:cxn modelId="{CF0BE0AE-3894-CE45-AC78-F5D54D5D5AEA}" type="presOf" srcId="{CFF32D6B-F06F-4CF7-9DB3-CCB621ABE127}" destId="{7520228E-DC96-0B46-982D-BB72F2733808}" srcOrd="0" destOrd="0" presId="urn:microsoft.com/office/officeart/2005/8/layout/default"/>
    <dgm:cxn modelId="{5D43E8B3-F7F7-4AEF-ABDE-CB17BD851494}" srcId="{09B6E05E-7144-42FD-9222-640552FB946F}" destId="{CFF32D6B-F06F-4CF7-9DB3-CCB621ABE127}" srcOrd="3" destOrd="0" parTransId="{62373DF7-F250-4C78-8749-E74131CE023D}" sibTransId="{FB35E656-7951-428C-AA4D-433B4E6974FE}"/>
    <dgm:cxn modelId="{083D7ABB-F7B1-49FE-9A85-EF32B72E5A41}" srcId="{09B6E05E-7144-42FD-9222-640552FB946F}" destId="{843F4E4A-0BD1-463A-89FD-048E4B301839}" srcOrd="1" destOrd="0" parTransId="{B3BAC648-5915-43AB-BE1D-E6CFFB269F9E}" sibTransId="{A9358559-EAC5-4683-9AFE-2C18C29B5EE8}"/>
    <dgm:cxn modelId="{A3E1AAC8-586B-D74D-A4B7-71F0EE8ECC03}" type="presOf" srcId="{F17E15DC-51FA-4653-BD02-6F3997FD54CE}" destId="{DA125AEE-FAB0-F44D-9657-E15F2E6189A5}" srcOrd="0" destOrd="0" presId="urn:microsoft.com/office/officeart/2005/8/layout/default"/>
    <dgm:cxn modelId="{77951AF0-45FD-B54B-9A04-0A52DEECDF6D}" type="presOf" srcId="{345EAB9F-A0BF-4EF3-994B-70BAFB7D27F7}" destId="{07B56EE8-956D-2945-9958-8DC0DAEBF772}" srcOrd="0" destOrd="0" presId="urn:microsoft.com/office/officeart/2005/8/layout/default"/>
    <dgm:cxn modelId="{BA575DF8-B58B-41DC-B66F-933D7E91CEF7}" srcId="{09B6E05E-7144-42FD-9222-640552FB946F}" destId="{79E79512-2C9A-4F21-8F8A-A0D73EAB26E4}" srcOrd="2" destOrd="0" parTransId="{E4B39199-223A-4E6C-BDFB-3B3B1F4F41CE}" sibTransId="{2AFAE570-A837-41D9-8647-B8DE8A89AA79}"/>
    <dgm:cxn modelId="{0F7B7686-6289-2343-9731-66D9BBBADC32}" type="presParOf" srcId="{1D6CFE5E-2CD5-E444-8078-8B20E7085538}" destId="{DA125AEE-FAB0-F44D-9657-E15F2E6189A5}" srcOrd="0" destOrd="0" presId="urn:microsoft.com/office/officeart/2005/8/layout/default"/>
    <dgm:cxn modelId="{0DAAC574-9E86-E640-A720-5FB790E12200}" type="presParOf" srcId="{1D6CFE5E-2CD5-E444-8078-8B20E7085538}" destId="{146A68FF-00C4-8E43-B76A-6198F7C4FDDC}" srcOrd="1" destOrd="0" presId="urn:microsoft.com/office/officeart/2005/8/layout/default"/>
    <dgm:cxn modelId="{915BA3AC-F8E9-3848-901E-30D8C236AFC5}" type="presParOf" srcId="{1D6CFE5E-2CD5-E444-8078-8B20E7085538}" destId="{68876A82-FDCE-DB4B-A872-E9AAB044E84E}" srcOrd="2" destOrd="0" presId="urn:microsoft.com/office/officeart/2005/8/layout/default"/>
    <dgm:cxn modelId="{71038DB0-A980-C940-8491-C16D2AEA686F}" type="presParOf" srcId="{1D6CFE5E-2CD5-E444-8078-8B20E7085538}" destId="{C98D76C9-3E6B-1245-9090-1CABE9B77707}" srcOrd="3" destOrd="0" presId="urn:microsoft.com/office/officeart/2005/8/layout/default"/>
    <dgm:cxn modelId="{B3897D3D-01FD-0A4D-BF08-335CA7BA16BC}" type="presParOf" srcId="{1D6CFE5E-2CD5-E444-8078-8B20E7085538}" destId="{CCCE180D-C670-8748-ACE6-65105E0BE99E}" srcOrd="4" destOrd="0" presId="urn:microsoft.com/office/officeart/2005/8/layout/default"/>
    <dgm:cxn modelId="{A6F778D3-93ED-F540-965F-79A6602EAAD2}" type="presParOf" srcId="{1D6CFE5E-2CD5-E444-8078-8B20E7085538}" destId="{0949AD65-A844-C949-BD07-EB69749162A4}" srcOrd="5" destOrd="0" presId="urn:microsoft.com/office/officeart/2005/8/layout/default"/>
    <dgm:cxn modelId="{56ECC347-0A0E-F042-ACC8-D13CC9AAE9A8}" type="presParOf" srcId="{1D6CFE5E-2CD5-E444-8078-8B20E7085538}" destId="{7520228E-DC96-0B46-982D-BB72F2733808}" srcOrd="6" destOrd="0" presId="urn:microsoft.com/office/officeart/2005/8/layout/default"/>
    <dgm:cxn modelId="{0409EB6D-4E5A-1A43-B144-054EBB6C3915}" type="presParOf" srcId="{1D6CFE5E-2CD5-E444-8078-8B20E7085538}" destId="{CDB62427-D5FA-5C49-81D5-4771A246540E}" srcOrd="7" destOrd="0" presId="urn:microsoft.com/office/officeart/2005/8/layout/default"/>
    <dgm:cxn modelId="{2249470E-9D07-B041-9A79-9DB9742779CD}" type="presParOf" srcId="{1D6CFE5E-2CD5-E444-8078-8B20E7085538}" destId="{F367209A-EF40-0C42-870D-5EAE91F8421F}" srcOrd="8" destOrd="0" presId="urn:microsoft.com/office/officeart/2005/8/layout/default"/>
    <dgm:cxn modelId="{D50BA585-892D-8446-961F-DA59A6778ABF}" type="presParOf" srcId="{1D6CFE5E-2CD5-E444-8078-8B20E7085538}" destId="{5329F1F3-169D-AF4E-B422-94036BC82651}" srcOrd="9" destOrd="0" presId="urn:microsoft.com/office/officeart/2005/8/layout/default"/>
    <dgm:cxn modelId="{84DAF10A-62E8-4A4C-BA6A-DAE37ECC05EA}" type="presParOf" srcId="{1D6CFE5E-2CD5-E444-8078-8B20E7085538}" destId="{A2C698F2-09DE-8A44-8D6D-27CE4F5DB530}" srcOrd="10" destOrd="0" presId="urn:microsoft.com/office/officeart/2005/8/layout/default"/>
    <dgm:cxn modelId="{0184D290-9FBA-FF48-AF71-924F05CE0A88}" type="presParOf" srcId="{1D6CFE5E-2CD5-E444-8078-8B20E7085538}" destId="{E3AAE685-D136-1B47-8865-62911C539E02}" srcOrd="11" destOrd="0" presId="urn:microsoft.com/office/officeart/2005/8/layout/default"/>
    <dgm:cxn modelId="{F9061F3E-6475-984C-A992-0F610278DDD9}" type="presParOf" srcId="{1D6CFE5E-2CD5-E444-8078-8B20E7085538}" destId="{07B56EE8-956D-2945-9958-8DC0DAEBF772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B08C8D3-88D0-4392-8049-9127242997D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B847C14-0BED-43DD-A1FE-0F7C867C9ED9}">
      <dgm:prSet/>
      <dgm:spPr/>
      <dgm:t>
        <a:bodyPr/>
        <a:lstStyle/>
        <a:p>
          <a:r>
            <a:rPr lang="es-ES_tradnl" u="sng">
              <a:solidFill>
                <a:schemeClr val="tx1"/>
              </a:solidFill>
            </a:rPr>
            <a:t>Nunca</a:t>
          </a:r>
          <a:r>
            <a:rPr lang="es-ES_tradnl">
              <a:solidFill>
                <a:schemeClr val="tx1"/>
              </a:solidFill>
            </a:rPr>
            <a:t> va precedido de preposición.        El orden de los constituyentes es flexible</a:t>
          </a:r>
          <a:endParaRPr lang="en-US">
            <a:solidFill>
              <a:schemeClr val="tx1"/>
            </a:solidFill>
          </a:endParaRPr>
        </a:p>
      </dgm:t>
    </dgm:pt>
    <dgm:pt modelId="{50D5BA7B-B1E1-4468-ACAA-6A9DD06D9E00}" type="parTrans" cxnId="{D917CCF6-3F4D-45BC-8C6D-DE7BDC781A50}">
      <dgm:prSet/>
      <dgm:spPr/>
      <dgm:t>
        <a:bodyPr/>
        <a:lstStyle/>
        <a:p>
          <a:endParaRPr lang="en-US"/>
        </a:p>
      </dgm:t>
    </dgm:pt>
    <dgm:pt modelId="{9094CC67-D5CB-484B-BCCF-396ABCEC9B2D}" type="sibTrans" cxnId="{D917CCF6-3F4D-45BC-8C6D-DE7BDC781A50}">
      <dgm:prSet/>
      <dgm:spPr/>
      <dgm:t>
        <a:bodyPr/>
        <a:lstStyle/>
        <a:p>
          <a:endParaRPr lang="en-US"/>
        </a:p>
      </dgm:t>
    </dgm:pt>
    <dgm:pt modelId="{F24112A5-770E-4B1E-8720-E4A8DFDCBFE6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Concuerda con el verbo en número y persona. Puede ser un pronombre tónico</a:t>
          </a:r>
        </a:p>
      </dgm:t>
    </dgm:pt>
    <dgm:pt modelId="{05B38840-297A-4BCF-BDD6-ACBADB3D0857}" type="sibTrans" cxnId="{19DA708D-4DF9-4AAE-9DAA-DE6CAD531E64}">
      <dgm:prSet/>
      <dgm:spPr/>
      <dgm:t>
        <a:bodyPr/>
        <a:lstStyle/>
        <a:p>
          <a:endParaRPr lang="en-US"/>
        </a:p>
      </dgm:t>
    </dgm:pt>
    <dgm:pt modelId="{E3AC3FB6-32B7-4A15-A6A5-2DAB1493971E}" type="parTrans" cxnId="{19DA708D-4DF9-4AAE-9DAA-DE6CAD531E64}">
      <dgm:prSet/>
      <dgm:spPr/>
      <dgm:t>
        <a:bodyPr/>
        <a:lstStyle/>
        <a:p>
          <a:endParaRPr lang="en-US"/>
        </a:p>
      </dgm:t>
    </dgm:pt>
    <dgm:pt modelId="{F2CC0FB7-B5C4-594D-A816-7375B7BA26E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Juan tiene cinco hermanos</a:t>
          </a:r>
        </a:p>
      </dgm:t>
    </dgm:pt>
    <dgm:pt modelId="{C9AAA92C-C283-274E-8B93-31A96EE425D8}" type="parTrans" cxnId="{6C4A9DD5-18F6-C44B-8D6C-30B1A7155FDF}">
      <dgm:prSet/>
      <dgm:spPr/>
      <dgm:t>
        <a:bodyPr/>
        <a:lstStyle/>
        <a:p>
          <a:endParaRPr lang="en-US"/>
        </a:p>
      </dgm:t>
    </dgm:pt>
    <dgm:pt modelId="{4D52E6A4-06FB-094C-9E48-335641E63AAE}" type="sibTrans" cxnId="{6C4A9DD5-18F6-C44B-8D6C-30B1A7155FDF}">
      <dgm:prSet/>
      <dgm:spPr/>
      <dgm:t>
        <a:bodyPr/>
        <a:lstStyle/>
        <a:p>
          <a:endParaRPr lang="en-US"/>
        </a:p>
      </dgm:t>
    </dgm:pt>
    <dgm:pt modelId="{7CEADB04-41ED-8A47-974B-BC0B557DC9BF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 Juan le gusta el fútbol</a:t>
          </a:r>
        </a:p>
      </dgm:t>
    </dgm:pt>
    <dgm:pt modelId="{6FA906FB-8DFF-A943-BCD2-3E8FCBB4B988}" type="parTrans" cxnId="{62932A6F-3DEE-1944-ABA7-1BB8E8F23B51}">
      <dgm:prSet/>
      <dgm:spPr/>
      <dgm:t>
        <a:bodyPr/>
        <a:lstStyle/>
        <a:p>
          <a:endParaRPr lang="en-US"/>
        </a:p>
      </dgm:t>
    </dgm:pt>
    <dgm:pt modelId="{768260E5-316F-C44F-A3D8-A494F7299CFD}" type="sibTrans" cxnId="{62932A6F-3DEE-1944-ABA7-1BB8E8F23B51}">
      <dgm:prSet/>
      <dgm:spPr/>
      <dgm:t>
        <a:bodyPr/>
        <a:lstStyle/>
        <a:p>
          <a:endParaRPr lang="en-US"/>
        </a:p>
      </dgm:t>
    </dgm:pt>
    <dgm:pt modelId="{BFBE683B-DEE5-314B-8408-83E2D692AF4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</a:t>
          </a:r>
          <a:r>
            <a:rPr lang="en-US" dirty="0" err="1">
              <a:solidFill>
                <a:schemeClr val="tx1"/>
              </a:solidFill>
            </a:rPr>
            <a:t>sujeto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puede</a:t>
          </a:r>
          <a:r>
            <a:rPr lang="en-US" dirty="0">
              <a:solidFill>
                <a:schemeClr val="tx1"/>
              </a:solidFill>
            </a:rPr>
            <a:t> ser un </a:t>
          </a:r>
          <a:r>
            <a:rPr lang="en-US" dirty="0" err="1">
              <a:solidFill>
                <a:schemeClr val="tx1"/>
              </a:solidFill>
            </a:rPr>
            <a:t>pronombre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yo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tú</a:t>
          </a:r>
          <a:r>
            <a:rPr lang="en-US" dirty="0">
              <a:solidFill>
                <a:schemeClr val="tx1"/>
              </a:solidFill>
            </a:rPr>
            <a:t>/</a:t>
          </a:r>
          <a:r>
            <a:rPr lang="en-US" dirty="0" err="1">
              <a:solidFill>
                <a:schemeClr val="tx1"/>
              </a:solidFill>
            </a:rPr>
            <a:t>usted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él</a:t>
          </a:r>
          <a:r>
            <a:rPr lang="en-US" dirty="0">
              <a:solidFill>
                <a:schemeClr val="tx1"/>
              </a:solidFill>
            </a:rPr>
            <a:t>/</a:t>
          </a:r>
          <a:r>
            <a:rPr lang="en-US" dirty="0" err="1">
              <a:solidFill>
                <a:schemeClr val="tx1"/>
              </a:solidFill>
            </a:rPr>
            <a:t>ella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nosotros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ustedes</a:t>
          </a:r>
          <a:r>
            <a:rPr lang="en-US" dirty="0">
              <a:solidFill>
                <a:schemeClr val="tx1"/>
              </a:solidFill>
            </a:rPr>
            <a:t>/</a:t>
          </a:r>
          <a:r>
            <a:rPr lang="en-US" dirty="0" err="1">
              <a:solidFill>
                <a:schemeClr val="tx1"/>
              </a:solidFill>
            </a:rPr>
            <a:t>vosotros</a:t>
          </a:r>
          <a:r>
            <a:rPr lang="en-US" dirty="0">
              <a:solidFill>
                <a:schemeClr val="tx1"/>
              </a:solidFill>
            </a:rPr>
            <a:t>/as, </a:t>
          </a:r>
          <a:r>
            <a:rPr lang="en-US" dirty="0" err="1">
              <a:solidFill>
                <a:schemeClr val="tx1"/>
              </a:solidFill>
            </a:rPr>
            <a:t>ellos</a:t>
          </a:r>
          <a:r>
            <a:rPr lang="en-US" dirty="0">
              <a:solidFill>
                <a:schemeClr val="tx1"/>
              </a:solidFill>
            </a:rPr>
            <a:t>/as)</a:t>
          </a:r>
        </a:p>
      </dgm:t>
    </dgm:pt>
    <dgm:pt modelId="{CCF53A6F-7896-1344-9A62-EDB98ECB63CF}" type="parTrans" cxnId="{429AD0C6-4291-6942-AD86-DF1A00585AAB}">
      <dgm:prSet/>
      <dgm:spPr/>
      <dgm:t>
        <a:bodyPr/>
        <a:lstStyle/>
        <a:p>
          <a:endParaRPr lang="en-US"/>
        </a:p>
      </dgm:t>
    </dgm:pt>
    <dgm:pt modelId="{06708206-3932-B647-89E8-9C75FBC091E3}" type="sibTrans" cxnId="{429AD0C6-4291-6942-AD86-DF1A00585AAB}">
      <dgm:prSet/>
      <dgm:spPr/>
      <dgm:t>
        <a:bodyPr/>
        <a:lstStyle/>
        <a:p>
          <a:endParaRPr lang="en-US"/>
        </a:p>
      </dgm:t>
    </dgm:pt>
    <dgm:pt modelId="{E7F8A325-CC0E-4643-A135-36AEB2D0549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No fuimos nosotros, fueron ellos</a:t>
          </a:r>
        </a:p>
      </dgm:t>
    </dgm:pt>
    <dgm:pt modelId="{7B9B4002-ACF7-4244-A844-0DF6A202E50B}" type="parTrans" cxnId="{3B9AA6A8-9086-8C48-A8C9-8817CA48ABEF}">
      <dgm:prSet/>
      <dgm:spPr/>
      <dgm:t>
        <a:bodyPr/>
        <a:lstStyle/>
        <a:p>
          <a:endParaRPr lang="en-US"/>
        </a:p>
      </dgm:t>
    </dgm:pt>
    <dgm:pt modelId="{F35791FB-F92C-C248-BF7D-921F90D5C195}" type="sibTrans" cxnId="{3B9AA6A8-9086-8C48-A8C9-8817CA48ABEF}">
      <dgm:prSet/>
      <dgm:spPr/>
      <dgm:t>
        <a:bodyPr/>
        <a:lstStyle/>
        <a:p>
          <a:endParaRPr lang="en-US"/>
        </a:p>
      </dgm:t>
    </dgm:pt>
    <dgm:pt modelId="{E6DF6004-B379-BB41-B48A-C0F56FC06FBF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sujeto puede omitirse en español, porque el verbo ya expresa en español la persona y el número</a:t>
          </a:r>
        </a:p>
      </dgm:t>
    </dgm:pt>
    <dgm:pt modelId="{4FBA9635-4DAD-B84F-AF32-A28CFD983CBC}" type="parTrans" cxnId="{E7853030-411F-A947-ABA1-BA095BF2681F}">
      <dgm:prSet/>
      <dgm:spPr/>
      <dgm:t>
        <a:bodyPr/>
        <a:lstStyle/>
        <a:p>
          <a:endParaRPr lang="en-US"/>
        </a:p>
      </dgm:t>
    </dgm:pt>
    <dgm:pt modelId="{D844B662-EEB2-E849-8B9A-E20A88BD14CB}" type="sibTrans" cxnId="{E7853030-411F-A947-ABA1-BA095BF2681F}">
      <dgm:prSet/>
      <dgm:spPr/>
      <dgm:t>
        <a:bodyPr/>
        <a:lstStyle/>
        <a:p>
          <a:endParaRPr lang="en-US"/>
        </a:p>
      </dgm:t>
    </dgm:pt>
    <dgm:pt modelId="{B7359E15-588A-AF43-9EF5-DFCEA09744F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Creo que deberíamos invitarlo.                                          YO creo que deberíamos invitarlo</a:t>
          </a:r>
        </a:p>
      </dgm:t>
    </dgm:pt>
    <dgm:pt modelId="{B6F09983-EFA0-3C45-8D5A-69CE8C004AA9}" type="sibTrans" cxnId="{32BB0AD7-A55E-2B40-8107-92F276DB8D0F}">
      <dgm:prSet/>
      <dgm:spPr/>
      <dgm:t>
        <a:bodyPr/>
        <a:lstStyle/>
        <a:p>
          <a:endParaRPr lang="en-US"/>
        </a:p>
      </dgm:t>
    </dgm:pt>
    <dgm:pt modelId="{5AE12CA6-9B88-AF4C-8CF4-ED48FE95316B}" type="parTrans" cxnId="{32BB0AD7-A55E-2B40-8107-92F276DB8D0F}">
      <dgm:prSet/>
      <dgm:spPr/>
      <dgm:t>
        <a:bodyPr/>
        <a:lstStyle/>
        <a:p>
          <a:endParaRPr lang="en-US"/>
        </a:p>
      </dgm:t>
    </dgm:pt>
    <dgm:pt modelId="{BDA30572-5698-C745-8013-0CD284E101AD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SUJETO suele ser el </a:t>
          </a:r>
          <a:r>
            <a:rPr lang="en-US" u="sng">
              <a:solidFill>
                <a:schemeClr val="tx1"/>
              </a:solidFill>
            </a:rPr>
            <a:t>agente</a:t>
          </a:r>
          <a:r>
            <a:rPr lang="en-US">
              <a:solidFill>
                <a:schemeClr val="tx1"/>
              </a:solidFill>
            </a:rPr>
            <a:t>, pero puede también ser </a:t>
          </a:r>
          <a:r>
            <a:rPr lang="en-US" u="sng">
              <a:solidFill>
                <a:schemeClr val="tx1"/>
              </a:solidFill>
            </a:rPr>
            <a:t>paciente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u="sng">
              <a:solidFill>
                <a:schemeClr val="tx1"/>
              </a:solidFill>
            </a:rPr>
            <a:t>experimentador</a:t>
          </a:r>
          <a:r>
            <a:rPr lang="en-US">
              <a:solidFill>
                <a:schemeClr val="tx1"/>
              </a:solidFill>
            </a:rPr>
            <a:t>  o </a:t>
          </a:r>
          <a:r>
            <a:rPr lang="en-US" u="sng">
              <a:solidFill>
                <a:schemeClr val="tx1"/>
              </a:solidFill>
            </a:rPr>
            <a:t>tema</a:t>
          </a:r>
          <a:r>
            <a:rPr lang="en-US">
              <a:solidFill>
                <a:schemeClr val="tx1"/>
              </a:solidFill>
            </a:rPr>
            <a:t>:</a:t>
          </a:r>
        </a:p>
      </dgm:t>
    </dgm:pt>
    <dgm:pt modelId="{06AAD8CE-BF34-3542-9439-3834E61AD212}" type="parTrans" cxnId="{BEB1AC44-E147-F546-B034-810655D2091F}">
      <dgm:prSet/>
      <dgm:spPr/>
      <dgm:t>
        <a:bodyPr/>
        <a:lstStyle/>
        <a:p>
          <a:endParaRPr lang="en-US"/>
        </a:p>
      </dgm:t>
    </dgm:pt>
    <dgm:pt modelId="{D338227A-E68F-7742-BE16-8570B83CF12D}" type="sibTrans" cxnId="{BEB1AC44-E147-F546-B034-810655D2091F}">
      <dgm:prSet/>
      <dgm:spPr/>
      <dgm:t>
        <a:bodyPr/>
        <a:lstStyle/>
        <a:p>
          <a:endParaRPr lang="en-US"/>
        </a:p>
      </dgm:t>
    </dgm:pt>
    <dgm:pt modelId="{4D4AC3A6-8554-EE4C-B2DF-3C5495D25109}">
      <dgm:prSet/>
      <dgm:spPr/>
      <dgm:t>
        <a:bodyPr/>
        <a:lstStyle/>
        <a:p>
          <a:pPr>
            <a:buFontTx/>
            <a:buNone/>
          </a:pPr>
          <a:r>
            <a:rPr lang="en-US">
              <a:solidFill>
                <a:schemeClr val="tx1"/>
              </a:solidFill>
            </a:rPr>
            <a:t>El árbol fue talado por Juan.                   Juan vio una película                         A Juan le gusta el cine</a:t>
          </a:r>
        </a:p>
      </dgm:t>
    </dgm:pt>
    <dgm:pt modelId="{4A8A5B12-7D40-2F47-A403-AAF9E45A0AFE}" type="parTrans" cxnId="{9DDE2C53-6465-034B-BF52-6D5A2F563E8E}">
      <dgm:prSet/>
      <dgm:spPr/>
      <dgm:t>
        <a:bodyPr/>
        <a:lstStyle/>
        <a:p>
          <a:endParaRPr lang="en-US"/>
        </a:p>
      </dgm:t>
    </dgm:pt>
    <dgm:pt modelId="{0FFD0762-1980-1F4C-9821-DEF2FBDB65DD}" type="sibTrans" cxnId="{9DDE2C53-6465-034B-BF52-6D5A2F563E8E}">
      <dgm:prSet/>
      <dgm:spPr/>
      <dgm:t>
        <a:bodyPr/>
        <a:lstStyle/>
        <a:p>
          <a:endParaRPr lang="en-US"/>
        </a:p>
      </dgm:t>
    </dgm:pt>
    <dgm:pt modelId="{4090470E-688F-9242-AEF2-568C4AE327D6}" type="pres">
      <dgm:prSet presAssocID="{8B08C8D3-88D0-4392-8049-9127242997D4}" presName="linear" presStyleCnt="0">
        <dgm:presLayoutVars>
          <dgm:animLvl val="lvl"/>
          <dgm:resizeHandles val="exact"/>
        </dgm:presLayoutVars>
      </dgm:prSet>
      <dgm:spPr/>
    </dgm:pt>
    <dgm:pt modelId="{4987E44B-89F9-D244-A4B9-609A1696DE18}" type="pres">
      <dgm:prSet presAssocID="{F24112A5-770E-4B1E-8720-E4A8DFDCBFE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3939C06-FBAC-D94A-93D3-DC482A42B809}" type="pres">
      <dgm:prSet presAssocID="{F24112A5-770E-4B1E-8720-E4A8DFDCBFE6}" presName="childText" presStyleLbl="revTx" presStyleIdx="0" presStyleCnt="5">
        <dgm:presLayoutVars>
          <dgm:bulletEnabled val="1"/>
        </dgm:presLayoutVars>
      </dgm:prSet>
      <dgm:spPr/>
    </dgm:pt>
    <dgm:pt modelId="{1C064A15-2BE0-394A-A8F7-F47D8B89E0D9}" type="pres">
      <dgm:prSet presAssocID="{CB847C14-0BED-43DD-A1FE-0F7C867C9ED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82B58A4-8853-CC4A-ADB6-8360DEF76C81}" type="pres">
      <dgm:prSet presAssocID="{CB847C14-0BED-43DD-A1FE-0F7C867C9ED9}" presName="childText" presStyleLbl="revTx" presStyleIdx="1" presStyleCnt="5">
        <dgm:presLayoutVars>
          <dgm:bulletEnabled val="1"/>
        </dgm:presLayoutVars>
      </dgm:prSet>
      <dgm:spPr/>
    </dgm:pt>
    <dgm:pt modelId="{0F6085D5-3B6D-E742-8B91-423B01059394}" type="pres">
      <dgm:prSet presAssocID="{BFBE683B-DEE5-314B-8408-83E2D692AF4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9CD226F-29A4-FA44-A718-1A57E4C10ADB}" type="pres">
      <dgm:prSet presAssocID="{BFBE683B-DEE5-314B-8408-83E2D692AF42}" presName="childText" presStyleLbl="revTx" presStyleIdx="2" presStyleCnt="5">
        <dgm:presLayoutVars>
          <dgm:bulletEnabled val="1"/>
        </dgm:presLayoutVars>
      </dgm:prSet>
      <dgm:spPr/>
    </dgm:pt>
    <dgm:pt modelId="{2D20C47C-E3D4-0F4C-AED9-FEE16521A23C}" type="pres">
      <dgm:prSet presAssocID="{E6DF6004-B379-BB41-B48A-C0F56FC06FB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9425978-BF3E-204D-BA2B-7E6E2D1672B8}" type="pres">
      <dgm:prSet presAssocID="{E6DF6004-B379-BB41-B48A-C0F56FC06FBF}" presName="childText" presStyleLbl="revTx" presStyleIdx="3" presStyleCnt="5">
        <dgm:presLayoutVars>
          <dgm:bulletEnabled val="1"/>
        </dgm:presLayoutVars>
      </dgm:prSet>
      <dgm:spPr/>
    </dgm:pt>
    <dgm:pt modelId="{64F84D3D-27FA-1F46-8E49-6487973129C8}" type="pres">
      <dgm:prSet presAssocID="{BDA30572-5698-C745-8013-0CD284E101AD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ED3A6571-E8F9-C344-8532-10A4DBED6B01}" type="pres">
      <dgm:prSet presAssocID="{BDA30572-5698-C745-8013-0CD284E101AD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D5ED9314-32E0-5D40-81B8-CB300DCF273F}" type="presOf" srcId="{BFBE683B-DEE5-314B-8408-83E2D692AF42}" destId="{0F6085D5-3B6D-E742-8B91-423B01059394}" srcOrd="0" destOrd="0" presId="urn:microsoft.com/office/officeart/2005/8/layout/vList2"/>
    <dgm:cxn modelId="{A70E511F-9735-F14A-B723-6E2C431C93F6}" type="presOf" srcId="{7CEADB04-41ED-8A47-974B-BC0B557DC9BF}" destId="{E82B58A4-8853-CC4A-ADB6-8360DEF76C81}" srcOrd="0" destOrd="0" presId="urn:microsoft.com/office/officeart/2005/8/layout/vList2"/>
    <dgm:cxn modelId="{E7853030-411F-A947-ABA1-BA095BF2681F}" srcId="{8B08C8D3-88D0-4392-8049-9127242997D4}" destId="{E6DF6004-B379-BB41-B48A-C0F56FC06FBF}" srcOrd="3" destOrd="0" parTransId="{4FBA9635-4DAD-B84F-AF32-A28CFD983CBC}" sibTransId="{D844B662-EEB2-E849-8B9A-E20A88BD14CB}"/>
    <dgm:cxn modelId="{BEB1AC44-E147-F546-B034-810655D2091F}" srcId="{8B08C8D3-88D0-4392-8049-9127242997D4}" destId="{BDA30572-5698-C745-8013-0CD284E101AD}" srcOrd="4" destOrd="0" parTransId="{06AAD8CE-BF34-3542-9439-3834E61AD212}" sibTransId="{D338227A-E68F-7742-BE16-8570B83CF12D}"/>
    <dgm:cxn modelId="{9DDE2C53-6465-034B-BF52-6D5A2F563E8E}" srcId="{BDA30572-5698-C745-8013-0CD284E101AD}" destId="{4D4AC3A6-8554-EE4C-B2DF-3C5495D25109}" srcOrd="0" destOrd="0" parTransId="{4A8A5B12-7D40-2F47-A403-AAF9E45A0AFE}" sibTransId="{0FFD0762-1980-1F4C-9821-DEF2FBDB65DD}"/>
    <dgm:cxn modelId="{F6563054-AB1F-D44B-83DD-AF03B6A73A07}" type="presOf" srcId="{BDA30572-5698-C745-8013-0CD284E101AD}" destId="{64F84D3D-27FA-1F46-8E49-6487973129C8}" srcOrd="0" destOrd="0" presId="urn:microsoft.com/office/officeart/2005/8/layout/vList2"/>
    <dgm:cxn modelId="{F0EBCF6A-A476-0349-9747-C63537427145}" type="presOf" srcId="{8B08C8D3-88D0-4392-8049-9127242997D4}" destId="{4090470E-688F-9242-AEF2-568C4AE327D6}" srcOrd="0" destOrd="0" presId="urn:microsoft.com/office/officeart/2005/8/layout/vList2"/>
    <dgm:cxn modelId="{62932A6F-3DEE-1944-ABA7-1BB8E8F23B51}" srcId="{CB847C14-0BED-43DD-A1FE-0F7C867C9ED9}" destId="{7CEADB04-41ED-8A47-974B-BC0B557DC9BF}" srcOrd="0" destOrd="0" parTransId="{6FA906FB-8DFF-A943-BCD2-3E8FCBB4B988}" sibTransId="{768260E5-316F-C44F-A3D8-A494F7299CFD}"/>
    <dgm:cxn modelId="{30545587-0C64-A243-A3FB-D1DD72353E7F}" type="presOf" srcId="{CB847C14-0BED-43DD-A1FE-0F7C867C9ED9}" destId="{1C064A15-2BE0-394A-A8F7-F47D8B89E0D9}" srcOrd="0" destOrd="0" presId="urn:microsoft.com/office/officeart/2005/8/layout/vList2"/>
    <dgm:cxn modelId="{19DA708D-4DF9-4AAE-9DAA-DE6CAD531E64}" srcId="{8B08C8D3-88D0-4392-8049-9127242997D4}" destId="{F24112A5-770E-4B1E-8720-E4A8DFDCBFE6}" srcOrd="0" destOrd="0" parTransId="{E3AC3FB6-32B7-4A15-A6A5-2DAB1493971E}" sibTransId="{05B38840-297A-4BCF-BDD6-ACBADB3D0857}"/>
    <dgm:cxn modelId="{2FCFC08F-A27B-B84F-B674-03FD871F9DD1}" type="presOf" srcId="{E7F8A325-CC0E-4643-A135-36AEB2D05494}" destId="{49CD226F-29A4-FA44-A718-1A57E4C10ADB}" srcOrd="0" destOrd="0" presId="urn:microsoft.com/office/officeart/2005/8/layout/vList2"/>
    <dgm:cxn modelId="{56116897-69F3-B34A-AA33-C9BF771CA7D9}" type="presOf" srcId="{E6DF6004-B379-BB41-B48A-C0F56FC06FBF}" destId="{2D20C47C-E3D4-0F4C-AED9-FEE16521A23C}" srcOrd="0" destOrd="0" presId="urn:microsoft.com/office/officeart/2005/8/layout/vList2"/>
    <dgm:cxn modelId="{0B31FBA7-A76A-CE48-B7BE-3F7107971D5D}" type="presOf" srcId="{F24112A5-770E-4B1E-8720-E4A8DFDCBFE6}" destId="{4987E44B-89F9-D244-A4B9-609A1696DE18}" srcOrd="0" destOrd="0" presId="urn:microsoft.com/office/officeart/2005/8/layout/vList2"/>
    <dgm:cxn modelId="{3B9AA6A8-9086-8C48-A8C9-8817CA48ABEF}" srcId="{BFBE683B-DEE5-314B-8408-83E2D692AF42}" destId="{E7F8A325-CC0E-4643-A135-36AEB2D05494}" srcOrd="0" destOrd="0" parTransId="{7B9B4002-ACF7-4244-A844-0DF6A202E50B}" sibTransId="{F35791FB-F92C-C248-BF7D-921F90D5C195}"/>
    <dgm:cxn modelId="{C487D2BB-4378-3343-8443-85A1A2B707EF}" type="presOf" srcId="{4D4AC3A6-8554-EE4C-B2DF-3C5495D25109}" destId="{ED3A6571-E8F9-C344-8532-10A4DBED6B01}" srcOrd="0" destOrd="0" presId="urn:microsoft.com/office/officeart/2005/8/layout/vList2"/>
    <dgm:cxn modelId="{429AD0C6-4291-6942-AD86-DF1A00585AAB}" srcId="{8B08C8D3-88D0-4392-8049-9127242997D4}" destId="{BFBE683B-DEE5-314B-8408-83E2D692AF42}" srcOrd="2" destOrd="0" parTransId="{CCF53A6F-7896-1344-9A62-EDB98ECB63CF}" sibTransId="{06708206-3932-B647-89E8-9C75FBC091E3}"/>
    <dgm:cxn modelId="{4DC730CA-F53F-3049-8E35-733DED81790A}" type="presOf" srcId="{B7359E15-588A-AF43-9EF5-DFCEA09744FE}" destId="{09425978-BF3E-204D-BA2B-7E6E2D1672B8}" srcOrd="0" destOrd="0" presId="urn:microsoft.com/office/officeart/2005/8/layout/vList2"/>
    <dgm:cxn modelId="{8DAC50CE-96E8-8B4B-925F-D501706D11A8}" type="presOf" srcId="{F2CC0FB7-B5C4-594D-A816-7375B7BA26EC}" destId="{63939C06-FBAC-D94A-93D3-DC482A42B809}" srcOrd="0" destOrd="0" presId="urn:microsoft.com/office/officeart/2005/8/layout/vList2"/>
    <dgm:cxn modelId="{6C4A9DD5-18F6-C44B-8D6C-30B1A7155FDF}" srcId="{F24112A5-770E-4B1E-8720-E4A8DFDCBFE6}" destId="{F2CC0FB7-B5C4-594D-A816-7375B7BA26EC}" srcOrd="0" destOrd="0" parTransId="{C9AAA92C-C283-274E-8B93-31A96EE425D8}" sibTransId="{4D52E6A4-06FB-094C-9E48-335641E63AAE}"/>
    <dgm:cxn modelId="{32BB0AD7-A55E-2B40-8107-92F276DB8D0F}" srcId="{E6DF6004-B379-BB41-B48A-C0F56FC06FBF}" destId="{B7359E15-588A-AF43-9EF5-DFCEA09744FE}" srcOrd="0" destOrd="0" parTransId="{5AE12CA6-9B88-AF4C-8CF4-ED48FE95316B}" sibTransId="{B6F09983-EFA0-3C45-8D5A-69CE8C004AA9}"/>
    <dgm:cxn modelId="{D917CCF6-3F4D-45BC-8C6D-DE7BDC781A50}" srcId="{8B08C8D3-88D0-4392-8049-9127242997D4}" destId="{CB847C14-0BED-43DD-A1FE-0F7C867C9ED9}" srcOrd="1" destOrd="0" parTransId="{50D5BA7B-B1E1-4468-ACAA-6A9DD06D9E00}" sibTransId="{9094CC67-D5CB-484B-BCCF-396ABCEC9B2D}"/>
    <dgm:cxn modelId="{D416FB1A-A96A-2F4A-A1DB-A87E503B8CB9}" type="presParOf" srcId="{4090470E-688F-9242-AEF2-568C4AE327D6}" destId="{4987E44B-89F9-D244-A4B9-609A1696DE18}" srcOrd="0" destOrd="0" presId="urn:microsoft.com/office/officeart/2005/8/layout/vList2"/>
    <dgm:cxn modelId="{D405D16B-9578-2C4C-8D12-716501E6F86E}" type="presParOf" srcId="{4090470E-688F-9242-AEF2-568C4AE327D6}" destId="{63939C06-FBAC-D94A-93D3-DC482A42B809}" srcOrd="1" destOrd="0" presId="urn:microsoft.com/office/officeart/2005/8/layout/vList2"/>
    <dgm:cxn modelId="{0BB8038D-893A-FF43-8B21-BA5DEBDE6C98}" type="presParOf" srcId="{4090470E-688F-9242-AEF2-568C4AE327D6}" destId="{1C064A15-2BE0-394A-A8F7-F47D8B89E0D9}" srcOrd="2" destOrd="0" presId="urn:microsoft.com/office/officeart/2005/8/layout/vList2"/>
    <dgm:cxn modelId="{6457D9FA-6B86-484E-97EA-39CE1FA9B85B}" type="presParOf" srcId="{4090470E-688F-9242-AEF2-568C4AE327D6}" destId="{E82B58A4-8853-CC4A-ADB6-8360DEF76C81}" srcOrd="3" destOrd="0" presId="urn:microsoft.com/office/officeart/2005/8/layout/vList2"/>
    <dgm:cxn modelId="{6E4D242D-18D2-104F-9F3B-47555C3F3E47}" type="presParOf" srcId="{4090470E-688F-9242-AEF2-568C4AE327D6}" destId="{0F6085D5-3B6D-E742-8B91-423B01059394}" srcOrd="4" destOrd="0" presId="urn:microsoft.com/office/officeart/2005/8/layout/vList2"/>
    <dgm:cxn modelId="{A6C7FC9D-2033-644F-B843-0159FD38075E}" type="presParOf" srcId="{4090470E-688F-9242-AEF2-568C4AE327D6}" destId="{49CD226F-29A4-FA44-A718-1A57E4C10ADB}" srcOrd="5" destOrd="0" presId="urn:microsoft.com/office/officeart/2005/8/layout/vList2"/>
    <dgm:cxn modelId="{EF32A44F-6F72-0745-BD4C-A3F3487E56F0}" type="presParOf" srcId="{4090470E-688F-9242-AEF2-568C4AE327D6}" destId="{2D20C47C-E3D4-0F4C-AED9-FEE16521A23C}" srcOrd="6" destOrd="0" presId="urn:microsoft.com/office/officeart/2005/8/layout/vList2"/>
    <dgm:cxn modelId="{CD0CFC39-7E36-AD4D-BC5A-6C96BFE209BD}" type="presParOf" srcId="{4090470E-688F-9242-AEF2-568C4AE327D6}" destId="{09425978-BF3E-204D-BA2B-7E6E2D1672B8}" srcOrd="7" destOrd="0" presId="urn:microsoft.com/office/officeart/2005/8/layout/vList2"/>
    <dgm:cxn modelId="{18615CAB-7ECD-2A4F-AB58-FDCF34B29EDA}" type="presParOf" srcId="{4090470E-688F-9242-AEF2-568C4AE327D6}" destId="{64F84D3D-27FA-1F46-8E49-6487973129C8}" srcOrd="8" destOrd="0" presId="urn:microsoft.com/office/officeart/2005/8/layout/vList2"/>
    <dgm:cxn modelId="{805664C5-083B-6E49-B6E7-103AC7B29D3D}" type="presParOf" srcId="{4090470E-688F-9242-AEF2-568C4AE327D6}" destId="{ED3A6571-E8F9-C344-8532-10A4DBED6B01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958F6C-88AB-485F-856A-FC2D278E1038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0446100-BF94-45EE-9D0B-23F504C3B9FF}">
      <dgm:prSet/>
      <dgm:spPr/>
      <dgm:t>
        <a:bodyPr/>
        <a:lstStyle/>
        <a:p>
          <a:r>
            <a:rPr lang="es-ES" i="1" dirty="0">
              <a:solidFill>
                <a:schemeClr val="tx1">
                  <a:lumMod val="85000"/>
                  <a:lumOff val="15000"/>
                </a:schemeClr>
              </a:solidFill>
            </a:rPr>
            <a:t>2. A los niños ya no les asustan las historias de miedo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5B05B69-E3D8-4C57-9D02-A336E3A6769F}" type="parTrans" cxnId="{82EEDC59-D6F6-42E8-9597-16847BA32273}">
      <dgm:prSet/>
      <dgm:spPr/>
      <dgm:t>
        <a:bodyPr/>
        <a:lstStyle/>
        <a:p>
          <a:endParaRPr lang="en-US"/>
        </a:p>
      </dgm:t>
    </dgm:pt>
    <dgm:pt modelId="{1CF5C9FC-FE4B-41D6-9C41-755B58A14B18}" type="sibTrans" cxnId="{82EEDC59-D6F6-42E8-9597-16847BA32273}">
      <dgm:prSet/>
      <dgm:spPr/>
      <dgm:t>
        <a:bodyPr/>
        <a:lstStyle/>
        <a:p>
          <a:endParaRPr lang="en-US"/>
        </a:p>
      </dgm:t>
    </dgm:pt>
    <dgm:pt modelId="{CCE31641-46C5-4865-9EF2-9D4A3EA97323}">
      <dgm:prSet/>
      <dgm:spPr>
        <a:solidFill>
          <a:srgbClr val="0099FF"/>
        </a:solidFill>
      </dgm:spPr>
      <dgm:t>
        <a:bodyPr/>
        <a:lstStyle/>
        <a:p>
          <a:r>
            <a:rPr lang="es-ES" i="1" dirty="0">
              <a:solidFill>
                <a:schemeClr val="tx1">
                  <a:lumMod val="85000"/>
                  <a:lumOff val="15000"/>
                </a:schemeClr>
              </a:solidFill>
            </a:rPr>
            <a:t>3. ¿Desde cuándo está la pared manchada?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53D429D-56D8-454A-A9B6-7D0765BF2733}" type="parTrans" cxnId="{717A927A-4351-4BA9-9D73-B4E5B1352763}">
      <dgm:prSet/>
      <dgm:spPr/>
      <dgm:t>
        <a:bodyPr/>
        <a:lstStyle/>
        <a:p>
          <a:endParaRPr lang="en-US"/>
        </a:p>
      </dgm:t>
    </dgm:pt>
    <dgm:pt modelId="{A986082B-B13C-4EB9-B1D2-D4416A3C325B}" type="sibTrans" cxnId="{717A927A-4351-4BA9-9D73-B4E5B1352763}">
      <dgm:prSet/>
      <dgm:spPr/>
      <dgm:t>
        <a:bodyPr/>
        <a:lstStyle/>
        <a:p>
          <a:endParaRPr lang="en-US"/>
        </a:p>
      </dgm:t>
    </dgm:pt>
    <dgm:pt modelId="{0D0972FD-7421-448F-A069-153187AA5EA7}">
      <dgm:prSet/>
      <dgm:spPr>
        <a:solidFill>
          <a:srgbClr val="CC66FF"/>
        </a:solidFill>
      </dgm:spPr>
      <dgm:t>
        <a:bodyPr/>
        <a:lstStyle/>
        <a:p>
          <a:r>
            <a:rPr lang="es-ES" i="1" dirty="0">
              <a:solidFill>
                <a:schemeClr val="tx1">
                  <a:lumMod val="85000"/>
                  <a:lumOff val="15000"/>
                </a:schemeClr>
              </a:solidFill>
            </a:rPr>
            <a:t>4. El débil jamás puede perdonar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49667D1-7F96-4B06-960F-C647E8A45EA4}" type="parTrans" cxnId="{FE882A93-C18F-49E0-974A-A65DFBF0871E}">
      <dgm:prSet/>
      <dgm:spPr/>
      <dgm:t>
        <a:bodyPr/>
        <a:lstStyle/>
        <a:p>
          <a:endParaRPr lang="en-US"/>
        </a:p>
      </dgm:t>
    </dgm:pt>
    <dgm:pt modelId="{6C60AA5F-1E0E-4BFE-832C-31CD37619399}" type="sibTrans" cxnId="{FE882A93-C18F-49E0-974A-A65DFBF0871E}">
      <dgm:prSet/>
      <dgm:spPr/>
      <dgm:t>
        <a:bodyPr/>
        <a:lstStyle/>
        <a:p>
          <a:endParaRPr lang="en-US"/>
        </a:p>
      </dgm:t>
    </dgm:pt>
    <dgm:pt modelId="{1EBA3D25-673E-43D6-BC7D-7C153B5A888A}">
      <dgm:prSet/>
      <dgm:spPr>
        <a:solidFill>
          <a:srgbClr val="FFCCFF"/>
        </a:solidFill>
      </dgm:spPr>
      <dgm:t>
        <a:bodyPr/>
        <a:lstStyle/>
        <a:p>
          <a:r>
            <a:rPr lang="es-ES" i="1" dirty="0">
              <a:solidFill>
                <a:schemeClr val="tx1">
                  <a:lumMod val="85000"/>
                  <a:lumOff val="15000"/>
                </a:schemeClr>
              </a:solidFill>
            </a:rPr>
            <a:t>5. En noviembre anochece a las 5 de la tarde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7F5E3F2-6D49-4D2E-B4B1-0731C899EEBC}" type="parTrans" cxnId="{29586602-1DBB-4898-9874-0BBD9E3BD877}">
      <dgm:prSet/>
      <dgm:spPr/>
      <dgm:t>
        <a:bodyPr/>
        <a:lstStyle/>
        <a:p>
          <a:endParaRPr lang="en-US"/>
        </a:p>
      </dgm:t>
    </dgm:pt>
    <dgm:pt modelId="{2A51414A-D65F-4383-9DF0-24C3CD9DC897}" type="sibTrans" cxnId="{29586602-1DBB-4898-9874-0BBD9E3BD877}">
      <dgm:prSet/>
      <dgm:spPr/>
      <dgm:t>
        <a:bodyPr/>
        <a:lstStyle/>
        <a:p>
          <a:endParaRPr lang="en-US"/>
        </a:p>
      </dgm:t>
    </dgm:pt>
    <dgm:pt modelId="{520F4D9A-532A-4CA5-9460-BDD04D4A3CBB}">
      <dgm:prSet/>
      <dgm:spPr/>
      <dgm:t>
        <a:bodyPr/>
        <a:lstStyle/>
        <a:p>
          <a:r>
            <a:rPr lang="es-ES" i="1" dirty="0">
              <a:solidFill>
                <a:schemeClr val="tx1">
                  <a:lumMod val="85000"/>
                  <a:lumOff val="15000"/>
                </a:schemeClr>
              </a:solidFill>
            </a:rPr>
            <a:t>6. De pequeño odiaba los tomates con cebolla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273AC3A-47BD-4F6E-9EA2-2B2470CEE66E}" type="parTrans" cxnId="{99A5233E-8DC9-4E95-96E6-0C8690D90494}">
      <dgm:prSet/>
      <dgm:spPr/>
      <dgm:t>
        <a:bodyPr/>
        <a:lstStyle/>
        <a:p>
          <a:endParaRPr lang="en-US"/>
        </a:p>
      </dgm:t>
    </dgm:pt>
    <dgm:pt modelId="{020C73FF-792A-4EC2-B7BC-3A913B4BDF30}" type="sibTrans" cxnId="{99A5233E-8DC9-4E95-96E6-0C8690D90494}">
      <dgm:prSet/>
      <dgm:spPr/>
      <dgm:t>
        <a:bodyPr/>
        <a:lstStyle/>
        <a:p>
          <a:endParaRPr lang="en-US"/>
        </a:p>
      </dgm:t>
    </dgm:pt>
    <dgm:pt modelId="{C2800D1A-E538-5B46-90C6-5B3D3BE7D6E3}">
      <dgm:prSet/>
      <dgm:spPr/>
      <dgm:t>
        <a:bodyPr/>
        <a:lstStyle/>
        <a:p>
          <a:r>
            <a:rPr lang="en-US" i="1" baseline="0" dirty="0">
              <a:solidFill>
                <a:schemeClr val="tx1"/>
              </a:solidFill>
            </a:rPr>
            <a:t>1. Mi </a:t>
          </a:r>
          <a:r>
            <a:rPr lang="en-US" i="1" baseline="0" dirty="0" err="1">
              <a:solidFill>
                <a:schemeClr val="tx1"/>
              </a:solidFill>
            </a:rPr>
            <a:t>hijo</a:t>
          </a:r>
          <a:r>
            <a:rPr lang="en-US" i="1" baseline="0" dirty="0">
              <a:solidFill>
                <a:schemeClr val="tx1"/>
              </a:solidFill>
            </a:rPr>
            <a:t> </a:t>
          </a:r>
          <a:r>
            <a:rPr lang="en-US" i="1" baseline="0" dirty="0" err="1">
              <a:solidFill>
                <a:schemeClr val="tx1"/>
              </a:solidFill>
            </a:rPr>
            <a:t>llegó</a:t>
          </a:r>
          <a:r>
            <a:rPr lang="en-US" i="1" baseline="0" dirty="0">
              <a:solidFill>
                <a:schemeClr val="tx1"/>
              </a:solidFill>
            </a:rPr>
            <a:t> </a:t>
          </a:r>
          <a:r>
            <a:rPr lang="en-US" i="1" baseline="0" dirty="0" err="1">
              <a:solidFill>
                <a:schemeClr val="tx1"/>
              </a:solidFill>
            </a:rPr>
            <a:t>muy</a:t>
          </a:r>
          <a:r>
            <a:rPr lang="en-US" i="1" baseline="0" dirty="0">
              <a:solidFill>
                <a:schemeClr val="tx1"/>
              </a:solidFill>
            </a:rPr>
            <a:t> </a:t>
          </a:r>
          <a:r>
            <a:rPr lang="en-US" i="1" baseline="0" dirty="0" err="1">
              <a:solidFill>
                <a:schemeClr val="tx1"/>
              </a:solidFill>
            </a:rPr>
            <a:t>tarde</a:t>
          </a:r>
          <a:r>
            <a:rPr lang="en-US" i="1" baseline="0" dirty="0">
              <a:solidFill>
                <a:schemeClr val="tx1"/>
              </a:solidFill>
            </a:rPr>
            <a:t> a casa</a:t>
          </a:r>
        </a:p>
      </dgm:t>
    </dgm:pt>
    <dgm:pt modelId="{687622C6-D40C-5A48-A60C-20DC1F543C03}" type="parTrans" cxnId="{D65D403D-D92B-4943-900F-EBFF1ECEAC57}">
      <dgm:prSet/>
      <dgm:spPr/>
      <dgm:t>
        <a:bodyPr/>
        <a:lstStyle/>
        <a:p>
          <a:endParaRPr lang="en-US"/>
        </a:p>
      </dgm:t>
    </dgm:pt>
    <dgm:pt modelId="{90D2E5F6-AAE9-284E-82CC-92BF1EB4589D}" type="sibTrans" cxnId="{D65D403D-D92B-4943-900F-EBFF1ECEAC57}">
      <dgm:prSet/>
      <dgm:spPr/>
      <dgm:t>
        <a:bodyPr/>
        <a:lstStyle/>
        <a:p>
          <a:endParaRPr lang="en-US"/>
        </a:p>
      </dgm:t>
    </dgm:pt>
    <dgm:pt modelId="{833303AA-16EB-FB4E-8930-5701F81594D4}" type="pres">
      <dgm:prSet presAssocID="{6E958F6C-88AB-485F-856A-FC2D278E1038}" presName="linear" presStyleCnt="0">
        <dgm:presLayoutVars>
          <dgm:animLvl val="lvl"/>
          <dgm:resizeHandles val="exact"/>
        </dgm:presLayoutVars>
      </dgm:prSet>
      <dgm:spPr/>
    </dgm:pt>
    <dgm:pt modelId="{02D14B5F-5C84-CE41-AF7A-FFC0BC3D8B9F}" type="pres">
      <dgm:prSet presAssocID="{C2800D1A-E538-5B46-90C6-5B3D3BE7D6E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B1418DB-13D2-AE42-B053-F96C83B9E700}" type="pres">
      <dgm:prSet presAssocID="{90D2E5F6-AAE9-284E-82CC-92BF1EB4589D}" presName="spacer" presStyleCnt="0"/>
      <dgm:spPr/>
    </dgm:pt>
    <dgm:pt modelId="{A1125EF0-E179-CE46-A8D7-71EB71B448AD}" type="pres">
      <dgm:prSet presAssocID="{E0446100-BF94-45EE-9D0B-23F504C3B9FF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6E61B39-485D-BA45-B830-235CB1432C61}" type="pres">
      <dgm:prSet presAssocID="{1CF5C9FC-FE4B-41D6-9C41-755B58A14B18}" presName="spacer" presStyleCnt="0"/>
      <dgm:spPr/>
    </dgm:pt>
    <dgm:pt modelId="{2A30EDAE-5A97-144B-BFC7-CA53AA14BF02}" type="pres">
      <dgm:prSet presAssocID="{CCE31641-46C5-4865-9EF2-9D4A3EA97323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8189D58F-E5CE-AF43-A4BC-787798C5C633}" type="pres">
      <dgm:prSet presAssocID="{A986082B-B13C-4EB9-B1D2-D4416A3C325B}" presName="spacer" presStyleCnt="0"/>
      <dgm:spPr/>
    </dgm:pt>
    <dgm:pt modelId="{AB4D425D-71F4-0645-9383-1D4FEC0D33B4}" type="pres">
      <dgm:prSet presAssocID="{0D0972FD-7421-448F-A069-153187AA5EA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D315BD4-4CB9-7749-B7FC-2DE7EFA42E7C}" type="pres">
      <dgm:prSet presAssocID="{6C60AA5F-1E0E-4BFE-832C-31CD37619399}" presName="spacer" presStyleCnt="0"/>
      <dgm:spPr/>
    </dgm:pt>
    <dgm:pt modelId="{6D5CDBC6-A0F5-9B4D-8BB5-C2B519FC18E7}" type="pres">
      <dgm:prSet presAssocID="{1EBA3D25-673E-43D6-BC7D-7C153B5A888A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054F3A5-AB69-F041-B8E8-54A2BA776439}" type="pres">
      <dgm:prSet presAssocID="{2A51414A-D65F-4383-9DF0-24C3CD9DC897}" presName="spacer" presStyleCnt="0"/>
      <dgm:spPr/>
    </dgm:pt>
    <dgm:pt modelId="{5D887939-7B04-0742-B276-78F942FFC282}" type="pres">
      <dgm:prSet presAssocID="{520F4D9A-532A-4CA5-9460-BDD04D4A3CB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9586602-1DBB-4898-9874-0BBD9E3BD877}" srcId="{6E958F6C-88AB-485F-856A-FC2D278E1038}" destId="{1EBA3D25-673E-43D6-BC7D-7C153B5A888A}" srcOrd="4" destOrd="0" parTransId="{B7F5E3F2-6D49-4D2E-B4B1-0731C899EEBC}" sibTransId="{2A51414A-D65F-4383-9DF0-24C3CD9DC897}"/>
    <dgm:cxn modelId="{D65D403D-D92B-4943-900F-EBFF1ECEAC57}" srcId="{6E958F6C-88AB-485F-856A-FC2D278E1038}" destId="{C2800D1A-E538-5B46-90C6-5B3D3BE7D6E3}" srcOrd="0" destOrd="0" parTransId="{687622C6-D40C-5A48-A60C-20DC1F543C03}" sibTransId="{90D2E5F6-AAE9-284E-82CC-92BF1EB4589D}"/>
    <dgm:cxn modelId="{99A5233E-8DC9-4E95-96E6-0C8690D90494}" srcId="{6E958F6C-88AB-485F-856A-FC2D278E1038}" destId="{520F4D9A-532A-4CA5-9460-BDD04D4A3CBB}" srcOrd="5" destOrd="0" parTransId="{9273AC3A-47BD-4F6E-9EA2-2B2470CEE66E}" sibTransId="{020C73FF-792A-4EC2-B7BC-3A913B4BDF30}"/>
    <dgm:cxn modelId="{82EEDC59-D6F6-42E8-9597-16847BA32273}" srcId="{6E958F6C-88AB-485F-856A-FC2D278E1038}" destId="{E0446100-BF94-45EE-9D0B-23F504C3B9FF}" srcOrd="1" destOrd="0" parTransId="{85B05B69-E3D8-4C57-9D02-A336E3A6769F}" sibTransId="{1CF5C9FC-FE4B-41D6-9C41-755B58A14B18}"/>
    <dgm:cxn modelId="{717A927A-4351-4BA9-9D73-B4E5B1352763}" srcId="{6E958F6C-88AB-485F-856A-FC2D278E1038}" destId="{CCE31641-46C5-4865-9EF2-9D4A3EA97323}" srcOrd="2" destOrd="0" parTransId="{353D429D-56D8-454A-A9B6-7D0765BF2733}" sibTransId="{A986082B-B13C-4EB9-B1D2-D4416A3C325B}"/>
    <dgm:cxn modelId="{EF9F168C-1394-EC46-831B-D31E4DF508B6}" type="presOf" srcId="{E0446100-BF94-45EE-9D0B-23F504C3B9FF}" destId="{A1125EF0-E179-CE46-A8D7-71EB71B448AD}" srcOrd="0" destOrd="0" presId="urn:microsoft.com/office/officeart/2005/8/layout/vList2"/>
    <dgm:cxn modelId="{FE882A93-C18F-49E0-974A-A65DFBF0871E}" srcId="{6E958F6C-88AB-485F-856A-FC2D278E1038}" destId="{0D0972FD-7421-448F-A069-153187AA5EA7}" srcOrd="3" destOrd="0" parTransId="{449667D1-7F96-4B06-960F-C647E8A45EA4}" sibTransId="{6C60AA5F-1E0E-4BFE-832C-31CD37619399}"/>
    <dgm:cxn modelId="{67709DB1-3C2F-1044-A91D-E17D34AB3721}" type="presOf" srcId="{0D0972FD-7421-448F-A069-153187AA5EA7}" destId="{AB4D425D-71F4-0645-9383-1D4FEC0D33B4}" srcOrd="0" destOrd="0" presId="urn:microsoft.com/office/officeart/2005/8/layout/vList2"/>
    <dgm:cxn modelId="{9F4C25C7-F852-9E41-A823-296BAB5A3544}" type="presOf" srcId="{6E958F6C-88AB-485F-856A-FC2D278E1038}" destId="{833303AA-16EB-FB4E-8930-5701F81594D4}" srcOrd="0" destOrd="0" presId="urn:microsoft.com/office/officeart/2005/8/layout/vList2"/>
    <dgm:cxn modelId="{BA22D5D2-566C-DE4B-B013-351D11D83617}" type="presOf" srcId="{CCE31641-46C5-4865-9EF2-9D4A3EA97323}" destId="{2A30EDAE-5A97-144B-BFC7-CA53AA14BF02}" srcOrd="0" destOrd="0" presId="urn:microsoft.com/office/officeart/2005/8/layout/vList2"/>
    <dgm:cxn modelId="{76ED2AE7-0FF6-FE45-A726-6DBCC60722D1}" type="presOf" srcId="{1EBA3D25-673E-43D6-BC7D-7C153B5A888A}" destId="{6D5CDBC6-A0F5-9B4D-8BB5-C2B519FC18E7}" srcOrd="0" destOrd="0" presId="urn:microsoft.com/office/officeart/2005/8/layout/vList2"/>
    <dgm:cxn modelId="{8E7EFDE9-C87A-5E44-A3C3-4F9CEE0A721C}" type="presOf" srcId="{C2800D1A-E538-5B46-90C6-5B3D3BE7D6E3}" destId="{02D14B5F-5C84-CE41-AF7A-FFC0BC3D8B9F}" srcOrd="0" destOrd="0" presId="urn:microsoft.com/office/officeart/2005/8/layout/vList2"/>
    <dgm:cxn modelId="{D95F89F0-6243-414E-8E7D-6DE41F9720F6}" type="presOf" srcId="{520F4D9A-532A-4CA5-9460-BDD04D4A3CBB}" destId="{5D887939-7B04-0742-B276-78F942FFC282}" srcOrd="0" destOrd="0" presId="urn:microsoft.com/office/officeart/2005/8/layout/vList2"/>
    <dgm:cxn modelId="{B5719418-59E8-7D46-AA1C-BDA3AB7BEAFC}" type="presParOf" srcId="{833303AA-16EB-FB4E-8930-5701F81594D4}" destId="{02D14B5F-5C84-CE41-AF7A-FFC0BC3D8B9F}" srcOrd="0" destOrd="0" presId="urn:microsoft.com/office/officeart/2005/8/layout/vList2"/>
    <dgm:cxn modelId="{BDD6E4DF-B685-6A4B-8039-17895629E1C6}" type="presParOf" srcId="{833303AA-16EB-FB4E-8930-5701F81594D4}" destId="{0B1418DB-13D2-AE42-B053-F96C83B9E700}" srcOrd="1" destOrd="0" presId="urn:microsoft.com/office/officeart/2005/8/layout/vList2"/>
    <dgm:cxn modelId="{7BD85929-C158-0A41-A7C0-19AC592A40F7}" type="presParOf" srcId="{833303AA-16EB-FB4E-8930-5701F81594D4}" destId="{A1125EF0-E179-CE46-A8D7-71EB71B448AD}" srcOrd="2" destOrd="0" presId="urn:microsoft.com/office/officeart/2005/8/layout/vList2"/>
    <dgm:cxn modelId="{BA43E816-C139-2946-9520-A6067263DFD7}" type="presParOf" srcId="{833303AA-16EB-FB4E-8930-5701F81594D4}" destId="{E6E61B39-485D-BA45-B830-235CB1432C61}" srcOrd="3" destOrd="0" presId="urn:microsoft.com/office/officeart/2005/8/layout/vList2"/>
    <dgm:cxn modelId="{53E368D3-44A6-4D44-A873-DB88566AFA12}" type="presParOf" srcId="{833303AA-16EB-FB4E-8930-5701F81594D4}" destId="{2A30EDAE-5A97-144B-BFC7-CA53AA14BF02}" srcOrd="4" destOrd="0" presId="urn:microsoft.com/office/officeart/2005/8/layout/vList2"/>
    <dgm:cxn modelId="{91E7013E-6CED-5148-9753-371AE65F0B61}" type="presParOf" srcId="{833303AA-16EB-FB4E-8930-5701F81594D4}" destId="{8189D58F-E5CE-AF43-A4BC-787798C5C633}" srcOrd="5" destOrd="0" presId="urn:microsoft.com/office/officeart/2005/8/layout/vList2"/>
    <dgm:cxn modelId="{204BA5FC-7F5F-B745-93DF-E046048E10E6}" type="presParOf" srcId="{833303AA-16EB-FB4E-8930-5701F81594D4}" destId="{AB4D425D-71F4-0645-9383-1D4FEC0D33B4}" srcOrd="6" destOrd="0" presId="urn:microsoft.com/office/officeart/2005/8/layout/vList2"/>
    <dgm:cxn modelId="{12AC76F7-EFAF-864D-8DA1-C43562B7E782}" type="presParOf" srcId="{833303AA-16EB-FB4E-8930-5701F81594D4}" destId="{1D315BD4-4CB9-7749-B7FC-2DE7EFA42E7C}" srcOrd="7" destOrd="0" presId="urn:microsoft.com/office/officeart/2005/8/layout/vList2"/>
    <dgm:cxn modelId="{63FDA2EE-0957-444E-B259-8241783EA4B1}" type="presParOf" srcId="{833303AA-16EB-FB4E-8930-5701F81594D4}" destId="{6D5CDBC6-A0F5-9B4D-8BB5-C2B519FC18E7}" srcOrd="8" destOrd="0" presId="urn:microsoft.com/office/officeart/2005/8/layout/vList2"/>
    <dgm:cxn modelId="{F1C51C50-6292-B34D-8F41-D049F88153E1}" type="presParOf" srcId="{833303AA-16EB-FB4E-8930-5701F81594D4}" destId="{2054F3A5-AB69-F041-B8E8-54A2BA776439}" srcOrd="9" destOrd="0" presId="urn:microsoft.com/office/officeart/2005/8/layout/vList2"/>
    <dgm:cxn modelId="{E6F00F29-5EA3-F74B-B8E0-69B092E64986}" type="presParOf" srcId="{833303AA-16EB-FB4E-8930-5701F81594D4}" destId="{5D887939-7B04-0742-B276-78F942FFC28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C10390-DE23-42CE-BCE3-C2B1665E8195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C130BE3-49AB-43C4-9BA8-BB8F9E07EDD0}">
      <dgm:prSet/>
      <dgm:spPr/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Impersonales</a:t>
          </a:r>
        </a:p>
      </dgm:t>
    </dgm:pt>
    <dgm:pt modelId="{DAEFC450-62A9-4116-B9FA-4EEDD0C0A602}" type="parTrans" cxnId="{379E5B9D-4912-43CA-83A5-509D4F9A60D6}">
      <dgm:prSet/>
      <dgm:spPr/>
      <dgm:t>
        <a:bodyPr/>
        <a:lstStyle/>
        <a:p>
          <a:endParaRPr lang="en-US"/>
        </a:p>
      </dgm:t>
    </dgm:pt>
    <dgm:pt modelId="{70AE7CD7-7BAB-40BA-A743-B5EB7AB0E0E1}" type="sibTrans" cxnId="{379E5B9D-4912-43CA-83A5-509D4F9A60D6}">
      <dgm:prSet/>
      <dgm:spPr/>
      <dgm:t>
        <a:bodyPr/>
        <a:lstStyle/>
        <a:p>
          <a:endParaRPr lang="en-US"/>
        </a:p>
      </dgm:t>
    </dgm:pt>
    <dgm:pt modelId="{9CECEE2C-C119-4DAF-82AE-7DCCB23F1588}">
      <dgm:prSet/>
      <dgm:spPr>
        <a:solidFill>
          <a:srgbClr val="0099FF"/>
        </a:solidFill>
      </dgm:spPr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Copulativas</a:t>
          </a:r>
        </a:p>
      </dgm:t>
    </dgm:pt>
    <dgm:pt modelId="{471BD9C4-74A9-4A00-B907-5E4937E10DBF}" type="parTrans" cxnId="{CFEDD3EE-3AE9-4AC7-981F-FBA705ADDDC7}">
      <dgm:prSet/>
      <dgm:spPr/>
      <dgm:t>
        <a:bodyPr/>
        <a:lstStyle/>
        <a:p>
          <a:endParaRPr lang="en-US"/>
        </a:p>
      </dgm:t>
    </dgm:pt>
    <dgm:pt modelId="{930C3795-25B7-45F5-8DAD-CE50E03427B0}" type="sibTrans" cxnId="{CFEDD3EE-3AE9-4AC7-981F-FBA705ADDDC7}">
      <dgm:prSet/>
      <dgm:spPr/>
      <dgm:t>
        <a:bodyPr/>
        <a:lstStyle/>
        <a:p>
          <a:endParaRPr lang="en-US"/>
        </a:p>
      </dgm:t>
    </dgm:pt>
    <dgm:pt modelId="{EA581E4B-79DB-4B2D-AB72-66964CA5E646}">
      <dgm:prSet/>
      <dgm:spPr>
        <a:solidFill>
          <a:srgbClr val="CC00FF"/>
        </a:solidFill>
      </dgm:spPr>
      <dgm:t>
        <a:bodyPr/>
        <a:lstStyle/>
        <a:p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Transitivas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BEBAA51-8C56-4A0E-AEFD-18AB801E15F5}" type="parTrans" cxnId="{1DF429E6-1CC3-47B0-84A8-9FFE7C47CA3E}">
      <dgm:prSet/>
      <dgm:spPr/>
      <dgm:t>
        <a:bodyPr/>
        <a:lstStyle/>
        <a:p>
          <a:endParaRPr lang="en-US"/>
        </a:p>
      </dgm:t>
    </dgm:pt>
    <dgm:pt modelId="{F1BC0424-1D89-451B-AFC7-5EC53A50F82D}" type="sibTrans" cxnId="{1DF429E6-1CC3-47B0-84A8-9FFE7C47CA3E}">
      <dgm:prSet/>
      <dgm:spPr/>
      <dgm:t>
        <a:bodyPr/>
        <a:lstStyle/>
        <a:p>
          <a:endParaRPr lang="en-US"/>
        </a:p>
      </dgm:t>
    </dgm:pt>
    <dgm:pt modelId="{0BE957FD-136A-4CBC-BDB7-0AC4350898A3}">
      <dgm:prSet/>
      <dgm:spPr>
        <a:solidFill>
          <a:srgbClr val="FFCCFF"/>
        </a:solidFill>
      </dgm:spPr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Ditransitivas</a:t>
          </a:r>
        </a:p>
      </dgm:t>
    </dgm:pt>
    <dgm:pt modelId="{CC8DF979-E1A4-4EFD-87BF-92657B65FA75}" type="parTrans" cxnId="{259C3950-B389-40E7-B8BC-8D46F6F9F0C7}">
      <dgm:prSet/>
      <dgm:spPr/>
      <dgm:t>
        <a:bodyPr/>
        <a:lstStyle/>
        <a:p>
          <a:endParaRPr lang="en-US"/>
        </a:p>
      </dgm:t>
    </dgm:pt>
    <dgm:pt modelId="{9EFD539B-2A50-4024-ACC8-3EABD9791219}" type="sibTrans" cxnId="{259C3950-B389-40E7-B8BC-8D46F6F9F0C7}">
      <dgm:prSet/>
      <dgm:spPr/>
      <dgm:t>
        <a:bodyPr/>
        <a:lstStyle/>
        <a:p>
          <a:endParaRPr lang="en-US"/>
        </a:p>
      </dgm:t>
    </dgm:pt>
    <dgm:pt modelId="{F8A62221-4C4B-4D2B-BD8F-B2C8B5DE6457}">
      <dgm:prSet/>
      <dgm:spPr/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Intransitivas</a:t>
          </a:r>
        </a:p>
      </dgm:t>
    </dgm:pt>
    <dgm:pt modelId="{A62112A5-1CA1-405D-8942-D1E26E93FD68}" type="parTrans" cxnId="{F72427FE-C3A8-4A77-BDEA-2765EEDF3B7C}">
      <dgm:prSet/>
      <dgm:spPr/>
      <dgm:t>
        <a:bodyPr/>
        <a:lstStyle/>
        <a:p>
          <a:endParaRPr lang="en-US"/>
        </a:p>
      </dgm:t>
    </dgm:pt>
    <dgm:pt modelId="{97287D31-1DB9-4F5D-A5E6-06A24B0F8675}" type="sibTrans" cxnId="{F72427FE-C3A8-4A77-BDEA-2765EEDF3B7C}">
      <dgm:prSet/>
      <dgm:spPr/>
      <dgm:t>
        <a:bodyPr/>
        <a:lstStyle/>
        <a:p>
          <a:endParaRPr lang="en-US"/>
        </a:p>
      </dgm:t>
    </dgm:pt>
    <dgm:pt modelId="{D052DF1B-7EB4-2A45-AA7F-EA831E72C41B}">
      <dgm:prSet/>
      <dgm:spPr/>
      <dgm:t>
        <a:bodyPr/>
        <a:lstStyle/>
        <a:p>
          <a:r>
            <a:rPr lang="en-US"/>
            <a:t>Oraciones con verbo preposicional</a:t>
          </a:r>
        </a:p>
      </dgm:t>
    </dgm:pt>
    <dgm:pt modelId="{D31A72E2-4EC7-A74B-8BC4-2F7FCEC2D507}" type="parTrans" cxnId="{C5A1196C-25DD-6B49-A9F3-4259BA5E27FE}">
      <dgm:prSet/>
      <dgm:spPr/>
      <dgm:t>
        <a:bodyPr/>
        <a:lstStyle/>
        <a:p>
          <a:endParaRPr lang="en-US"/>
        </a:p>
      </dgm:t>
    </dgm:pt>
    <dgm:pt modelId="{33C3FD26-D70B-114D-96F4-3996FC745AC5}" type="sibTrans" cxnId="{C5A1196C-25DD-6B49-A9F3-4259BA5E27FE}">
      <dgm:prSet/>
      <dgm:spPr/>
      <dgm:t>
        <a:bodyPr/>
        <a:lstStyle/>
        <a:p>
          <a:endParaRPr lang="en-US"/>
        </a:p>
      </dgm:t>
    </dgm:pt>
    <dgm:pt modelId="{4B7B483F-AB93-0D44-A3CF-A14BB560071A}">
      <dgm:prSet/>
      <dgm:spPr/>
      <dgm:t>
        <a:bodyPr/>
        <a:lstStyle/>
        <a:p>
          <a:r>
            <a:rPr lang="en-US" dirty="0" err="1"/>
            <a:t>Oraciones</a:t>
          </a:r>
          <a:r>
            <a:rPr lang="en-US" dirty="0"/>
            <a:t> con </a:t>
          </a:r>
          <a:r>
            <a:rPr lang="en-US" dirty="0" err="1"/>
            <a:t>verbos</a:t>
          </a:r>
          <a:r>
            <a:rPr lang="en-US" dirty="0"/>
            <a:t> del </a:t>
          </a:r>
          <a:r>
            <a:rPr lang="en-US" dirty="0" err="1"/>
            <a:t>tipo</a:t>
          </a:r>
          <a:r>
            <a:rPr lang="en-US" dirty="0"/>
            <a:t> </a:t>
          </a:r>
          <a:r>
            <a:rPr lang="en-US" i="1" dirty="0" err="1"/>
            <a:t>gustar</a:t>
          </a:r>
          <a:endParaRPr lang="en-US" i="1" dirty="0"/>
        </a:p>
      </dgm:t>
    </dgm:pt>
    <dgm:pt modelId="{369E640D-882A-B44D-9185-35BA6979262B}" type="parTrans" cxnId="{032459C5-4AE1-9642-94F6-0F6804C6069A}">
      <dgm:prSet/>
      <dgm:spPr/>
      <dgm:t>
        <a:bodyPr/>
        <a:lstStyle/>
        <a:p>
          <a:endParaRPr lang="en-US"/>
        </a:p>
      </dgm:t>
    </dgm:pt>
    <dgm:pt modelId="{5BEABADD-FAD0-8542-8768-B3ACB7EC756D}" type="sibTrans" cxnId="{032459C5-4AE1-9642-94F6-0F6804C6069A}">
      <dgm:prSet/>
      <dgm:spPr/>
      <dgm:t>
        <a:bodyPr/>
        <a:lstStyle/>
        <a:p>
          <a:endParaRPr lang="en-US"/>
        </a:p>
      </dgm:t>
    </dgm:pt>
    <dgm:pt modelId="{29611F93-A68E-F44C-BCEF-85CA9B2EE0D1}">
      <dgm:prSet/>
      <dgm:spPr/>
      <dgm:t>
        <a:bodyPr/>
        <a:lstStyle/>
        <a:p>
          <a:r>
            <a:rPr lang="en-US"/>
            <a:t>Oraciones intransitivas propiamente dichas</a:t>
          </a:r>
        </a:p>
      </dgm:t>
    </dgm:pt>
    <dgm:pt modelId="{67415E2B-C3DB-934C-81A6-8368D1BE6B9D}" type="parTrans" cxnId="{73754100-AB52-C34D-9699-134315F2AD1C}">
      <dgm:prSet/>
      <dgm:spPr/>
      <dgm:t>
        <a:bodyPr/>
        <a:lstStyle/>
        <a:p>
          <a:endParaRPr lang="en-US"/>
        </a:p>
      </dgm:t>
    </dgm:pt>
    <dgm:pt modelId="{9E7BFD7C-F3F3-904C-B308-CA7EECF95B19}" type="sibTrans" cxnId="{73754100-AB52-C34D-9699-134315F2AD1C}">
      <dgm:prSet/>
      <dgm:spPr/>
      <dgm:t>
        <a:bodyPr/>
        <a:lstStyle/>
        <a:p>
          <a:endParaRPr lang="en-US"/>
        </a:p>
      </dgm:t>
    </dgm:pt>
    <dgm:pt modelId="{A8C95F21-ADA6-EC4F-81EE-03E2240733CD}" type="pres">
      <dgm:prSet presAssocID="{40C10390-DE23-42CE-BCE3-C2B1665E8195}" presName="linear" presStyleCnt="0">
        <dgm:presLayoutVars>
          <dgm:animLvl val="lvl"/>
          <dgm:resizeHandles val="exact"/>
        </dgm:presLayoutVars>
      </dgm:prSet>
      <dgm:spPr/>
    </dgm:pt>
    <dgm:pt modelId="{BE42E5E4-1928-BB4E-B0F4-5BCFED83BB3E}" type="pres">
      <dgm:prSet presAssocID="{AC130BE3-49AB-43C4-9BA8-BB8F9E07EDD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1885041-1CDD-DC49-AC3A-3ACAFA791E32}" type="pres">
      <dgm:prSet presAssocID="{70AE7CD7-7BAB-40BA-A743-B5EB7AB0E0E1}" presName="spacer" presStyleCnt="0"/>
      <dgm:spPr/>
    </dgm:pt>
    <dgm:pt modelId="{F2D81C5E-9EA6-8C41-AC42-96AA747C3AC6}" type="pres">
      <dgm:prSet presAssocID="{9CECEE2C-C119-4DAF-82AE-7DCCB23F158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C5FAD1C-9416-924C-96D8-642C67F348F9}" type="pres">
      <dgm:prSet presAssocID="{930C3795-25B7-45F5-8DAD-CE50E03427B0}" presName="spacer" presStyleCnt="0"/>
      <dgm:spPr/>
    </dgm:pt>
    <dgm:pt modelId="{E1C99E2A-8E74-4F4A-AEB0-134D45691A5E}" type="pres">
      <dgm:prSet presAssocID="{EA581E4B-79DB-4B2D-AB72-66964CA5E64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08F6F9F-8F26-054E-953B-2244A349AC95}" type="pres">
      <dgm:prSet presAssocID="{F1BC0424-1D89-451B-AFC7-5EC53A50F82D}" presName="spacer" presStyleCnt="0"/>
      <dgm:spPr/>
    </dgm:pt>
    <dgm:pt modelId="{2899B2F4-E763-4148-9435-1C07EE5F1492}" type="pres">
      <dgm:prSet presAssocID="{0BE957FD-136A-4CBC-BDB7-0AC4350898A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4289BB1-15EF-A847-AD51-AE6292E710FC}" type="pres">
      <dgm:prSet presAssocID="{9EFD539B-2A50-4024-ACC8-3EABD9791219}" presName="spacer" presStyleCnt="0"/>
      <dgm:spPr/>
    </dgm:pt>
    <dgm:pt modelId="{1BCE6EC5-2931-D648-9A72-9F61035E27F9}" type="pres">
      <dgm:prSet presAssocID="{F8A62221-4C4B-4D2B-BD8F-B2C8B5DE6457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A9E645F3-6B08-6246-848A-386572754683}" type="pres">
      <dgm:prSet presAssocID="{F8A62221-4C4B-4D2B-BD8F-B2C8B5DE645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3754100-AB52-C34D-9699-134315F2AD1C}" srcId="{F8A62221-4C4B-4D2B-BD8F-B2C8B5DE6457}" destId="{29611F93-A68E-F44C-BCEF-85CA9B2EE0D1}" srcOrd="2" destOrd="0" parTransId="{67415E2B-C3DB-934C-81A6-8368D1BE6B9D}" sibTransId="{9E7BFD7C-F3F3-904C-B308-CA7EECF95B19}"/>
    <dgm:cxn modelId="{1750C80F-A27D-0A42-8EE9-CCD5E6903BAB}" type="presOf" srcId="{AC130BE3-49AB-43C4-9BA8-BB8F9E07EDD0}" destId="{BE42E5E4-1928-BB4E-B0F4-5BCFED83BB3E}" srcOrd="0" destOrd="0" presId="urn:microsoft.com/office/officeart/2005/8/layout/vList2"/>
    <dgm:cxn modelId="{FA68E616-32B3-5A4B-A68D-099BFE73589B}" type="presOf" srcId="{29611F93-A68E-F44C-BCEF-85CA9B2EE0D1}" destId="{A9E645F3-6B08-6246-848A-386572754683}" srcOrd="0" destOrd="2" presId="urn:microsoft.com/office/officeart/2005/8/layout/vList2"/>
    <dgm:cxn modelId="{931F202F-C554-7545-86C0-972F9177A05D}" type="presOf" srcId="{F8A62221-4C4B-4D2B-BD8F-B2C8B5DE6457}" destId="{1BCE6EC5-2931-D648-9A72-9F61035E27F9}" srcOrd="0" destOrd="0" presId="urn:microsoft.com/office/officeart/2005/8/layout/vList2"/>
    <dgm:cxn modelId="{976A5633-E00B-2443-957C-1E48A872A1B9}" type="presOf" srcId="{0BE957FD-136A-4CBC-BDB7-0AC4350898A3}" destId="{2899B2F4-E763-4148-9435-1C07EE5F1492}" srcOrd="0" destOrd="0" presId="urn:microsoft.com/office/officeart/2005/8/layout/vList2"/>
    <dgm:cxn modelId="{F361AB4B-6F65-4042-82D8-9FA2A15D6138}" type="presOf" srcId="{4B7B483F-AB93-0D44-A3CF-A14BB560071A}" destId="{A9E645F3-6B08-6246-848A-386572754683}" srcOrd="0" destOrd="1" presId="urn:microsoft.com/office/officeart/2005/8/layout/vList2"/>
    <dgm:cxn modelId="{259C3950-B389-40E7-B8BC-8D46F6F9F0C7}" srcId="{40C10390-DE23-42CE-BCE3-C2B1665E8195}" destId="{0BE957FD-136A-4CBC-BDB7-0AC4350898A3}" srcOrd="3" destOrd="0" parTransId="{CC8DF979-E1A4-4EFD-87BF-92657B65FA75}" sibTransId="{9EFD539B-2A50-4024-ACC8-3EABD9791219}"/>
    <dgm:cxn modelId="{95D34964-F7B5-5A47-A20C-248B9A4F1BFD}" type="presOf" srcId="{40C10390-DE23-42CE-BCE3-C2B1665E8195}" destId="{A8C95F21-ADA6-EC4F-81EE-03E2240733CD}" srcOrd="0" destOrd="0" presId="urn:microsoft.com/office/officeart/2005/8/layout/vList2"/>
    <dgm:cxn modelId="{C5A1196C-25DD-6B49-A9F3-4259BA5E27FE}" srcId="{F8A62221-4C4B-4D2B-BD8F-B2C8B5DE6457}" destId="{D052DF1B-7EB4-2A45-AA7F-EA831E72C41B}" srcOrd="0" destOrd="0" parTransId="{D31A72E2-4EC7-A74B-8BC4-2F7FCEC2D507}" sibTransId="{33C3FD26-D70B-114D-96F4-3996FC745AC5}"/>
    <dgm:cxn modelId="{EEDE457F-8D3A-5E42-A682-86A7C1AE939B}" type="presOf" srcId="{9CECEE2C-C119-4DAF-82AE-7DCCB23F1588}" destId="{F2D81C5E-9EA6-8C41-AC42-96AA747C3AC6}" srcOrd="0" destOrd="0" presId="urn:microsoft.com/office/officeart/2005/8/layout/vList2"/>
    <dgm:cxn modelId="{EABF4398-7C51-F340-828C-A934FC037F9C}" type="presOf" srcId="{D052DF1B-7EB4-2A45-AA7F-EA831E72C41B}" destId="{A9E645F3-6B08-6246-848A-386572754683}" srcOrd="0" destOrd="0" presId="urn:microsoft.com/office/officeart/2005/8/layout/vList2"/>
    <dgm:cxn modelId="{379E5B9D-4912-43CA-83A5-509D4F9A60D6}" srcId="{40C10390-DE23-42CE-BCE3-C2B1665E8195}" destId="{AC130BE3-49AB-43C4-9BA8-BB8F9E07EDD0}" srcOrd="0" destOrd="0" parTransId="{DAEFC450-62A9-4116-B9FA-4EEDD0C0A602}" sibTransId="{70AE7CD7-7BAB-40BA-A743-B5EB7AB0E0E1}"/>
    <dgm:cxn modelId="{032459C5-4AE1-9642-94F6-0F6804C6069A}" srcId="{F8A62221-4C4B-4D2B-BD8F-B2C8B5DE6457}" destId="{4B7B483F-AB93-0D44-A3CF-A14BB560071A}" srcOrd="1" destOrd="0" parTransId="{369E640D-882A-B44D-9185-35BA6979262B}" sibTransId="{5BEABADD-FAD0-8542-8768-B3ACB7EC756D}"/>
    <dgm:cxn modelId="{62D10DD5-8A98-7C4F-B9EA-0A3E52636D40}" type="presOf" srcId="{EA581E4B-79DB-4B2D-AB72-66964CA5E646}" destId="{E1C99E2A-8E74-4F4A-AEB0-134D45691A5E}" srcOrd="0" destOrd="0" presId="urn:microsoft.com/office/officeart/2005/8/layout/vList2"/>
    <dgm:cxn modelId="{1DF429E6-1CC3-47B0-84A8-9FFE7C47CA3E}" srcId="{40C10390-DE23-42CE-BCE3-C2B1665E8195}" destId="{EA581E4B-79DB-4B2D-AB72-66964CA5E646}" srcOrd="2" destOrd="0" parTransId="{5BEBAA51-8C56-4A0E-AEFD-18AB801E15F5}" sibTransId="{F1BC0424-1D89-451B-AFC7-5EC53A50F82D}"/>
    <dgm:cxn modelId="{CFEDD3EE-3AE9-4AC7-981F-FBA705ADDDC7}" srcId="{40C10390-DE23-42CE-BCE3-C2B1665E8195}" destId="{9CECEE2C-C119-4DAF-82AE-7DCCB23F1588}" srcOrd="1" destOrd="0" parTransId="{471BD9C4-74A9-4A00-B907-5E4937E10DBF}" sibTransId="{930C3795-25B7-45F5-8DAD-CE50E03427B0}"/>
    <dgm:cxn modelId="{F72427FE-C3A8-4A77-BDEA-2765EEDF3B7C}" srcId="{40C10390-DE23-42CE-BCE3-C2B1665E8195}" destId="{F8A62221-4C4B-4D2B-BD8F-B2C8B5DE6457}" srcOrd="4" destOrd="0" parTransId="{A62112A5-1CA1-405D-8942-D1E26E93FD68}" sibTransId="{97287D31-1DB9-4F5D-A5E6-06A24B0F8675}"/>
    <dgm:cxn modelId="{984371D5-12BF-6542-AA49-735BCE757F30}" type="presParOf" srcId="{A8C95F21-ADA6-EC4F-81EE-03E2240733CD}" destId="{BE42E5E4-1928-BB4E-B0F4-5BCFED83BB3E}" srcOrd="0" destOrd="0" presId="urn:microsoft.com/office/officeart/2005/8/layout/vList2"/>
    <dgm:cxn modelId="{49676C0D-46F2-254C-A80C-904D0D2B55AF}" type="presParOf" srcId="{A8C95F21-ADA6-EC4F-81EE-03E2240733CD}" destId="{C1885041-1CDD-DC49-AC3A-3ACAFA791E32}" srcOrd="1" destOrd="0" presId="urn:microsoft.com/office/officeart/2005/8/layout/vList2"/>
    <dgm:cxn modelId="{3365F44B-82FB-DE49-97D4-17EA2F3AB83E}" type="presParOf" srcId="{A8C95F21-ADA6-EC4F-81EE-03E2240733CD}" destId="{F2D81C5E-9EA6-8C41-AC42-96AA747C3AC6}" srcOrd="2" destOrd="0" presId="urn:microsoft.com/office/officeart/2005/8/layout/vList2"/>
    <dgm:cxn modelId="{2575F55F-E086-8D49-A878-6D190D912AC6}" type="presParOf" srcId="{A8C95F21-ADA6-EC4F-81EE-03E2240733CD}" destId="{FC5FAD1C-9416-924C-96D8-642C67F348F9}" srcOrd="3" destOrd="0" presId="urn:microsoft.com/office/officeart/2005/8/layout/vList2"/>
    <dgm:cxn modelId="{B86D454C-ABDB-024F-8C96-4A65CD1387D8}" type="presParOf" srcId="{A8C95F21-ADA6-EC4F-81EE-03E2240733CD}" destId="{E1C99E2A-8E74-4F4A-AEB0-134D45691A5E}" srcOrd="4" destOrd="0" presId="urn:microsoft.com/office/officeart/2005/8/layout/vList2"/>
    <dgm:cxn modelId="{6AE27482-3ED9-AB42-BA3D-868B6D7D1CEE}" type="presParOf" srcId="{A8C95F21-ADA6-EC4F-81EE-03E2240733CD}" destId="{608F6F9F-8F26-054E-953B-2244A349AC95}" srcOrd="5" destOrd="0" presId="urn:microsoft.com/office/officeart/2005/8/layout/vList2"/>
    <dgm:cxn modelId="{EE862F46-F7A7-8D46-8587-E12E4BB5ACD7}" type="presParOf" srcId="{A8C95F21-ADA6-EC4F-81EE-03E2240733CD}" destId="{2899B2F4-E763-4148-9435-1C07EE5F1492}" srcOrd="6" destOrd="0" presId="urn:microsoft.com/office/officeart/2005/8/layout/vList2"/>
    <dgm:cxn modelId="{2AE90A5D-F54D-7147-8AC1-2F88C50C3029}" type="presParOf" srcId="{A8C95F21-ADA6-EC4F-81EE-03E2240733CD}" destId="{B4289BB1-15EF-A847-AD51-AE6292E710FC}" srcOrd="7" destOrd="0" presId="urn:microsoft.com/office/officeart/2005/8/layout/vList2"/>
    <dgm:cxn modelId="{CDDC9D77-08F3-DF44-B1F6-318DD419A7F3}" type="presParOf" srcId="{A8C95F21-ADA6-EC4F-81EE-03E2240733CD}" destId="{1BCE6EC5-2931-D648-9A72-9F61035E27F9}" srcOrd="8" destOrd="0" presId="urn:microsoft.com/office/officeart/2005/8/layout/vList2"/>
    <dgm:cxn modelId="{A7010EAF-2671-F249-929D-85402C74EB43}" type="presParOf" srcId="{A8C95F21-ADA6-EC4F-81EE-03E2240733CD}" destId="{A9E645F3-6B08-6246-848A-386572754683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39ED85C-0A87-4ED0-9C22-B516A9E1B8D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F928321-4E19-46BA-95AA-E0E6174FD143}">
      <dgm:prSet/>
      <dgm:spPr/>
      <dgm:t>
        <a:bodyPr/>
        <a:lstStyle/>
        <a:p>
          <a:r>
            <a:rPr lang="en-US" b="1" cap="small" baseline="0" dirty="0" err="1">
              <a:solidFill>
                <a:schemeClr val="tx1">
                  <a:lumMod val="85000"/>
                  <a:lumOff val="15000"/>
                </a:schemeClr>
              </a:solidFill>
            </a:rPr>
            <a:t>Copulativas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o de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nominal: con </a:t>
          </a:r>
          <a:r>
            <a:rPr lang="en-US" b="1" u="none" dirty="0">
              <a:solidFill>
                <a:schemeClr val="tx1">
                  <a:lumMod val="85000"/>
                  <a:lumOff val="15000"/>
                </a:schemeClr>
              </a:solidFill>
            </a:rPr>
            <a:t>ATRIBUTO</a:t>
          </a:r>
        </a:p>
      </dgm:t>
    </dgm:pt>
    <dgm:pt modelId="{A8449E13-2B43-41C7-97A7-47A4A28D7159}" type="parTrans" cxnId="{60C35772-E2B2-4890-A325-74763CD7C616}">
      <dgm:prSet/>
      <dgm:spPr/>
      <dgm:t>
        <a:bodyPr/>
        <a:lstStyle/>
        <a:p>
          <a:endParaRPr lang="en-US"/>
        </a:p>
      </dgm:t>
    </dgm:pt>
    <dgm:pt modelId="{F641BD1F-85FA-43A7-BA13-C5D8019C8D3C}" type="sibTrans" cxnId="{60C35772-E2B2-4890-A325-74763CD7C616}">
      <dgm:prSet/>
      <dgm:spPr/>
      <dgm:t>
        <a:bodyPr/>
        <a:lstStyle/>
        <a:p>
          <a:endParaRPr lang="en-US"/>
        </a:p>
      </dgm:t>
    </dgm:pt>
    <dgm:pt modelId="{02B8A454-2A86-47EB-9587-1A3E7D7B6208}">
      <dgm:prSet/>
      <dgm:spPr>
        <a:solidFill>
          <a:srgbClr val="0099FF"/>
        </a:solidFill>
      </dgm:spPr>
      <dgm:t>
        <a:bodyPr/>
        <a:lstStyle/>
        <a:p>
          <a:r>
            <a:rPr lang="en-US" b="1" cap="small" baseline="0" err="1">
              <a:solidFill>
                <a:schemeClr val="tx1">
                  <a:lumMod val="85000"/>
                  <a:lumOff val="15000"/>
                </a:schemeClr>
              </a:solidFill>
            </a:rPr>
            <a:t>Transitivas</a:t>
          </a:r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 o de </a:t>
          </a:r>
          <a:r>
            <a:rPr lang="en-US" err="1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 verbal, con </a:t>
          </a:r>
          <a:r>
            <a:rPr lang="en-US" b="1">
              <a:solidFill>
                <a:schemeClr val="tx1">
                  <a:lumMod val="85000"/>
                  <a:lumOff val="15000"/>
                </a:schemeClr>
              </a:solidFill>
            </a:rPr>
            <a:t>OBJETO DIRECTO </a:t>
          </a:r>
        </a:p>
      </dgm:t>
    </dgm:pt>
    <dgm:pt modelId="{FA931304-4882-467E-9C64-885FA497CFBB}" type="parTrans" cxnId="{2920834B-F668-49DF-8A1C-EAD3531E5879}">
      <dgm:prSet/>
      <dgm:spPr/>
      <dgm:t>
        <a:bodyPr/>
        <a:lstStyle/>
        <a:p>
          <a:endParaRPr lang="en-US"/>
        </a:p>
      </dgm:t>
    </dgm:pt>
    <dgm:pt modelId="{3D39D0C0-2DD3-4EAD-B749-CC1276EE4469}" type="sibTrans" cxnId="{2920834B-F668-49DF-8A1C-EAD3531E5879}">
      <dgm:prSet/>
      <dgm:spPr/>
      <dgm:t>
        <a:bodyPr/>
        <a:lstStyle/>
        <a:p>
          <a:endParaRPr lang="en-US"/>
        </a:p>
      </dgm:t>
    </dgm:pt>
    <dgm:pt modelId="{85115CAD-0032-4AA4-8423-699480FC04E1}">
      <dgm:prSet/>
      <dgm:spPr/>
      <dgm:t>
        <a:bodyPr/>
        <a:lstStyle/>
        <a:p>
          <a:r>
            <a:rPr lang="en-US"/>
            <a:t>Transitivas.  Tienen OD, que se puede sustituir por me, te, lo, la, nos, los, las:</a:t>
          </a:r>
        </a:p>
      </dgm:t>
    </dgm:pt>
    <dgm:pt modelId="{42B62275-2F2C-4741-A9FA-C1AF4642D077}" type="parTrans" cxnId="{78C7E9AA-B292-40A2-9D08-B046DA18799B}">
      <dgm:prSet/>
      <dgm:spPr/>
      <dgm:t>
        <a:bodyPr/>
        <a:lstStyle/>
        <a:p>
          <a:endParaRPr lang="en-US"/>
        </a:p>
      </dgm:t>
    </dgm:pt>
    <dgm:pt modelId="{67BCD7B1-EBA1-432B-A6CE-4E6E8922BF9F}" type="sibTrans" cxnId="{78C7E9AA-B292-40A2-9D08-B046DA18799B}">
      <dgm:prSet/>
      <dgm:spPr/>
      <dgm:t>
        <a:bodyPr/>
        <a:lstStyle/>
        <a:p>
          <a:endParaRPr lang="en-US"/>
        </a:p>
      </dgm:t>
    </dgm:pt>
    <dgm:pt modelId="{9EA40255-2010-7B4E-A876-E1F82B318792}">
      <dgm:prSet/>
      <dgm:spPr/>
      <dgm:t>
        <a:bodyPr/>
        <a:lstStyle/>
        <a:p>
          <a:r>
            <a:rPr lang="en-US"/>
            <a:t>María es </a:t>
          </a:r>
          <a:r>
            <a:rPr lang="en-US" u="sng"/>
            <a:t>abogada</a:t>
          </a:r>
          <a:r>
            <a:rPr lang="en-US" u="none"/>
            <a:t>		María </a:t>
          </a:r>
          <a:r>
            <a:rPr lang="en-US" u="sng"/>
            <a:t>LO</a:t>
          </a:r>
          <a:r>
            <a:rPr lang="en-US" u="none"/>
            <a:t> es	</a:t>
          </a:r>
        </a:p>
      </dgm:t>
    </dgm:pt>
    <dgm:pt modelId="{8FF23F71-B684-EB4C-B0D0-73CD0D667D17}" type="parTrans" cxnId="{B627EE40-45EB-5243-8238-AEFAD0BDD94B}">
      <dgm:prSet/>
      <dgm:spPr/>
      <dgm:t>
        <a:bodyPr/>
        <a:lstStyle/>
        <a:p>
          <a:endParaRPr lang="en-US"/>
        </a:p>
      </dgm:t>
    </dgm:pt>
    <dgm:pt modelId="{997E812A-C210-5142-BA9F-A968719B5BE1}" type="sibTrans" cxnId="{B627EE40-45EB-5243-8238-AEFAD0BDD94B}">
      <dgm:prSet/>
      <dgm:spPr/>
      <dgm:t>
        <a:bodyPr/>
        <a:lstStyle/>
        <a:p>
          <a:endParaRPr lang="en-US"/>
        </a:p>
      </dgm:t>
    </dgm:pt>
    <dgm:pt modelId="{6CAF0832-3A49-3547-8E64-9CDA9F7FAF1D}">
      <dgm:prSet/>
      <dgm:spPr/>
      <dgm:t>
        <a:bodyPr/>
        <a:lstStyle/>
        <a:p>
          <a:r>
            <a:rPr lang="en-US"/>
            <a:t>Juan está </a:t>
          </a:r>
          <a:r>
            <a:rPr lang="en-US" u="sng"/>
            <a:t>cansado</a:t>
          </a:r>
          <a:r>
            <a:rPr lang="en-US" u="none"/>
            <a:t>		Juan </a:t>
          </a:r>
          <a:r>
            <a:rPr lang="en-US" u="sng"/>
            <a:t>LO</a:t>
          </a:r>
          <a:r>
            <a:rPr lang="en-US" u="none"/>
            <a:t> está</a:t>
          </a:r>
        </a:p>
      </dgm:t>
    </dgm:pt>
    <dgm:pt modelId="{291D6D64-39AA-9C46-874D-DBC1CBE28BE9}" type="parTrans" cxnId="{04702DCA-1EE9-ED4F-98E7-B09BA8913D02}">
      <dgm:prSet/>
      <dgm:spPr/>
      <dgm:t>
        <a:bodyPr/>
        <a:lstStyle/>
        <a:p>
          <a:endParaRPr lang="en-US"/>
        </a:p>
      </dgm:t>
    </dgm:pt>
    <dgm:pt modelId="{80E45F3A-81B6-9F41-8224-F53C1BDF608F}" type="sibTrans" cxnId="{04702DCA-1EE9-ED4F-98E7-B09BA8913D02}">
      <dgm:prSet/>
      <dgm:spPr/>
      <dgm:t>
        <a:bodyPr/>
        <a:lstStyle/>
        <a:p>
          <a:endParaRPr lang="en-US"/>
        </a:p>
      </dgm:t>
    </dgm:pt>
    <dgm:pt modelId="{B7647041-44FC-1F4B-9078-9EB5F0494C75}">
      <dgm:prSet/>
      <dgm:spPr/>
      <dgm:t>
        <a:bodyPr/>
        <a:lstStyle/>
        <a:p>
          <a:r>
            <a:rPr lang="en-US"/>
            <a:t>Luisa parece </a:t>
          </a:r>
          <a:r>
            <a:rPr lang="en-US" u="sng"/>
            <a:t>contenta</a:t>
          </a:r>
          <a:r>
            <a:rPr lang="en-US" u="none"/>
            <a:t>		Luisa </a:t>
          </a:r>
          <a:r>
            <a:rPr lang="en-US" u="sng"/>
            <a:t>LO</a:t>
          </a:r>
          <a:r>
            <a:rPr lang="en-US" u="none"/>
            <a:t> parece</a:t>
          </a:r>
          <a:endParaRPr lang="en-US" u="sng"/>
        </a:p>
      </dgm:t>
    </dgm:pt>
    <dgm:pt modelId="{40066A88-4C9A-144E-9CB9-068574ECBED2}" type="parTrans" cxnId="{751A9CD8-68C0-2743-9C3C-98103AFB1FB6}">
      <dgm:prSet/>
      <dgm:spPr/>
      <dgm:t>
        <a:bodyPr/>
        <a:lstStyle/>
        <a:p>
          <a:endParaRPr lang="en-US"/>
        </a:p>
      </dgm:t>
    </dgm:pt>
    <dgm:pt modelId="{970CB19D-DFDE-804F-B701-BE9717340457}" type="sibTrans" cxnId="{751A9CD8-68C0-2743-9C3C-98103AFB1FB6}">
      <dgm:prSet/>
      <dgm:spPr/>
      <dgm:t>
        <a:bodyPr/>
        <a:lstStyle/>
        <a:p>
          <a:endParaRPr lang="en-US"/>
        </a:p>
      </dgm:t>
    </dgm:pt>
    <dgm:pt modelId="{34CB5BD9-6D60-0147-A5EC-6C50A760BB17}">
      <dgm:prSet/>
      <dgm:spPr/>
      <dgm:t>
        <a:bodyPr/>
        <a:lstStyle/>
        <a:p>
          <a:r>
            <a:rPr lang="en-US"/>
            <a:t>Juan trajo flores  </a:t>
          </a:r>
          <a:r>
            <a:rPr lang="en-US">
              <a:sym typeface="Wingdings" pitchFamily="2" charset="2"/>
            </a:rPr>
            <a:t></a:t>
          </a:r>
          <a:r>
            <a:rPr lang="en-US"/>
            <a:t>  Juan </a:t>
          </a:r>
          <a:r>
            <a:rPr lang="en-US" u="sng"/>
            <a:t>LAS</a:t>
          </a:r>
          <a:r>
            <a:rPr lang="en-US"/>
            <a:t> trajo. Lleva prep. </a:t>
          </a:r>
          <a:r>
            <a:rPr lang="en-US" u="sng"/>
            <a:t>a</a:t>
          </a:r>
          <a:r>
            <a:rPr lang="en-US"/>
            <a:t> con persona</a:t>
          </a:r>
          <a:br>
            <a:rPr lang="en-US"/>
          </a:br>
          <a:r>
            <a:rPr lang="en-US" i="1"/>
            <a:t>Juan salvó los libros </a:t>
          </a:r>
          <a:r>
            <a:rPr lang="en-US" i="0"/>
            <a:t>(</a:t>
          </a:r>
          <a:r>
            <a:rPr lang="en-US" i="0" u="sng"/>
            <a:t>los</a:t>
          </a:r>
          <a:r>
            <a:rPr lang="en-US" i="0"/>
            <a:t> salvó)</a:t>
          </a:r>
          <a:r>
            <a:rPr lang="en-US"/>
            <a:t>, pero </a:t>
          </a:r>
          <a:r>
            <a:rPr lang="en-US" i="1"/>
            <a:t>Juan salvo </a:t>
          </a:r>
          <a:r>
            <a:rPr lang="en-US" i="1" u="sng"/>
            <a:t>a</a:t>
          </a:r>
          <a:r>
            <a:rPr lang="en-US" i="1"/>
            <a:t> María </a:t>
          </a:r>
          <a:r>
            <a:rPr lang="en-US" i="0"/>
            <a:t>(</a:t>
          </a:r>
          <a:r>
            <a:rPr lang="en-US" i="0" u="sng"/>
            <a:t>la</a:t>
          </a:r>
          <a:r>
            <a:rPr lang="en-US" i="0"/>
            <a:t> salvó)</a:t>
          </a:r>
          <a:endParaRPr lang="en-US" i="1"/>
        </a:p>
      </dgm:t>
    </dgm:pt>
    <dgm:pt modelId="{D08FD2BF-A150-9943-AD10-8CEC55041988}" type="parTrans" cxnId="{2830CED1-B8D2-3B4B-BB20-D63D040D9860}">
      <dgm:prSet/>
      <dgm:spPr/>
      <dgm:t>
        <a:bodyPr/>
        <a:lstStyle/>
        <a:p>
          <a:endParaRPr lang="en-US"/>
        </a:p>
      </dgm:t>
    </dgm:pt>
    <dgm:pt modelId="{03B90F09-DBC7-CE44-B931-CEDC90542040}" type="sibTrans" cxnId="{2830CED1-B8D2-3B4B-BB20-D63D040D9860}">
      <dgm:prSet/>
      <dgm:spPr/>
      <dgm:t>
        <a:bodyPr/>
        <a:lstStyle/>
        <a:p>
          <a:endParaRPr lang="en-US"/>
        </a:p>
      </dgm:t>
    </dgm:pt>
    <dgm:pt modelId="{76C28C53-4DDC-244A-AD63-EFBE91820E04}">
      <dgm:prSet/>
      <dgm:spPr/>
      <dgm:t>
        <a:bodyPr/>
        <a:lstStyle/>
        <a:p>
          <a:r>
            <a:rPr lang="en-US" i="0"/>
            <a:t>Con frecuencia, el OD se puede convertir en SUJ en la pasiva:</a:t>
          </a:r>
          <a:br>
            <a:rPr lang="en-US" i="0"/>
          </a:br>
          <a:r>
            <a:rPr lang="en-US" i="0"/>
            <a:t>Juan salvó </a:t>
          </a:r>
          <a:r>
            <a:rPr lang="en-US" i="0" u="sng"/>
            <a:t>a María</a:t>
          </a:r>
          <a:r>
            <a:rPr lang="en-US" i="0"/>
            <a:t> </a:t>
          </a:r>
          <a:r>
            <a:rPr lang="en-US">
              <a:sym typeface="Wingdings" pitchFamily="2" charset="2"/>
            </a:rPr>
            <a:t> </a:t>
          </a:r>
          <a:r>
            <a:rPr lang="en-US" u="sng">
              <a:sym typeface="Wingdings" pitchFamily="2" charset="2"/>
            </a:rPr>
            <a:t>María</a:t>
          </a:r>
          <a:r>
            <a:rPr lang="en-US">
              <a:sym typeface="Wingdings" pitchFamily="2" charset="2"/>
            </a:rPr>
            <a:t> fue salvada por Juan</a:t>
          </a:r>
          <a:endParaRPr lang="en-US" i="0"/>
        </a:p>
      </dgm:t>
    </dgm:pt>
    <dgm:pt modelId="{0BDBF5BC-194B-A749-8B80-082C4FF85456}" type="parTrans" cxnId="{4A95121D-B26C-B148-8658-D00C20BA719D}">
      <dgm:prSet/>
      <dgm:spPr/>
      <dgm:t>
        <a:bodyPr/>
        <a:lstStyle/>
        <a:p>
          <a:endParaRPr lang="en-US"/>
        </a:p>
      </dgm:t>
    </dgm:pt>
    <dgm:pt modelId="{11ACCF8F-D330-C449-90DF-C2F3210A943A}" type="sibTrans" cxnId="{4A95121D-B26C-B148-8658-D00C20BA719D}">
      <dgm:prSet/>
      <dgm:spPr/>
      <dgm:t>
        <a:bodyPr/>
        <a:lstStyle/>
        <a:p>
          <a:endParaRPr lang="en-US"/>
        </a:p>
      </dgm:t>
    </dgm:pt>
    <dgm:pt modelId="{E69E96FF-87C2-B64A-9701-D9C8DE5EE63D}">
      <dgm:prSet/>
      <dgm:spPr/>
      <dgm:t>
        <a:bodyPr/>
        <a:lstStyle/>
        <a:p>
          <a:r>
            <a:rPr lang="en-US" b="1" i="0" cap="small" baseline="0" err="1">
              <a:solidFill>
                <a:schemeClr val="tx1">
                  <a:lumMod val="85000"/>
                  <a:lumOff val="15000"/>
                </a:schemeClr>
              </a:solidFill>
            </a:rPr>
            <a:t>Ejercicio 5.7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: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Identifica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los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 OD y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los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 ATR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estos</a:t>
          </a:r>
          <a:r>
            <a:rPr lang="en-US" i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i="0" err="1">
              <a:solidFill>
                <a:schemeClr val="tx1">
                  <a:lumMod val="85000"/>
                  <a:lumOff val="15000"/>
                </a:schemeClr>
              </a:solidFill>
            </a:rPr>
            <a:t>ejemplos</a:t>
          </a:r>
          <a:endParaRPr lang="en-US" i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767D409-BE47-B540-B319-37CC7A6B365E}" type="parTrans" cxnId="{923ECBDC-B905-1A4C-91C1-D0DE462947D8}">
      <dgm:prSet/>
      <dgm:spPr/>
      <dgm:t>
        <a:bodyPr/>
        <a:lstStyle/>
        <a:p>
          <a:endParaRPr lang="en-US"/>
        </a:p>
      </dgm:t>
    </dgm:pt>
    <dgm:pt modelId="{BF031F33-5D47-F54E-8622-1EC8065B828B}" type="sibTrans" cxnId="{923ECBDC-B905-1A4C-91C1-D0DE462947D8}">
      <dgm:prSet/>
      <dgm:spPr/>
      <dgm:t>
        <a:bodyPr/>
        <a:lstStyle/>
        <a:p>
          <a:endParaRPr lang="en-US"/>
        </a:p>
      </dgm:t>
    </dgm:pt>
    <dgm:pt modelId="{B1736EA3-342F-7D4B-8514-92F57A2FEC47}">
      <dgm:prSet/>
      <dgm:spPr/>
      <dgm:t>
        <a:bodyPr/>
        <a:lstStyle/>
        <a:p>
          <a:r>
            <a:rPr lang="en-US" i="0" dirty="0" err="1"/>
            <a:t>Encontraron</a:t>
          </a:r>
          <a:r>
            <a:rPr lang="en-US" i="0" dirty="0"/>
            <a:t> </a:t>
          </a:r>
          <a:r>
            <a:rPr lang="en-US" i="0" dirty="0" err="1"/>
            <a:t>una</a:t>
          </a:r>
          <a:r>
            <a:rPr lang="en-US" i="0" dirty="0"/>
            <a:t> tienda a la </a:t>
          </a:r>
          <a:r>
            <a:rPr lang="en-US" i="0" dirty="0" err="1"/>
            <a:t>vuelta</a:t>
          </a:r>
          <a:r>
            <a:rPr lang="en-US" i="0" dirty="0"/>
            <a:t> de la </a:t>
          </a:r>
          <a:r>
            <a:rPr lang="en-US" i="0" dirty="0" err="1"/>
            <a:t>esquina</a:t>
          </a:r>
          <a:endParaRPr lang="en-US" i="0" dirty="0"/>
        </a:p>
      </dgm:t>
    </dgm:pt>
    <dgm:pt modelId="{9BC3AAA4-9F29-324F-9587-775DF73FC09F}" type="parTrans" cxnId="{E70167A4-76F8-FC43-AA9A-76E53062E207}">
      <dgm:prSet/>
      <dgm:spPr/>
      <dgm:t>
        <a:bodyPr/>
        <a:lstStyle/>
        <a:p>
          <a:endParaRPr lang="en-US"/>
        </a:p>
      </dgm:t>
    </dgm:pt>
    <dgm:pt modelId="{617B5F66-B720-1948-91F2-6BAC4B4123B0}" type="sibTrans" cxnId="{E70167A4-76F8-FC43-AA9A-76E53062E207}">
      <dgm:prSet/>
      <dgm:spPr/>
      <dgm:t>
        <a:bodyPr/>
        <a:lstStyle/>
        <a:p>
          <a:endParaRPr lang="en-US"/>
        </a:p>
      </dgm:t>
    </dgm:pt>
    <dgm:pt modelId="{3119D666-7B88-C04B-B6AD-CD029FF55539}">
      <dgm:prSet/>
      <dgm:spPr/>
      <dgm:t>
        <a:bodyPr/>
        <a:lstStyle/>
        <a:p>
          <a:r>
            <a:rPr lang="en-US" i="0" dirty="0"/>
            <a:t>Les </a:t>
          </a:r>
          <a:r>
            <a:rPr lang="en-US" i="0" dirty="0" err="1"/>
            <a:t>trajo</a:t>
          </a:r>
          <a:r>
            <a:rPr lang="en-US" i="0" dirty="0"/>
            <a:t> un regalo de </a:t>
          </a:r>
          <a:r>
            <a:rPr lang="en-US" i="0" dirty="0" err="1"/>
            <a:t>su</a:t>
          </a:r>
          <a:r>
            <a:rPr lang="en-US" i="0" dirty="0"/>
            <a:t> </a:t>
          </a:r>
          <a:r>
            <a:rPr lang="en-US" i="0" dirty="0" err="1"/>
            <a:t>viaje</a:t>
          </a:r>
          <a:r>
            <a:rPr lang="en-US" i="0" dirty="0"/>
            <a:t> a Perú</a:t>
          </a:r>
        </a:p>
      </dgm:t>
    </dgm:pt>
    <dgm:pt modelId="{3907366B-EC07-F142-B321-AD5C7EBA92ED}" type="parTrans" cxnId="{02E43181-83D8-594E-BB41-089C9F80E3FE}">
      <dgm:prSet/>
      <dgm:spPr/>
      <dgm:t>
        <a:bodyPr/>
        <a:lstStyle/>
        <a:p>
          <a:endParaRPr lang="en-US"/>
        </a:p>
      </dgm:t>
    </dgm:pt>
    <dgm:pt modelId="{F031A653-33A4-EC43-A1B1-7C71E083DE26}" type="sibTrans" cxnId="{02E43181-83D8-594E-BB41-089C9F80E3FE}">
      <dgm:prSet/>
      <dgm:spPr/>
      <dgm:t>
        <a:bodyPr/>
        <a:lstStyle/>
        <a:p>
          <a:endParaRPr lang="en-US"/>
        </a:p>
      </dgm:t>
    </dgm:pt>
    <dgm:pt modelId="{08E1587D-72AC-CB46-9A98-16ADA9A626C5}">
      <dgm:prSet/>
      <dgm:spPr/>
      <dgm:t>
        <a:bodyPr/>
        <a:lstStyle/>
        <a:p>
          <a:r>
            <a:rPr lang="en-US" i="0" dirty="0" err="1"/>
            <a:t>Ahora</a:t>
          </a:r>
          <a:r>
            <a:rPr lang="en-US" i="0" dirty="0"/>
            <a:t> </a:t>
          </a:r>
          <a:r>
            <a:rPr lang="en-US" i="0" dirty="0" err="1"/>
            <a:t>mismo</a:t>
          </a:r>
          <a:r>
            <a:rPr lang="en-US" i="0" dirty="0"/>
            <a:t> </a:t>
          </a:r>
          <a:r>
            <a:rPr lang="en-US" i="0" dirty="0" err="1"/>
            <a:t>salgo</a:t>
          </a:r>
          <a:r>
            <a:rPr lang="en-US" i="0" dirty="0"/>
            <a:t> a la </a:t>
          </a:r>
          <a:r>
            <a:rPr lang="en-US" i="0" dirty="0" err="1"/>
            <a:t>calle</a:t>
          </a:r>
          <a:r>
            <a:rPr lang="en-US" i="0" dirty="0"/>
            <a:t> a </a:t>
          </a:r>
          <a:r>
            <a:rPr lang="en-US" i="0" dirty="0" err="1"/>
            <a:t>buscarte</a:t>
          </a:r>
          <a:endParaRPr lang="en-US" i="0" dirty="0"/>
        </a:p>
      </dgm:t>
    </dgm:pt>
    <dgm:pt modelId="{601F6474-C264-A54E-8148-DA6C91168F7B}" type="parTrans" cxnId="{7B8233E7-7404-E846-8DFB-A45D30550D10}">
      <dgm:prSet/>
      <dgm:spPr/>
      <dgm:t>
        <a:bodyPr/>
        <a:lstStyle/>
        <a:p>
          <a:endParaRPr lang="en-US"/>
        </a:p>
      </dgm:t>
    </dgm:pt>
    <dgm:pt modelId="{3AC74CD3-3278-E248-BDF1-DADF32FDD858}" type="sibTrans" cxnId="{7B8233E7-7404-E846-8DFB-A45D30550D10}">
      <dgm:prSet/>
      <dgm:spPr/>
      <dgm:t>
        <a:bodyPr/>
        <a:lstStyle/>
        <a:p>
          <a:endParaRPr lang="en-US"/>
        </a:p>
      </dgm:t>
    </dgm:pt>
    <dgm:pt modelId="{188CC17D-971F-934C-A9EC-EA42B4D160BF}">
      <dgm:prSet/>
      <dgm:spPr/>
      <dgm:t>
        <a:bodyPr/>
        <a:lstStyle/>
        <a:p>
          <a:r>
            <a:rPr lang="en-US" i="0" dirty="0"/>
            <a:t>Luis es </a:t>
          </a:r>
          <a:r>
            <a:rPr lang="en-US" i="0" dirty="0" err="1"/>
            <a:t>profesor</a:t>
          </a:r>
          <a:r>
            <a:rPr lang="en-US" i="0" dirty="0"/>
            <a:t> </a:t>
          </a:r>
        </a:p>
      </dgm:t>
    </dgm:pt>
    <dgm:pt modelId="{4B068FCE-AEEF-F941-86F5-69E15147234D}" type="parTrans" cxnId="{D6B980B6-410D-E54E-99CD-B4441A6738BA}">
      <dgm:prSet/>
      <dgm:spPr/>
      <dgm:t>
        <a:bodyPr/>
        <a:lstStyle/>
        <a:p>
          <a:endParaRPr lang="en-US"/>
        </a:p>
      </dgm:t>
    </dgm:pt>
    <dgm:pt modelId="{20550FAC-F611-B449-A2B4-DEA3ED0CCAEF}" type="sibTrans" cxnId="{D6B980B6-410D-E54E-99CD-B4441A6738BA}">
      <dgm:prSet/>
      <dgm:spPr/>
      <dgm:t>
        <a:bodyPr/>
        <a:lstStyle/>
        <a:p>
          <a:endParaRPr lang="en-US"/>
        </a:p>
      </dgm:t>
    </dgm:pt>
    <dgm:pt modelId="{0381E4F7-F3CC-EB42-87BE-D39CEFE81F03}">
      <dgm:prSet/>
      <dgm:spPr/>
      <dgm:t>
        <a:bodyPr/>
        <a:lstStyle/>
        <a:p>
          <a:r>
            <a:rPr lang="en-US" i="0" dirty="0"/>
            <a:t>Hoy </a:t>
          </a:r>
          <a:r>
            <a:rPr lang="en-US" i="0" dirty="0" err="1"/>
            <a:t>tu</a:t>
          </a:r>
          <a:r>
            <a:rPr lang="en-US" i="0" dirty="0"/>
            <a:t> </a:t>
          </a:r>
          <a:r>
            <a:rPr lang="en-US" i="0" dirty="0" err="1"/>
            <a:t>hermana</a:t>
          </a:r>
          <a:r>
            <a:rPr lang="en-US" i="0" dirty="0"/>
            <a:t> </a:t>
          </a:r>
          <a:r>
            <a:rPr lang="en-US" i="0" dirty="0" err="1"/>
            <a:t>parece</a:t>
          </a:r>
          <a:r>
            <a:rPr lang="en-US" i="0" dirty="0"/>
            <a:t> </a:t>
          </a:r>
          <a:r>
            <a:rPr lang="en-US" i="0" dirty="0" err="1"/>
            <a:t>una</a:t>
          </a:r>
          <a:r>
            <a:rPr lang="en-US" i="0" dirty="0"/>
            <a:t> </a:t>
          </a:r>
          <a:r>
            <a:rPr lang="en-US" i="0" dirty="0" err="1"/>
            <a:t>reina</a:t>
          </a:r>
          <a:endParaRPr lang="en-US" i="0" dirty="0"/>
        </a:p>
      </dgm:t>
    </dgm:pt>
    <dgm:pt modelId="{3FCD6726-6E50-D047-9392-A0DEE8C4943B}" type="parTrans" cxnId="{D82206B5-69DC-474B-891B-C949A69E9007}">
      <dgm:prSet/>
      <dgm:spPr/>
      <dgm:t>
        <a:bodyPr/>
        <a:lstStyle/>
        <a:p>
          <a:endParaRPr lang="en-US"/>
        </a:p>
      </dgm:t>
    </dgm:pt>
    <dgm:pt modelId="{154721D7-DA6D-BF4E-9E2B-AB133975AE92}" type="sibTrans" cxnId="{D82206B5-69DC-474B-891B-C949A69E9007}">
      <dgm:prSet/>
      <dgm:spPr/>
      <dgm:t>
        <a:bodyPr/>
        <a:lstStyle/>
        <a:p>
          <a:endParaRPr lang="en-US"/>
        </a:p>
      </dgm:t>
    </dgm:pt>
    <dgm:pt modelId="{CE037E81-94B8-A34D-A17B-B28653B563E8}" type="pres">
      <dgm:prSet presAssocID="{839ED85C-0A87-4ED0-9C22-B516A9E1B8D3}" presName="linear" presStyleCnt="0">
        <dgm:presLayoutVars>
          <dgm:animLvl val="lvl"/>
          <dgm:resizeHandles val="exact"/>
        </dgm:presLayoutVars>
      </dgm:prSet>
      <dgm:spPr/>
    </dgm:pt>
    <dgm:pt modelId="{E6BF3F45-75FD-9546-A865-16D2FB64060D}" type="pres">
      <dgm:prSet presAssocID="{6F928321-4E19-46BA-95AA-E0E6174FD14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3CF08EA-D72A-E845-BDAD-A53150780D35}" type="pres">
      <dgm:prSet presAssocID="{6F928321-4E19-46BA-95AA-E0E6174FD143}" presName="childText" presStyleLbl="revTx" presStyleIdx="0" presStyleCnt="3">
        <dgm:presLayoutVars>
          <dgm:bulletEnabled val="1"/>
        </dgm:presLayoutVars>
      </dgm:prSet>
      <dgm:spPr/>
    </dgm:pt>
    <dgm:pt modelId="{94F8545D-0FD6-424A-B838-62FA1FF934B4}" type="pres">
      <dgm:prSet presAssocID="{02B8A454-2A86-47EB-9587-1A3E7D7B620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9BA2587-FCCD-2A4B-80C7-20C7AF6DD632}" type="pres">
      <dgm:prSet presAssocID="{02B8A454-2A86-47EB-9587-1A3E7D7B6208}" presName="childText" presStyleLbl="revTx" presStyleIdx="1" presStyleCnt="3">
        <dgm:presLayoutVars>
          <dgm:bulletEnabled val="1"/>
        </dgm:presLayoutVars>
      </dgm:prSet>
      <dgm:spPr/>
    </dgm:pt>
    <dgm:pt modelId="{66B3B3AC-0F17-4542-AE8C-1B0A91819CF5}" type="pres">
      <dgm:prSet presAssocID="{E69E96FF-87C2-B64A-9701-D9C8DE5EE63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A408B4D-DB77-6F44-ACA5-D298EDF58049}" type="pres">
      <dgm:prSet presAssocID="{E69E96FF-87C2-B64A-9701-D9C8DE5EE63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696B309-EA72-A847-8809-9F0F6511760E}" type="presOf" srcId="{B7647041-44FC-1F4B-9078-9EB5F0494C75}" destId="{C3CF08EA-D72A-E845-BDAD-A53150780D35}" srcOrd="0" destOrd="2" presId="urn:microsoft.com/office/officeart/2005/8/layout/vList2"/>
    <dgm:cxn modelId="{30C23412-418F-1D49-9392-91A7B7ABC03E}" type="presOf" srcId="{34CB5BD9-6D60-0147-A5EC-6C50A760BB17}" destId="{D9BA2587-FCCD-2A4B-80C7-20C7AF6DD632}" srcOrd="0" destOrd="1" presId="urn:microsoft.com/office/officeart/2005/8/layout/vList2"/>
    <dgm:cxn modelId="{0FDAFB19-8021-4940-99FF-53A61D309CD1}" type="presOf" srcId="{3119D666-7B88-C04B-B6AD-CD029FF55539}" destId="{4A408B4D-DB77-6F44-ACA5-D298EDF58049}" srcOrd="0" destOrd="2" presId="urn:microsoft.com/office/officeart/2005/8/layout/vList2"/>
    <dgm:cxn modelId="{4A95121D-B26C-B148-8658-D00C20BA719D}" srcId="{85115CAD-0032-4AA4-8423-699480FC04E1}" destId="{76C28C53-4DDC-244A-AD63-EFBE91820E04}" srcOrd="1" destOrd="0" parTransId="{0BDBF5BC-194B-A749-8B80-082C4FF85456}" sibTransId="{11ACCF8F-D330-C449-90DF-C2F3210A943A}"/>
    <dgm:cxn modelId="{7D45D325-482A-E240-AC64-8C11A4DE8F48}" type="presOf" srcId="{85115CAD-0032-4AA4-8423-699480FC04E1}" destId="{D9BA2587-FCCD-2A4B-80C7-20C7AF6DD632}" srcOrd="0" destOrd="0" presId="urn:microsoft.com/office/officeart/2005/8/layout/vList2"/>
    <dgm:cxn modelId="{C08D1C28-E885-6744-AEFE-454CBE4E3D0C}" type="presOf" srcId="{839ED85C-0A87-4ED0-9C22-B516A9E1B8D3}" destId="{CE037E81-94B8-A34D-A17B-B28653B563E8}" srcOrd="0" destOrd="0" presId="urn:microsoft.com/office/officeart/2005/8/layout/vList2"/>
    <dgm:cxn modelId="{0DC7E82D-9D76-E140-B90E-5F44A24D68E5}" type="presOf" srcId="{6CAF0832-3A49-3547-8E64-9CDA9F7FAF1D}" destId="{C3CF08EA-D72A-E845-BDAD-A53150780D35}" srcOrd="0" destOrd="1" presId="urn:microsoft.com/office/officeart/2005/8/layout/vList2"/>
    <dgm:cxn modelId="{E322862E-C71B-8047-9F1E-FED821DE8D8B}" type="presOf" srcId="{6F928321-4E19-46BA-95AA-E0E6174FD143}" destId="{E6BF3F45-75FD-9546-A865-16D2FB64060D}" srcOrd="0" destOrd="0" presId="urn:microsoft.com/office/officeart/2005/8/layout/vList2"/>
    <dgm:cxn modelId="{B627EE40-45EB-5243-8238-AEFAD0BDD94B}" srcId="{6F928321-4E19-46BA-95AA-E0E6174FD143}" destId="{9EA40255-2010-7B4E-A876-E1F82B318792}" srcOrd="0" destOrd="0" parTransId="{8FF23F71-B684-EB4C-B0D0-73CD0D667D17}" sibTransId="{997E812A-C210-5142-BA9F-A968719B5BE1}"/>
    <dgm:cxn modelId="{2920834B-F668-49DF-8A1C-EAD3531E5879}" srcId="{839ED85C-0A87-4ED0-9C22-B516A9E1B8D3}" destId="{02B8A454-2A86-47EB-9587-1A3E7D7B6208}" srcOrd="1" destOrd="0" parTransId="{FA931304-4882-467E-9C64-885FA497CFBB}" sibTransId="{3D39D0C0-2DD3-4EAD-B749-CC1276EE4469}"/>
    <dgm:cxn modelId="{5C19CC4C-5679-5845-86FF-65FF5BCD25C3}" type="presOf" srcId="{08E1587D-72AC-CB46-9A98-16ADA9A626C5}" destId="{4A408B4D-DB77-6F44-ACA5-D298EDF58049}" srcOrd="0" destOrd="3" presId="urn:microsoft.com/office/officeart/2005/8/layout/vList2"/>
    <dgm:cxn modelId="{ED5F4B60-120B-2E46-B543-6CE6782ABC71}" type="presOf" srcId="{E69E96FF-87C2-B64A-9701-D9C8DE5EE63D}" destId="{66B3B3AC-0F17-4542-AE8C-1B0A91819CF5}" srcOrd="0" destOrd="0" presId="urn:microsoft.com/office/officeart/2005/8/layout/vList2"/>
    <dgm:cxn modelId="{60C35772-E2B2-4890-A325-74763CD7C616}" srcId="{839ED85C-0A87-4ED0-9C22-B516A9E1B8D3}" destId="{6F928321-4E19-46BA-95AA-E0E6174FD143}" srcOrd="0" destOrd="0" parTransId="{A8449E13-2B43-41C7-97A7-47A4A28D7159}" sibTransId="{F641BD1F-85FA-43A7-BA13-C5D8019C8D3C}"/>
    <dgm:cxn modelId="{BBE96C76-2534-DF49-957D-5E4929E6D328}" type="presOf" srcId="{0381E4F7-F3CC-EB42-87BE-D39CEFE81F03}" destId="{4A408B4D-DB77-6F44-ACA5-D298EDF58049}" srcOrd="0" destOrd="4" presId="urn:microsoft.com/office/officeart/2005/8/layout/vList2"/>
    <dgm:cxn modelId="{02E43181-83D8-594E-BB41-089C9F80E3FE}" srcId="{E69E96FF-87C2-B64A-9701-D9C8DE5EE63D}" destId="{3119D666-7B88-C04B-B6AD-CD029FF55539}" srcOrd="2" destOrd="0" parTransId="{3907366B-EC07-F142-B321-AD5C7EBA92ED}" sibTransId="{F031A653-33A4-EC43-A1B1-7C71E083DE26}"/>
    <dgm:cxn modelId="{99C65686-89B0-F640-928A-58A6E440BB8D}" type="presOf" srcId="{76C28C53-4DDC-244A-AD63-EFBE91820E04}" destId="{D9BA2587-FCCD-2A4B-80C7-20C7AF6DD632}" srcOrd="0" destOrd="2" presId="urn:microsoft.com/office/officeart/2005/8/layout/vList2"/>
    <dgm:cxn modelId="{E70167A4-76F8-FC43-AA9A-76E53062E207}" srcId="{E69E96FF-87C2-B64A-9701-D9C8DE5EE63D}" destId="{B1736EA3-342F-7D4B-8514-92F57A2FEC47}" srcOrd="0" destOrd="0" parTransId="{9BC3AAA4-9F29-324F-9587-775DF73FC09F}" sibTransId="{617B5F66-B720-1948-91F2-6BAC4B4123B0}"/>
    <dgm:cxn modelId="{78C7E9AA-B292-40A2-9D08-B046DA18799B}" srcId="{02B8A454-2A86-47EB-9587-1A3E7D7B6208}" destId="{85115CAD-0032-4AA4-8423-699480FC04E1}" srcOrd="0" destOrd="0" parTransId="{42B62275-2F2C-4741-A9FA-C1AF4642D077}" sibTransId="{67BCD7B1-EBA1-432B-A6CE-4E6E8922BF9F}"/>
    <dgm:cxn modelId="{D82206B5-69DC-474B-891B-C949A69E9007}" srcId="{E69E96FF-87C2-B64A-9701-D9C8DE5EE63D}" destId="{0381E4F7-F3CC-EB42-87BE-D39CEFE81F03}" srcOrd="4" destOrd="0" parTransId="{3FCD6726-6E50-D047-9392-A0DEE8C4943B}" sibTransId="{154721D7-DA6D-BF4E-9E2B-AB133975AE92}"/>
    <dgm:cxn modelId="{D6B980B6-410D-E54E-99CD-B4441A6738BA}" srcId="{E69E96FF-87C2-B64A-9701-D9C8DE5EE63D}" destId="{188CC17D-971F-934C-A9EC-EA42B4D160BF}" srcOrd="1" destOrd="0" parTransId="{4B068FCE-AEEF-F941-86F5-69E15147234D}" sibTransId="{20550FAC-F611-B449-A2B4-DEA3ED0CCAEF}"/>
    <dgm:cxn modelId="{04702DCA-1EE9-ED4F-98E7-B09BA8913D02}" srcId="{6F928321-4E19-46BA-95AA-E0E6174FD143}" destId="{6CAF0832-3A49-3547-8E64-9CDA9F7FAF1D}" srcOrd="1" destOrd="0" parTransId="{291D6D64-39AA-9C46-874D-DBC1CBE28BE9}" sibTransId="{80E45F3A-81B6-9F41-8224-F53C1BDF608F}"/>
    <dgm:cxn modelId="{D0023DCE-D962-8A46-A3DE-D833797A9F41}" type="presOf" srcId="{B1736EA3-342F-7D4B-8514-92F57A2FEC47}" destId="{4A408B4D-DB77-6F44-ACA5-D298EDF58049}" srcOrd="0" destOrd="0" presId="urn:microsoft.com/office/officeart/2005/8/layout/vList2"/>
    <dgm:cxn modelId="{2830CED1-B8D2-3B4B-BB20-D63D040D9860}" srcId="{85115CAD-0032-4AA4-8423-699480FC04E1}" destId="{34CB5BD9-6D60-0147-A5EC-6C50A760BB17}" srcOrd="0" destOrd="0" parTransId="{D08FD2BF-A150-9943-AD10-8CEC55041988}" sibTransId="{03B90F09-DBC7-CE44-B931-CEDC90542040}"/>
    <dgm:cxn modelId="{0F0055D8-82B1-3E4C-824A-5A1F75DDA6B1}" type="presOf" srcId="{188CC17D-971F-934C-A9EC-EA42B4D160BF}" destId="{4A408B4D-DB77-6F44-ACA5-D298EDF58049}" srcOrd="0" destOrd="1" presId="urn:microsoft.com/office/officeart/2005/8/layout/vList2"/>
    <dgm:cxn modelId="{751A9CD8-68C0-2743-9C3C-98103AFB1FB6}" srcId="{6F928321-4E19-46BA-95AA-E0E6174FD143}" destId="{B7647041-44FC-1F4B-9078-9EB5F0494C75}" srcOrd="2" destOrd="0" parTransId="{40066A88-4C9A-144E-9CB9-068574ECBED2}" sibTransId="{970CB19D-DFDE-804F-B701-BE9717340457}"/>
    <dgm:cxn modelId="{923ECBDC-B905-1A4C-91C1-D0DE462947D8}" srcId="{839ED85C-0A87-4ED0-9C22-B516A9E1B8D3}" destId="{E69E96FF-87C2-B64A-9701-D9C8DE5EE63D}" srcOrd="2" destOrd="0" parTransId="{2767D409-BE47-B540-B319-37CC7A6B365E}" sibTransId="{BF031F33-5D47-F54E-8622-1EC8065B828B}"/>
    <dgm:cxn modelId="{7B8233E7-7404-E846-8DFB-A45D30550D10}" srcId="{E69E96FF-87C2-B64A-9701-D9C8DE5EE63D}" destId="{08E1587D-72AC-CB46-9A98-16ADA9A626C5}" srcOrd="3" destOrd="0" parTransId="{601F6474-C264-A54E-8148-DA6C91168F7B}" sibTransId="{3AC74CD3-3278-E248-BDF1-DADF32FDD858}"/>
    <dgm:cxn modelId="{0BCBB4F3-2060-C747-A42A-53CA97BA6BFA}" type="presOf" srcId="{02B8A454-2A86-47EB-9587-1A3E7D7B6208}" destId="{94F8545D-0FD6-424A-B838-62FA1FF934B4}" srcOrd="0" destOrd="0" presId="urn:microsoft.com/office/officeart/2005/8/layout/vList2"/>
    <dgm:cxn modelId="{FF949DF9-944D-F045-B5E3-9C81F68E523D}" type="presOf" srcId="{9EA40255-2010-7B4E-A876-E1F82B318792}" destId="{C3CF08EA-D72A-E845-BDAD-A53150780D35}" srcOrd="0" destOrd="0" presId="urn:microsoft.com/office/officeart/2005/8/layout/vList2"/>
    <dgm:cxn modelId="{742E9FD9-F1D9-EA44-B1BC-ABD2A11789FE}" type="presParOf" srcId="{CE037E81-94B8-A34D-A17B-B28653B563E8}" destId="{E6BF3F45-75FD-9546-A865-16D2FB64060D}" srcOrd="0" destOrd="0" presId="urn:microsoft.com/office/officeart/2005/8/layout/vList2"/>
    <dgm:cxn modelId="{05910EA2-FFF4-5B47-AE1F-9796D023AAC1}" type="presParOf" srcId="{CE037E81-94B8-A34D-A17B-B28653B563E8}" destId="{C3CF08EA-D72A-E845-BDAD-A53150780D35}" srcOrd="1" destOrd="0" presId="urn:microsoft.com/office/officeart/2005/8/layout/vList2"/>
    <dgm:cxn modelId="{674B8184-FF5B-634C-A0BF-C7B2232EC5DE}" type="presParOf" srcId="{CE037E81-94B8-A34D-A17B-B28653B563E8}" destId="{94F8545D-0FD6-424A-B838-62FA1FF934B4}" srcOrd="2" destOrd="0" presId="urn:microsoft.com/office/officeart/2005/8/layout/vList2"/>
    <dgm:cxn modelId="{8B6CB55C-C339-5F42-A4B3-F171172EA972}" type="presParOf" srcId="{CE037E81-94B8-A34D-A17B-B28653B563E8}" destId="{D9BA2587-FCCD-2A4B-80C7-20C7AF6DD632}" srcOrd="3" destOrd="0" presId="urn:microsoft.com/office/officeart/2005/8/layout/vList2"/>
    <dgm:cxn modelId="{165AED73-350F-E643-BA21-45B3D2CC44EC}" type="presParOf" srcId="{CE037E81-94B8-A34D-A17B-B28653B563E8}" destId="{66B3B3AC-0F17-4542-AE8C-1B0A91819CF5}" srcOrd="4" destOrd="0" presId="urn:microsoft.com/office/officeart/2005/8/layout/vList2"/>
    <dgm:cxn modelId="{08AB7BBC-7F8E-7E44-BDE8-D54ADE5AA523}" type="presParOf" srcId="{CE037E81-94B8-A34D-A17B-B28653B563E8}" destId="{4A408B4D-DB77-6F44-ACA5-D298EDF5804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30CCE5A-7F00-4C5B-BCE8-4676E0601EE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E20DC9-0483-4F93-BC3E-79105E8C9DEB}">
      <dgm:prSet/>
      <dgm:spPr/>
      <dgm:t>
        <a:bodyPr/>
        <a:lstStyle/>
        <a:p>
          <a:r>
            <a:rPr lang="en-US" cap="all" baseline="0">
              <a:solidFill>
                <a:schemeClr val="tx1"/>
              </a:solidFill>
            </a:rPr>
            <a:t>Ditransitivas</a:t>
          </a:r>
          <a:r>
            <a:rPr lang="en-US" cap="small" baseline="0">
              <a:solidFill>
                <a:schemeClr val="tx1"/>
              </a:solidFill>
            </a:rPr>
            <a:t>:</a:t>
          </a:r>
          <a:r>
            <a:rPr lang="en-US">
              <a:solidFill>
                <a:schemeClr val="tx1"/>
              </a:solidFill>
            </a:rPr>
            <a:t> además de un OD tienen un OI</a:t>
          </a:r>
        </a:p>
      </dgm:t>
    </dgm:pt>
    <dgm:pt modelId="{2A7A475C-1860-4C37-B1B1-DEBFE22822C2}" type="parTrans" cxnId="{8021D7E0-FF76-4884-A179-8A38C662A9E8}">
      <dgm:prSet/>
      <dgm:spPr/>
      <dgm:t>
        <a:bodyPr/>
        <a:lstStyle/>
        <a:p>
          <a:endParaRPr lang="en-US"/>
        </a:p>
      </dgm:t>
    </dgm:pt>
    <dgm:pt modelId="{905A74E9-0B81-4354-A0FB-4DACAA2F3A2A}" type="sibTrans" cxnId="{8021D7E0-FF76-4884-A179-8A38C662A9E8}">
      <dgm:prSet/>
      <dgm:spPr/>
      <dgm:t>
        <a:bodyPr/>
        <a:lstStyle/>
        <a:p>
          <a:endParaRPr lang="en-US"/>
        </a:p>
      </dgm:t>
    </dgm:pt>
    <dgm:pt modelId="{7C7D498E-FCAE-6D4D-8FB2-E1291B3025FF}">
      <dgm:prSet custT="1"/>
      <dgm:spPr/>
      <dgm:t>
        <a:bodyPr/>
        <a:lstStyle/>
        <a:p>
          <a:r>
            <a:rPr lang="en-US" sz="1800"/>
            <a:t>Juan </a:t>
          </a:r>
          <a:r>
            <a:rPr lang="en-US" sz="1800" b="1"/>
            <a:t>LES</a:t>
          </a:r>
          <a:r>
            <a:rPr lang="en-US" sz="1800"/>
            <a:t> entregó </a:t>
          </a:r>
          <a:r>
            <a:rPr lang="en-US" sz="1800" u="sng"/>
            <a:t>las notas</a:t>
          </a:r>
          <a:r>
            <a:rPr lang="en-US" sz="1800"/>
            <a:t> </a:t>
          </a:r>
          <a:r>
            <a:rPr lang="en-US" sz="1800" b="1"/>
            <a:t>a sus padres</a:t>
          </a:r>
          <a:br>
            <a:rPr lang="en-US" sz="1800" b="1"/>
          </a:br>
          <a:r>
            <a:rPr lang="en-US" sz="1800" b="0"/>
            <a:t>(el OD se sustituye por </a:t>
          </a:r>
          <a:r>
            <a:rPr lang="en-US" sz="1800" b="0" i="1"/>
            <a:t>lo/la/los/las </a:t>
          </a:r>
          <a:r>
            <a:rPr lang="en-US" sz="1800" b="0" i="0"/>
            <a:t> y el OI por </a:t>
          </a:r>
          <a:r>
            <a:rPr lang="en-US" sz="1800" b="0" i="1"/>
            <a:t>le/les</a:t>
          </a:r>
          <a:r>
            <a:rPr lang="en-US" sz="1800" b="0" i="0"/>
            <a:t>)</a:t>
          </a:r>
          <a:endParaRPr lang="en-US" sz="1800" b="1" i="0"/>
        </a:p>
      </dgm:t>
    </dgm:pt>
    <dgm:pt modelId="{D3E27C86-03C4-8045-BA6C-48B949F08279}" type="parTrans" cxnId="{32F112D2-C2AC-5C44-A754-8F5B7CBA3B9C}">
      <dgm:prSet/>
      <dgm:spPr/>
      <dgm:t>
        <a:bodyPr/>
        <a:lstStyle/>
        <a:p>
          <a:endParaRPr lang="en-US"/>
        </a:p>
      </dgm:t>
    </dgm:pt>
    <dgm:pt modelId="{E4B268CC-EB17-B143-913D-CAE9088D9E1C}" type="sibTrans" cxnId="{32F112D2-C2AC-5C44-A754-8F5B7CBA3B9C}">
      <dgm:prSet/>
      <dgm:spPr/>
      <dgm:t>
        <a:bodyPr/>
        <a:lstStyle/>
        <a:p>
          <a:endParaRPr lang="en-US"/>
        </a:p>
      </dgm:t>
    </dgm:pt>
    <dgm:pt modelId="{7884A33F-F93D-4C49-9C62-6E79C358035F}">
      <dgm:prSet custT="1"/>
      <dgm:spPr/>
      <dgm:t>
        <a:bodyPr/>
        <a:lstStyle/>
        <a:p>
          <a:r>
            <a:rPr lang="en-US" sz="1800"/>
            <a:t>Juan </a:t>
          </a:r>
          <a:r>
            <a:rPr lang="en-US" sz="1800" b="1"/>
            <a:t>SE</a:t>
          </a:r>
          <a:r>
            <a:rPr lang="en-US" sz="1800"/>
            <a:t> </a:t>
          </a:r>
          <a:r>
            <a:rPr lang="en-US" sz="1800" u="sng"/>
            <a:t>las</a:t>
          </a:r>
          <a:r>
            <a:rPr lang="en-US" sz="1800"/>
            <a:t> entregó </a:t>
          </a:r>
          <a:r>
            <a:rPr lang="en-US" sz="1800" b="1"/>
            <a:t>a sus padres</a:t>
          </a:r>
        </a:p>
      </dgm:t>
    </dgm:pt>
    <dgm:pt modelId="{C016A9D0-23E7-F54D-AF98-37D1B9F15C7C}" type="parTrans" cxnId="{0648C4DB-3F2B-8D44-BEDE-772412DED451}">
      <dgm:prSet/>
      <dgm:spPr/>
      <dgm:t>
        <a:bodyPr/>
        <a:lstStyle/>
        <a:p>
          <a:endParaRPr lang="en-US"/>
        </a:p>
      </dgm:t>
    </dgm:pt>
    <dgm:pt modelId="{1B71F18B-7F2F-144D-92A6-8CAA85A65B38}" type="sibTrans" cxnId="{0648C4DB-3F2B-8D44-BEDE-772412DED451}">
      <dgm:prSet/>
      <dgm:spPr/>
      <dgm:t>
        <a:bodyPr/>
        <a:lstStyle/>
        <a:p>
          <a:endParaRPr lang="en-US"/>
        </a:p>
      </dgm:t>
    </dgm:pt>
    <dgm:pt modelId="{4C550ED0-855F-9A45-9210-669C235A8BC8}">
      <dgm:prSet custT="1"/>
      <dgm:spPr/>
      <dgm:t>
        <a:bodyPr/>
        <a:lstStyle/>
        <a:p>
          <a:r>
            <a:rPr lang="en-US" sz="1800" b="1"/>
            <a:t>Le</a:t>
          </a:r>
          <a:r>
            <a:rPr lang="en-US" sz="1800" b="0"/>
            <a:t> compré </a:t>
          </a:r>
          <a:r>
            <a:rPr lang="en-US" sz="1800" b="0" u="sng"/>
            <a:t>un regalo</a:t>
          </a:r>
          <a:r>
            <a:rPr lang="en-US" sz="1800" b="0"/>
            <a:t> </a:t>
          </a:r>
          <a:r>
            <a:rPr lang="en-US" sz="1800" b="1"/>
            <a:t>a María </a:t>
          </a:r>
          <a:r>
            <a:rPr lang="en-US" sz="1800" b="0"/>
            <a:t>(no </a:t>
          </a:r>
          <a:r>
            <a:rPr lang="en-US" sz="1800" b="0" i="1"/>
            <a:t>para María</a:t>
          </a:r>
          <a:r>
            <a:rPr lang="en-US" sz="1800" b="0"/>
            <a:t>)</a:t>
          </a:r>
        </a:p>
      </dgm:t>
    </dgm:pt>
    <dgm:pt modelId="{FB4622A7-3B61-3248-96FE-2B3326027808}" type="parTrans" cxnId="{E9B5F1D6-2038-6844-88A2-63FC3550C93B}">
      <dgm:prSet/>
      <dgm:spPr/>
      <dgm:t>
        <a:bodyPr/>
        <a:lstStyle/>
        <a:p>
          <a:endParaRPr lang="en-US"/>
        </a:p>
      </dgm:t>
    </dgm:pt>
    <dgm:pt modelId="{1A874655-7A40-9142-8115-FC2B254D5A61}" type="sibTrans" cxnId="{E9B5F1D6-2038-6844-88A2-63FC3550C93B}">
      <dgm:prSet/>
      <dgm:spPr/>
      <dgm:t>
        <a:bodyPr/>
        <a:lstStyle/>
        <a:p>
          <a:endParaRPr lang="en-US"/>
        </a:p>
      </dgm:t>
    </dgm:pt>
    <dgm:pt modelId="{56BC8CAF-825D-E14C-BD69-A557F868FE13}">
      <dgm:prSet custT="1"/>
      <dgm:spPr/>
      <dgm:t>
        <a:bodyPr/>
        <a:lstStyle/>
        <a:p>
          <a:r>
            <a:rPr lang="es-ES_tradnl" sz="1800" dirty="0"/>
            <a:t>Los clíticos de primera y segunda persona (</a:t>
          </a:r>
          <a:r>
            <a:rPr lang="es-ES_tradnl" sz="1800" i="1" dirty="0"/>
            <a:t>me/te/nos</a:t>
          </a:r>
          <a:r>
            <a:rPr lang="es-ES_tradnl" sz="1800" dirty="0"/>
            <a:t>) pueden ser tanto objeto directo como indirecto:</a:t>
          </a:r>
          <a:br>
            <a:rPr lang="es-ES_tradnl" sz="1800" dirty="0"/>
          </a:br>
          <a:r>
            <a:rPr lang="es-ES_tradnl" sz="1800" dirty="0"/>
            <a:t>objeto directo		objeto indirecto</a:t>
          </a:r>
          <a:br>
            <a:rPr lang="es-ES_tradnl" sz="1800" dirty="0"/>
          </a:br>
          <a:r>
            <a:rPr lang="es-ES_tradnl" sz="1800" b="1" i="1" dirty="0"/>
            <a:t>Me </a:t>
          </a:r>
          <a:r>
            <a:rPr lang="es-ES_tradnl" sz="1800" i="1" dirty="0"/>
            <a:t>lavo		</a:t>
          </a:r>
          <a:r>
            <a:rPr lang="es-ES_tradnl" sz="1800" b="1" i="1" dirty="0"/>
            <a:t>Me </a:t>
          </a:r>
          <a:r>
            <a:rPr lang="es-ES_tradnl" sz="1800" i="1" dirty="0"/>
            <a:t>lavo las manos</a:t>
          </a:r>
          <a:br>
            <a:rPr lang="es-ES_tradnl" sz="1800" i="1" dirty="0"/>
          </a:br>
          <a:r>
            <a:rPr lang="es-ES_tradnl" sz="1800" b="1" i="1" dirty="0"/>
            <a:t>Te </a:t>
          </a:r>
          <a:r>
            <a:rPr lang="es-ES_tradnl" sz="1800" i="1" dirty="0"/>
            <a:t>besó		</a:t>
          </a:r>
          <a:r>
            <a:rPr lang="es-ES_tradnl" sz="1800" b="1" i="1" dirty="0"/>
            <a:t>Te</a:t>
          </a:r>
          <a:r>
            <a:rPr lang="es-ES_tradnl" sz="1800" i="1" dirty="0"/>
            <a:t> dio un beso</a:t>
          </a:r>
          <a:br>
            <a:rPr lang="es-ES_tradnl" sz="1800" i="1" dirty="0"/>
          </a:br>
          <a:r>
            <a:rPr lang="es-ES_tradnl" sz="1800" b="1" i="1" dirty="0"/>
            <a:t>Nos </a:t>
          </a:r>
          <a:r>
            <a:rPr lang="es-ES_tradnl" sz="1800" i="1" dirty="0"/>
            <a:t>llevó a casa	</a:t>
          </a:r>
          <a:r>
            <a:rPr lang="es-ES_tradnl" sz="1800" b="1" i="1" dirty="0"/>
            <a:t>Nos </a:t>
          </a:r>
          <a:r>
            <a:rPr lang="es-ES_tradnl" sz="1800" i="1" dirty="0"/>
            <a:t>llevó la comida a casa</a:t>
          </a:r>
          <a:endParaRPr lang="en-US" sz="1800" b="0" dirty="0"/>
        </a:p>
      </dgm:t>
    </dgm:pt>
    <dgm:pt modelId="{748B7CB4-FF54-DE4D-983E-3C54000CB684}" type="parTrans" cxnId="{C790E663-E4FE-F044-9727-D31CF0730335}">
      <dgm:prSet/>
      <dgm:spPr/>
      <dgm:t>
        <a:bodyPr/>
        <a:lstStyle/>
        <a:p>
          <a:endParaRPr lang="en-US"/>
        </a:p>
      </dgm:t>
    </dgm:pt>
    <dgm:pt modelId="{A676002E-D735-2D4D-BFAE-D3760E03C0FD}" type="sibTrans" cxnId="{C790E663-E4FE-F044-9727-D31CF0730335}">
      <dgm:prSet/>
      <dgm:spPr/>
      <dgm:t>
        <a:bodyPr/>
        <a:lstStyle/>
        <a:p>
          <a:endParaRPr lang="en-US"/>
        </a:p>
      </dgm:t>
    </dgm:pt>
    <dgm:pt modelId="{64B110BC-07C6-F44C-A507-B27DBECFB9FD}">
      <dgm:prSet custT="1"/>
      <dgm:spPr/>
      <dgm:t>
        <a:bodyPr/>
        <a:lstStyle/>
        <a:p>
          <a:r>
            <a:rPr lang="en-US" sz="2200" b="1" spc="-50" baseline="0" dirty="0" err="1">
              <a:solidFill>
                <a:schemeClr val="tx1"/>
              </a:solidFill>
            </a:rPr>
            <a:t>Ejercicio</a:t>
          </a:r>
          <a:r>
            <a:rPr lang="en-US" sz="2200" b="1" spc="-50" baseline="0" dirty="0">
              <a:solidFill>
                <a:schemeClr val="tx1"/>
              </a:solidFill>
            </a:rPr>
            <a:t> 5.8.  </a:t>
          </a:r>
          <a:r>
            <a:rPr lang="en-US" sz="2200" spc="-50" baseline="0" dirty="0" err="1">
              <a:solidFill>
                <a:schemeClr val="tx1"/>
              </a:solidFill>
            </a:rPr>
            <a:t>Identifica</a:t>
          </a:r>
          <a:r>
            <a:rPr lang="en-US" sz="2200" spc="-50" baseline="0" dirty="0">
              <a:solidFill>
                <a:schemeClr val="tx1"/>
              </a:solidFill>
            </a:rPr>
            <a:t> </a:t>
          </a:r>
          <a:r>
            <a:rPr lang="en-US" sz="2200" spc="-50" baseline="0" dirty="0" err="1">
              <a:solidFill>
                <a:schemeClr val="tx1"/>
              </a:solidFill>
            </a:rPr>
            <a:t>el</a:t>
          </a:r>
          <a:r>
            <a:rPr lang="en-US" sz="2200" spc="-50" baseline="0" dirty="0">
              <a:solidFill>
                <a:schemeClr val="tx1"/>
              </a:solidFill>
            </a:rPr>
            <a:t> OBJETO DIRECTO y </a:t>
          </a:r>
          <a:r>
            <a:rPr lang="en-US" sz="2200" spc="-50" baseline="0" dirty="0" err="1">
              <a:solidFill>
                <a:schemeClr val="tx1"/>
              </a:solidFill>
            </a:rPr>
            <a:t>el</a:t>
          </a:r>
          <a:r>
            <a:rPr lang="en-US" sz="2200" spc="-50" baseline="0" dirty="0">
              <a:solidFill>
                <a:schemeClr val="tx1"/>
              </a:solidFill>
            </a:rPr>
            <a:t> OBJETO INDIRECTO</a:t>
          </a:r>
        </a:p>
      </dgm:t>
    </dgm:pt>
    <dgm:pt modelId="{90B42DA5-C940-2749-93C9-09F03B76060F}" type="parTrans" cxnId="{DB244BFF-31F4-1040-858A-4243C6C7A3DC}">
      <dgm:prSet/>
      <dgm:spPr/>
      <dgm:t>
        <a:bodyPr/>
        <a:lstStyle/>
        <a:p>
          <a:endParaRPr lang="en-US"/>
        </a:p>
      </dgm:t>
    </dgm:pt>
    <dgm:pt modelId="{57DBF93A-DFCB-C549-9E9C-7331738267AB}" type="sibTrans" cxnId="{DB244BFF-31F4-1040-858A-4243C6C7A3DC}">
      <dgm:prSet/>
      <dgm:spPr/>
      <dgm:t>
        <a:bodyPr/>
        <a:lstStyle/>
        <a:p>
          <a:endParaRPr lang="en-US"/>
        </a:p>
      </dgm:t>
    </dgm:pt>
    <dgm:pt modelId="{F9E37D12-C7B5-2E42-A78E-17CB4579FA1D}">
      <dgm:prSet custT="1"/>
      <dgm:spPr/>
      <dgm:t>
        <a:bodyPr/>
        <a:lstStyle/>
        <a:p>
          <a:r>
            <a:rPr lang="en-US" sz="1800"/>
            <a:t>a) 	Les regalaba la fruta más madura a mis vecinos</a:t>
          </a:r>
        </a:p>
      </dgm:t>
    </dgm:pt>
    <dgm:pt modelId="{BBC212DE-C28F-FA4E-A163-070D021BFAB1}" type="parTrans" cxnId="{C6967514-9598-364E-8A2B-96C21E8673AE}">
      <dgm:prSet/>
      <dgm:spPr/>
      <dgm:t>
        <a:bodyPr/>
        <a:lstStyle/>
        <a:p>
          <a:endParaRPr lang="en-US"/>
        </a:p>
      </dgm:t>
    </dgm:pt>
    <dgm:pt modelId="{33CDB747-00CE-7C41-9B49-972237578804}" type="sibTrans" cxnId="{C6967514-9598-364E-8A2B-96C21E8673AE}">
      <dgm:prSet/>
      <dgm:spPr/>
      <dgm:t>
        <a:bodyPr/>
        <a:lstStyle/>
        <a:p>
          <a:endParaRPr lang="en-US"/>
        </a:p>
      </dgm:t>
    </dgm:pt>
    <dgm:pt modelId="{939EFB4D-A9DA-DD4B-A83E-618CD763C523}">
      <dgm:prSet custT="1"/>
      <dgm:spPr/>
      <dgm:t>
        <a:bodyPr/>
        <a:lstStyle/>
        <a:p>
          <a:r>
            <a:rPr lang="en-US" sz="1800"/>
            <a:t>b)	Se las entregaron en la entrada</a:t>
          </a:r>
        </a:p>
      </dgm:t>
    </dgm:pt>
    <dgm:pt modelId="{DC18FFD0-0CD3-F74A-8CC1-E8681E6600AF}" type="parTrans" cxnId="{CAF732D3-CC7C-E943-A1F2-3AF833478BB7}">
      <dgm:prSet/>
      <dgm:spPr/>
      <dgm:t>
        <a:bodyPr/>
        <a:lstStyle/>
        <a:p>
          <a:endParaRPr lang="en-US"/>
        </a:p>
      </dgm:t>
    </dgm:pt>
    <dgm:pt modelId="{B100F92F-8604-3946-9ADF-B7BA63073DE5}" type="sibTrans" cxnId="{CAF732D3-CC7C-E943-A1F2-3AF833478BB7}">
      <dgm:prSet/>
      <dgm:spPr/>
      <dgm:t>
        <a:bodyPr/>
        <a:lstStyle/>
        <a:p>
          <a:endParaRPr lang="en-US"/>
        </a:p>
      </dgm:t>
    </dgm:pt>
    <dgm:pt modelId="{33810694-A8BF-EF49-AF5D-91EA13E96B66}">
      <dgm:prSet custT="1"/>
      <dgm:spPr/>
      <dgm:t>
        <a:bodyPr/>
        <a:lstStyle/>
        <a:p>
          <a:r>
            <a:rPr lang="en-US" sz="1800"/>
            <a:t>c)	¿Me puedes traducir esta canción al francés?</a:t>
          </a:r>
        </a:p>
      </dgm:t>
    </dgm:pt>
    <dgm:pt modelId="{87927A0E-A2FD-794E-84D3-D6E26E99E90B}" type="parTrans" cxnId="{95BD78EF-7495-6740-A99D-030464C2AC8A}">
      <dgm:prSet/>
      <dgm:spPr/>
      <dgm:t>
        <a:bodyPr/>
        <a:lstStyle/>
        <a:p>
          <a:endParaRPr lang="en-US"/>
        </a:p>
      </dgm:t>
    </dgm:pt>
    <dgm:pt modelId="{6E5B5FCE-F086-384B-91CE-7434624B5488}" type="sibTrans" cxnId="{95BD78EF-7495-6740-A99D-030464C2AC8A}">
      <dgm:prSet/>
      <dgm:spPr/>
      <dgm:t>
        <a:bodyPr/>
        <a:lstStyle/>
        <a:p>
          <a:endParaRPr lang="en-US"/>
        </a:p>
      </dgm:t>
    </dgm:pt>
    <dgm:pt modelId="{FC456C92-5AB6-3E49-926E-EE2ABAA67E46}">
      <dgm:prSet custT="1"/>
      <dgm:spPr/>
      <dgm:t>
        <a:bodyPr/>
        <a:lstStyle/>
        <a:p>
          <a:r>
            <a:rPr lang="en-US" sz="1800"/>
            <a:t>d)	Nuestro comportamiento transmite tranquilidad al niño</a:t>
          </a:r>
        </a:p>
      </dgm:t>
    </dgm:pt>
    <dgm:pt modelId="{78F22C9A-9E88-AE48-BF46-32AD86533EC0}" type="parTrans" cxnId="{CC89DCDA-4208-CF41-AB18-2FF8F195C115}">
      <dgm:prSet/>
      <dgm:spPr/>
      <dgm:t>
        <a:bodyPr/>
        <a:lstStyle/>
        <a:p>
          <a:endParaRPr lang="en-US"/>
        </a:p>
      </dgm:t>
    </dgm:pt>
    <dgm:pt modelId="{7D629373-42BF-004C-93D1-0473690A464C}" type="sibTrans" cxnId="{CC89DCDA-4208-CF41-AB18-2FF8F195C115}">
      <dgm:prSet/>
      <dgm:spPr/>
      <dgm:t>
        <a:bodyPr/>
        <a:lstStyle/>
        <a:p>
          <a:endParaRPr lang="en-US"/>
        </a:p>
      </dgm:t>
    </dgm:pt>
    <dgm:pt modelId="{95A34D1F-F14D-7948-945E-65E97EEF02ED}" type="pres">
      <dgm:prSet presAssocID="{F30CCE5A-7F00-4C5B-BCE8-4676E0601EE1}" presName="linear" presStyleCnt="0">
        <dgm:presLayoutVars>
          <dgm:animLvl val="lvl"/>
          <dgm:resizeHandles val="exact"/>
        </dgm:presLayoutVars>
      </dgm:prSet>
      <dgm:spPr/>
    </dgm:pt>
    <dgm:pt modelId="{14DC7773-EC86-4249-95FA-2FA465298933}" type="pres">
      <dgm:prSet presAssocID="{90E20DC9-0483-4F93-BC3E-79105E8C9DE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374910F-45CD-3D43-9DE4-5BD191D53F86}" type="pres">
      <dgm:prSet presAssocID="{90E20DC9-0483-4F93-BC3E-79105E8C9DEB}" presName="childText" presStyleLbl="revTx" presStyleIdx="0" presStyleCnt="2">
        <dgm:presLayoutVars>
          <dgm:bulletEnabled val="1"/>
        </dgm:presLayoutVars>
      </dgm:prSet>
      <dgm:spPr/>
    </dgm:pt>
    <dgm:pt modelId="{CDBB7323-D4A1-3C47-82C1-761F3070360F}" type="pres">
      <dgm:prSet presAssocID="{64B110BC-07C6-F44C-A507-B27DBECFB9F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43F15B8-BE2C-5047-B3FF-2A6127FBA7D7}" type="pres">
      <dgm:prSet presAssocID="{64B110BC-07C6-F44C-A507-B27DBECFB9F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285C101-98FD-0046-B32A-4A1C33D5418C}" type="presOf" srcId="{33810694-A8BF-EF49-AF5D-91EA13E96B66}" destId="{043F15B8-BE2C-5047-B3FF-2A6127FBA7D7}" srcOrd="0" destOrd="2" presId="urn:microsoft.com/office/officeart/2005/8/layout/vList2"/>
    <dgm:cxn modelId="{0241880F-222A-FA43-9974-E379FAD4B482}" type="presOf" srcId="{64B110BC-07C6-F44C-A507-B27DBECFB9FD}" destId="{CDBB7323-D4A1-3C47-82C1-761F3070360F}" srcOrd="0" destOrd="0" presId="urn:microsoft.com/office/officeart/2005/8/layout/vList2"/>
    <dgm:cxn modelId="{C6967514-9598-364E-8A2B-96C21E8673AE}" srcId="{64B110BC-07C6-F44C-A507-B27DBECFB9FD}" destId="{F9E37D12-C7B5-2E42-A78E-17CB4579FA1D}" srcOrd="0" destOrd="0" parTransId="{BBC212DE-C28F-FA4E-A163-070D021BFAB1}" sibTransId="{33CDB747-00CE-7C41-9B49-972237578804}"/>
    <dgm:cxn modelId="{65644B2D-E32F-AE47-8CED-D9A24A97F4E9}" type="presOf" srcId="{90E20DC9-0483-4F93-BC3E-79105E8C9DEB}" destId="{14DC7773-EC86-4249-95FA-2FA465298933}" srcOrd="0" destOrd="0" presId="urn:microsoft.com/office/officeart/2005/8/layout/vList2"/>
    <dgm:cxn modelId="{3FB17B61-7000-1F41-902C-D391BD95AD65}" type="presOf" srcId="{7C7D498E-FCAE-6D4D-8FB2-E1291B3025FF}" destId="{4374910F-45CD-3D43-9DE4-5BD191D53F86}" srcOrd="0" destOrd="0" presId="urn:microsoft.com/office/officeart/2005/8/layout/vList2"/>
    <dgm:cxn modelId="{C790E663-E4FE-F044-9727-D31CF0730335}" srcId="{90E20DC9-0483-4F93-BC3E-79105E8C9DEB}" destId="{56BC8CAF-825D-E14C-BD69-A557F868FE13}" srcOrd="3" destOrd="0" parTransId="{748B7CB4-FF54-DE4D-983E-3C54000CB684}" sibTransId="{A676002E-D735-2D4D-BFAE-D3760E03C0FD}"/>
    <dgm:cxn modelId="{1EAF0D67-D596-F04C-B964-17F1E15EE6F0}" type="presOf" srcId="{F9E37D12-C7B5-2E42-A78E-17CB4579FA1D}" destId="{043F15B8-BE2C-5047-B3FF-2A6127FBA7D7}" srcOrd="0" destOrd="0" presId="urn:microsoft.com/office/officeart/2005/8/layout/vList2"/>
    <dgm:cxn modelId="{80AB376B-4B7B-EC4C-A438-610E6907CE76}" type="presOf" srcId="{56BC8CAF-825D-E14C-BD69-A557F868FE13}" destId="{4374910F-45CD-3D43-9DE4-5BD191D53F86}" srcOrd="0" destOrd="3" presId="urn:microsoft.com/office/officeart/2005/8/layout/vList2"/>
    <dgm:cxn modelId="{FF86F1A7-2113-E546-9C00-D7735F249FD6}" type="presOf" srcId="{F30CCE5A-7F00-4C5B-BCE8-4676E0601EE1}" destId="{95A34D1F-F14D-7948-945E-65E97EEF02ED}" srcOrd="0" destOrd="0" presId="urn:microsoft.com/office/officeart/2005/8/layout/vList2"/>
    <dgm:cxn modelId="{459447B5-62A2-804D-BC08-96D7751589AF}" type="presOf" srcId="{FC456C92-5AB6-3E49-926E-EE2ABAA67E46}" destId="{043F15B8-BE2C-5047-B3FF-2A6127FBA7D7}" srcOrd="0" destOrd="3" presId="urn:microsoft.com/office/officeart/2005/8/layout/vList2"/>
    <dgm:cxn modelId="{32F112D2-C2AC-5C44-A754-8F5B7CBA3B9C}" srcId="{90E20DC9-0483-4F93-BC3E-79105E8C9DEB}" destId="{7C7D498E-FCAE-6D4D-8FB2-E1291B3025FF}" srcOrd="0" destOrd="0" parTransId="{D3E27C86-03C4-8045-BA6C-48B949F08279}" sibTransId="{E4B268CC-EB17-B143-913D-CAE9088D9E1C}"/>
    <dgm:cxn modelId="{CAF732D3-CC7C-E943-A1F2-3AF833478BB7}" srcId="{64B110BC-07C6-F44C-A507-B27DBECFB9FD}" destId="{939EFB4D-A9DA-DD4B-A83E-618CD763C523}" srcOrd="1" destOrd="0" parTransId="{DC18FFD0-0CD3-F74A-8CC1-E8681E6600AF}" sibTransId="{B100F92F-8604-3946-9ADF-B7BA63073DE5}"/>
    <dgm:cxn modelId="{E9B5F1D6-2038-6844-88A2-63FC3550C93B}" srcId="{90E20DC9-0483-4F93-BC3E-79105E8C9DEB}" destId="{4C550ED0-855F-9A45-9210-669C235A8BC8}" srcOrd="2" destOrd="0" parTransId="{FB4622A7-3B61-3248-96FE-2B3326027808}" sibTransId="{1A874655-7A40-9142-8115-FC2B254D5A61}"/>
    <dgm:cxn modelId="{CC89DCDA-4208-CF41-AB18-2FF8F195C115}" srcId="{64B110BC-07C6-F44C-A507-B27DBECFB9FD}" destId="{FC456C92-5AB6-3E49-926E-EE2ABAA67E46}" srcOrd="3" destOrd="0" parTransId="{78F22C9A-9E88-AE48-BF46-32AD86533EC0}" sibTransId="{7D629373-42BF-004C-93D1-0473690A464C}"/>
    <dgm:cxn modelId="{0648C4DB-3F2B-8D44-BEDE-772412DED451}" srcId="{90E20DC9-0483-4F93-BC3E-79105E8C9DEB}" destId="{7884A33F-F93D-4C49-9C62-6E79C358035F}" srcOrd="1" destOrd="0" parTransId="{C016A9D0-23E7-F54D-AF98-37D1B9F15C7C}" sibTransId="{1B71F18B-7F2F-144D-92A6-8CAA85A65B38}"/>
    <dgm:cxn modelId="{8021D7E0-FF76-4884-A179-8A38C662A9E8}" srcId="{F30CCE5A-7F00-4C5B-BCE8-4676E0601EE1}" destId="{90E20DC9-0483-4F93-BC3E-79105E8C9DEB}" srcOrd="0" destOrd="0" parTransId="{2A7A475C-1860-4C37-B1B1-DEBFE22822C2}" sibTransId="{905A74E9-0B81-4354-A0FB-4DACAA2F3A2A}"/>
    <dgm:cxn modelId="{C68B74E5-C29F-0B49-A2F1-14068EBFC03A}" type="presOf" srcId="{939EFB4D-A9DA-DD4B-A83E-618CD763C523}" destId="{043F15B8-BE2C-5047-B3FF-2A6127FBA7D7}" srcOrd="0" destOrd="1" presId="urn:microsoft.com/office/officeart/2005/8/layout/vList2"/>
    <dgm:cxn modelId="{B89E36EC-A324-B545-9A17-02CD9FE0F232}" type="presOf" srcId="{7884A33F-F93D-4C49-9C62-6E79C358035F}" destId="{4374910F-45CD-3D43-9DE4-5BD191D53F86}" srcOrd="0" destOrd="1" presId="urn:microsoft.com/office/officeart/2005/8/layout/vList2"/>
    <dgm:cxn modelId="{95BD78EF-7495-6740-A99D-030464C2AC8A}" srcId="{64B110BC-07C6-F44C-A507-B27DBECFB9FD}" destId="{33810694-A8BF-EF49-AF5D-91EA13E96B66}" srcOrd="2" destOrd="0" parTransId="{87927A0E-A2FD-794E-84D3-D6E26E99E90B}" sibTransId="{6E5B5FCE-F086-384B-91CE-7434624B5488}"/>
    <dgm:cxn modelId="{EBAB4EFD-7B20-CB44-9ACE-56AC8ABF2C39}" type="presOf" srcId="{4C550ED0-855F-9A45-9210-669C235A8BC8}" destId="{4374910F-45CD-3D43-9DE4-5BD191D53F86}" srcOrd="0" destOrd="2" presId="urn:microsoft.com/office/officeart/2005/8/layout/vList2"/>
    <dgm:cxn modelId="{DB244BFF-31F4-1040-858A-4243C6C7A3DC}" srcId="{F30CCE5A-7F00-4C5B-BCE8-4676E0601EE1}" destId="{64B110BC-07C6-F44C-A507-B27DBECFB9FD}" srcOrd="1" destOrd="0" parTransId="{90B42DA5-C940-2749-93C9-09F03B76060F}" sibTransId="{57DBF93A-DFCB-C549-9E9C-7331738267AB}"/>
    <dgm:cxn modelId="{24FE52B5-7FE0-A24B-B68F-29F91C949AE9}" type="presParOf" srcId="{95A34D1F-F14D-7948-945E-65E97EEF02ED}" destId="{14DC7773-EC86-4249-95FA-2FA465298933}" srcOrd="0" destOrd="0" presId="urn:microsoft.com/office/officeart/2005/8/layout/vList2"/>
    <dgm:cxn modelId="{2CDB3A17-BCAB-AF4D-B29F-F9B3CA45CDC6}" type="presParOf" srcId="{95A34D1F-F14D-7948-945E-65E97EEF02ED}" destId="{4374910F-45CD-3D43-9DE4-5BD191D53F86}" srcOrd="1" destOrd="0" presId="urn:microsoft.com/office/officeart/2005/8/layout/vList2"/>
    <dgm:cxn modelId="{45A93618-9422-C749-A215-375905530971}" type="presParOf" srcId="{95A34D1F-F14D-7948-945E-65E97EEF02ED}" destId="{CDBB7323-D4A1-3C47-82C1-761F3070360F}" srcOrd="2" destOrd="0" presId="urn:microsoft.com/office/officeart/2005/8/layout/vList2"/>
    <dgm:cxn modelId="{0131138A-51BF-414B-8B6E-551AEA5E0CA4}" type="presParOf" srcId="{95A34D1F-F14D-7948-945E-65E97EEF02ED}" destId="{043F15B8-BE2C-5047-B3FF-2A6127FBA7D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5013A82-F411-418C-B698-A28DBFD0415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B0C4B9-E169-4288-89E5-D631B81CA897}">
      <dgm:prSet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Con verbo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preposicional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.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Llevan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un OBJETO PREPOSICIONAL</a:t>
          </a:r>
        </a:p>
      </dgm:t>
    </dgm:pt>
    <dgm:pt modelId="{D6FDBDDC-8260-47FA-90EF-34CFB011A352}" type="parTrans" cxnId="{D5267461-3ACF-4939-A531-45BE8DAD99DB}">
      <dgm:prSet/>
      <dgm:spPr/>
      <dgm:t>
        <a:bodyPr/>
        <a:lstStyle/>
        <a:p>
          <a:endParaRPr lang="en-US"/>
        </a:p>
      </dgm:t>
    </dgm:pt>
    <dgm:pt modelId="{FCAEBEDE-A9D1-47DC-8CC3-BA6DAD6844BB}" type="sibTrans" cxnId="{D5267461-3ACF-4939-A531-45BE8DAD99DB}">
      <dgm:prSet/>
      <dgm:spPr/>
      <dgm:t>
        <a:bodyPr/>
        <a:lstStyle/>
        <a:p>
          <a:endParaRPr lang="en-US"/>
        </a:p>
      </dgm:t>
    </dgm:pt>
    <dgm:pt modelId="{919C6971-DF02-4150-8DA5-F1F973CD5B8C}">
      <dgm:prSet/>
      <dgm:spPr/>
      <dgm:t>
        <a:bodyPr/>
        <a:lstStyle/>
        <a:p>
          <a:r>
            <a:rPr lang="en-US"/>
            <a:t>La unidad es una frase preposicional y es necesaria</a:t>
          </a:r>
        </a:p>
      </dgm:t>
    </dgm:pt>
    <dgm:pt modelId="{19DF0900-B149-49F7-860B-5DC9C1F4CC9F}" type="parTrans" cxnId="{3E1719F0-69C4-4BDF-ADE7-95DE969F87BE}">
      <dgm:prSet/>
      <dgm:spPr/>
      <dgm:t>
        <a:bodyPr/>
        <a:lstStyle/>
        <a:p>
          <a:endParaRPr lang="en-US"/>
        </a:p>
      </dgm:t>
    </dgm:pt>
    <dgm:pt modelId="{E9C48958-BC3C-4627-B93F-836AD868146C}" type="sibTrans" cxnId="{3E1719F0-69C4-4BDF-ADE7-95DE969F87BE}">
      <dgm:prSet/>
      <dgm:spPr/>
      <dgm:t>
        <a:bodyPr/>
        <a:lstStyle/>
        <a:p>
          <a:endParaRPr lang="en-US"/>
        </a:p>
      </dgm:t>
    </dgm:pt>
    <dgm:pt modelId="{CCE7F098-4C9D-4A98-8B73-A1D86E7D813A}">
      <dgm:prSet/>
      <dgm:spPr/>
      <dgm:t>
        <a:bodyPr/>
        <a:lstStyle/>
        <a:p>
          <a:r>
            <a:rPr lang="en-US"/>
            <a:t>El verbo exige usar esa preposición y no se puede cambiar</a:t>
          </a:r>
        </a:p>
      </dgm:t>
    </dgm:pt>
    <dgm:pt modelId="{F81420EB-A267-4165-8C6B-08F4FD5DE415}" type="parTrans" cxnId="{F092E136-C483-4D33-AB6F-ECAEEAED84C4}">
      <dgm:prSet/>
      <dgm:spPr/>
      <dgm:t>
        <a:bodyPr/>
        <a:lstStyle/>
        <a:p>
          <a:endParaRPr lang="en-US"/>
        </a:p>
      </dgm:t>
    </dgm:pt>
    <dgm:pt modelId="{EB1BB57A-EA69-4D90-9212-95253A6E0F4D}" type="sibTrans" cxnId="{F092E136-C483-4D33-AB6F-ECAEEAED84C4}">
      <dgm:prSet/>
      <dgm:spPr/>
      <dgm:t>
        <a:bodyPr/>
        <a:lstStyle/>
        <a:p>
          <a:endParaRPr lang="en-US"/>
        </a:p>
      </dgm:t>
    </dgm:pt>
    <dgm:pt modelId="{50B5A9B9-AF1C-4221-B162-8FF20F3374E9}">
      <dgm:prSet/>
      <dgm:spPr/>
      <dgm:t>
        <a:bodyPr/>
        <a:lstStyle/>
        <a:p>
          <a:r>
            <a:rPr lang="en-US"/>
            <a:t>Ejemplos: acabar con, arrepentirse de, oler a, pensar en, soñar con</a:t>
          </a:r>
        </a:p>
      </dgm:t>
    </dgm:pt>
    <dgm:pt modelId="{A3D91722-C071-4E48-9FC1-F2BB441A2C63}" type="parTrans" cxnId="{654A5315-81F4-4913-8256-AB4EB85013FF}">
      <dgm:prSet/>
      <dgm:spPr/>
      <dgm:t>
        <a:bodyPr/>
        <a:lstStyle/>
        <a:p>
          <a:endParaRPr lang="en-US"/>
        </a:p>
      </dgm:t>
    </dgm:pt>
    <dgm:pt modelId="{2C0E0E61-EC5E-42B5-A2DC-4297D2338EDD}" type="sibTrans" cxnId="{654A5315-81F4-4913-8256-AB4EB85013FF}">
      <dgm:prSet/>
      <dgm:spPr/>
      <dgm:t>
        <a:bodyPr/>
        <a:lstStyle/>
        <a:p>
          <a:endParaRPr lang="en-US"/>
        </a:p>
      </dgm:t>
    </dgm:pt>
    <dgm:pt modelId="{CDB5E53C-9711-45E2-9D42-CF4C87D23993}">
      <dgm:prSet/>
      <dgm:spPr/>
      <dgm:t>
        <a:bodyPr/>
        <a:lstStyle/>
        <a:p>
          <a:r>
            <a:rPr lang="en-US"/>
            <a:t>Juan pensó en una solución/ María cuida de sus hermanos</a:t>
          </a:r>
        </a:p>
      </dgm:t>
    </dgm:pt>
    <dgm:pt modelId="{4CA64CCA-433C-4E68-B5A7-74109DA450F2}" type="parTrans" cxnId="{8EACD390-D143-4C32-8BB2-C2753701AA57}">
      <dgm:prSet/>
      <dgm:spPr/>
      <dgm:t>
        <a:bodyPr/>
        <a:lstStyle/>
        <a:p>
          <a:endParaRPr lang="en-US"/>
        </a:p>
      </dgm:t>
    </dgm:pt>
    <dgm:pt modelId="{0474E8D2-3F28-4541-BDBB-321FBA6305A6}" type="sibTrans" cxnId="{8EACD390-D143-4C32-8BB2-C2753701AA57}">
      <dgm:prSet/>
      <dgm:spPr/>
      <dgm:t>
        <a:bodyPr/>
        <a:lstStyle/>
        <a:p>
          <a:endParaRPr lang="en-US"/>
        </a:p>
      </dgm:t>
    </dgm:pt>
    <dgm:pt modelId="{B23E27CC-2DE5-4754-9351-E7C6F38313E5}">
      <dgm:prSet/>
      <dgm:spPr>
        <a:solidFill>
          <a:srgbClr val="0099FF"/>
        </a:solidFill>
      </dgm:spPr>
      <dgm:t>
        <a:bodyPr/>
        <a:lstStyle/>
        <a:p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Ejercicio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5.9. 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Señala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el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OBJETO PREPOSICIONAL de las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siguientes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:</a:t>
          </a:r>
        </a:p>
      </dgm:t>
    </dgm:pt>
    <dgm:pt modelId="{76201B5F-F24D-4FC0-9A87-A88C1F442455}" type="parTrans" cxnId="{C0754F1C-C99B-4133-BA0A-2E8B56FC02FE}">
      <dgm:prSet/>
      <dgm:spPr/>
      <dgm:t>
        <a:bodyPr/>
        <a:lstStyle/>
        <a:p>
          <a:endParaRPr lang="en-US"/>
        </a:p>
      </dgm:t>
    </dgm:pt>
    <dgm:pt modelId="{758C65F4-A95B-4241-8D8D-E933329594FB}" type="sibTrans" cxnId="{C0754F1C-C99B-4133-BA0A-2E8B56FC02FE}">
      <dgm:prSet/>
      <dgm:spPr/>
      <dgm:t>
        <a:bodyPr/>
        <a:lstStyle/>
        <a:p>
          <a:endParaRPr lang="en-US"/>
        </a:p>
      </dgm:t>
    </dgm:pt>
    <dgm:pt modelId="{1949538D-A41C-4BA3-A346-FE88F79C0B8F}">
      <dgm:prSet/>
      <dgm:spPr/>
      <dgm:t>
        <a:bodyPr/>
        <a:lstStyle/>
        <a:p>
          <a:r>
            <a:rPr lang="en-US"/>
            <a:t>a) El presentador se burlaba de los concursantes </a:t>
          </a:r>
        </a:p>
      </dgm:t>
    </dgm:pt>
    <dgm:pt modelId="{34079684-E2FD-4458-9009-C61B51AECFA8}" type="parTrans" cxnId="{3B74935A-16FD-4BF5-8258-F0D7BCCFDF7E}">
      <dgm:prSet/>
      <dgm:spPr/>
      <dgm:t>
        <a:bodyPr/>
        <a:lstStyle/>
        <a:p>
          <a:endParaRPr lang="en-US"/>
        </a:p>
      </dgm:t>
    </dgm:pt>
    <dgm:pt modelId="{19428E69-3E06-47CF-9616-4C67AB52DB9D}" type="sibTrans" cxnId="{3B74935A-16FD-4BF5-8258-F0D7BCCFDF7E}">
      <dgm:prSet/>
      <dgm:spPr/>
      <dgm:t>
        <a:bodyPr/>
        <a:lstStyle/>
        <a:p>
          <a:endParaRPr lang="en-US"/>
        </a:p>
      </dgm:t>
    </dgm:pt>
    <dgm:pt modelId="{9ADE50A1-ED79-45D8-B093-478F1BB0944D}">
      <dgm:prSet/>
      <dgm:spPr/>
      <dgm:t>
        <a:bodyPr/>
        <a:lstStyle/>
        <a:p>
          <a:r>
            <a:rPr lang="en-US"/>
            <a:t>b) Por mí siempre pregunta por las mañanas </a:t>
          </a:r>
        </a:p>
      </dgm:t>
    </dgm:pt>
    <dgm:pt modelId="{D71450D4-C5E8-4A26-9C6A-870BA43A3948}" type="parTrans" cxnId="{42231DA9-1C43-48B1-8BFE-549402A1C919}">
      <dgm:prSet/>
      <dgm:spPr/>
      <dgm:t>
        <a:bodyPr/>
        <a:lstStyle/>
        <a:p>
          <a:endParaRPr lang="en-US"/>
        </a:p>
      </dgm:t>
    </dgm:pt>
    <dgm:pt modelId="{AE42E9EB-F372-423A-9BF7-24A6F6A4ADA4}" type="sibTrans" cxnId="{42231DA9-1C43-48B1-8BFE-549402A1C919}">
      <dgm:prSet/>
      <dgm:spPr/>
      <dgm:t>
        <a:bodyPr/>
        <a:lstStyle/>
        <a:p>
          <a:endParaRPr lang="en-US"/>
        </a:p>
      </dgm:t>
    </dgm:pt>
    <dgm:pt modelId="{E5E2D649-9F87-4AD5-ABA6-95531014BA95}">
      <dgm:prSet/>
      <dgm:spPr/>
      <dgm:t>
        <a:bodyPr/>
        <a:lstStyle/>
        <a:p>
          <a:r>
            <a:rPr lang="en-US"/>
            <a:t>c) Los vecinos se olvidaron de los pasaportes y no pudieron volar</a:t>
          </a:r>
        </a:p>
      </dgm:t>
    </dgm:pt>
    <dgm:pt modelId="{E9E06902-AF3C-4609-AFCE-D2D08101D0A7}" type="parTrans" cxnId="{96C12F32-0D9B-41FB-8D25-E7DBFCFA493C}">
      <dgm:prSet/>
      <dgm:spPr/>
      <dgm:t>
        <a:bodyPr/>
        <a:lstStyle/>
        <a:p>
          <a:endParaRPr lang="en-US"/>
        </a:p>
      </dgm:t>
    </dgm:pt>
    <dgm:pt modelId="{A4FCD377-B95F-4FAC-A3AC-8E7C82FDC5CC}" type="sibTrans" cxnId="{96C12F32-0D9B-41FB-8D25-E7DBFCFA493C}">
      <dgm:prSet/>
      <dgm:spPr/>
      <dgm:t>
        <a:bodyPr/>
        <a:lstStyle/>
        <a:p>
          <a:endParaRPr lang="en-US"/>
        </a:p>
      </dgm:t>
    </dgm:pt>
    <dgm:pt modelId="{F19A191F-0D61-42DB-AEDD-AE987FA47B3B}">
      <dgm:prSet/>
      <dgm:spPr>
        <a:solidFill>
          <a:srgbClr val="FFCCFF"/>
        </a:solidFill>
      </dgm:spPr>
      <dgm:t>
        <a:bodyPr/>
        <a:lstStyle/>
        <a:p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Con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verbos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tipo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i="1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gustar</a:t>
          </a:r>
          <a:r>
            <a:rPr lang="en-US" i="1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(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expresan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estados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psicológicos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):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molestar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doler</a:t>
          </a:r>
          <a:r>
            <a:rPr lang="en-US" spc="-30" baseline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interesar</a:t>
          </a:r>
          <a:endParaRPr lang="en-US" spc="-30" baseline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969456D-6EB0-4E47-8601-3336AB65C83D}" type="parTrans" cxnId="{5EB31A03-6EB2-40ED-8593-CF9B64385DEF}">
      <dgm:prSet/>
      <dgm:spPr/>
      <dgm:t>
        <a:bodyPr/>
        <a:lstStyle/>
        <a:p>
          <a:endParaRPr lang="en-US"/>
        </a:p>
      </dgm:t>
    </dgm:pt>
    <dgm:pt modelId="{13FFE679-E9C2-4BA6-9A2E-9E6714828CBD}" type="sibTrans" cxnId="{5EB31A03-6EB2-40ED-8593-CF9B64385DEF}">
      <dgm:prSet/>
      <dgm:spPr/>
      <dgm:t>
        <a:bodyPr/>
        <a:lstStyle/>
        <a:p>
          <a:endParaRPr lang="en-US"/>
        </a:p>
      </dgm:t>
    </dgm:pt>
    <dgm:pt modelId="{F26EB84F-B255-4ACE-9625-CF8D6278ECFE}">
      <dgm:prSet/>
      <dgm:spPr/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Intransitivas propiamente dichas</a:t>
          </a:r>
        </a:p>
      </dgm:t>
    </dgm:pt>
    <dgm:pt modelId="{F30E2601-67AB-4118-A50F-93FC5F9CD57E}" type="parTrans" cxnId="{F1B8E8A9-4005-487C-AB47-61A826EF1ECB}">
      <dgm:prSet/>
      <dgm:spPr/>
      <dgm:t>
        <a:bodyPr/>
        <a:lstStyle/>
        <a:p>
          <a:endParaRPr lang="en-US"/>
        </a:p>
      </dgm:t>
    </dgm:pt>
    <dgm:pt modelId="{165E9A83-DFAB-439C-9AEC-7B4D9FB40B9B}" type="sibTrans" cxnId="{F1B8E8A9-4005-487C-AB47-61A826EF1ECB}">
      <dgm:prSet/>
      <dgm:spPr/>
      <dgm:t>
        <a:bodyPr/>
        <a:lstStyle/>
        <a:p>
          <a:endParaRPr lang="en-US"/>
        </a:p>
      </dgm:t>
    </dgm:pt>
    <dgm:pt modelId="{3E4C4130-BC2C-9240-90C0-B5DCE282DE8B}">
      <dgm:prSet/>
      <dgm:spPr/>
      <dgm:t>
        <a:bodyPr/>
        <a:lstStyle/>
        <a:p>
          <a:r>
            <a:rPr lang="en-US"/>
            <a:t>A Alberto                              le gustan                                         las manzanas verdes</a:t>
          </a:r>
        </a:p>
      </dgm:t>
    </dgm:pt>
    <dgm:pt modelId="{59A8072C-656A-C94C-BF33-9C5BD60D93E0}" type="parTrans" cxnId="{679FA199-3593-4748-AA45-B1B412FF225B}">
      <dgm:prSet/>
      <dgm:spPr/>
      <dgm:t>
        <a:bodyPr/>
        <a:lstStyle/>
        <a:p>
          <a:endParaRPr lang="en-US"/>
        </a:p>
      </dgm:t>
    </dgm:pt>
    <dgm:pt modelId="{D31D4216-3859-7F4F-8625-917CE44CD89B}" type="sibTrans" cxnId="{679FA199-3593-4748-AA45-B1B412FF225B}">
      <dgm:prSet/>
      <dgm:spPr/>
      <dgm:t>
        <a:bodyPr/>
        <a:lstStyle/>
        <a:p>
          <a:endParaRPr lang="en-US"/>
        </a:p>
      </dgm:t>
    </dgm:pt>
    <dgm:pt modelId="{B17F68F1-9CEE-644E-B77D-AB2C880F5180}">
      <dgm:prSet/>
      <dgm:spPr/>
      <dgm:t>
        <a:bodyPr/>
        <a:lstStyle/>
        <a:p>
          <a:r>
            <a:rPr lang="en-US"/>
            <a:t>experimentador                estado psicológico                      tema</a:t>
          </a:r>
        </a:p>
      </dgm:t>
    </dgm:pt>
    <dgm:pt modelId="{87C07DA6-38DA-6F46-8C54-C07EBDD8829F}" type="parTrans" cxnId="{1A64BE9F-2786-6447-A860-9014318ACF21}">
      <dgm:prSet/>
      <dgm:spPr/>
      <dgm:t>
        <a:bodyPr/>
        <a:lstStyle/>
        <a:p>
          <a:endParaRPr lang="en-US"/>
        </a:p>
      </dgm:t>
    </dgm:pt>
    <dgm:pt modelId="{3FC60AB2-6BEC-6C4F-BE9F-CDBA00D8193D}" type="sibTrans" cxnId="{1A64BE9F-2786-6447-A860-9014318ACF21}">
      <dgm:prSet/>
      <dgm:spPr/>
      <dgm:t>
        <a:bodyPr/>
        <a:lstStyle/>
        <a:p>
          <a:endParaRPr lang="en-US"/>
        </a:p>
      </dgm:t>
    </dgm:pt>
    <dgm:pt modelId="{8D4CD061-35F3-5E45-97E0-5490DDA87941}">
      <dgm:prSet/>
      <dgm:spPr/>
      <dgm:t>
        <a:bodyPr/>
        <a:lstStyle/>
        <a:p>
          <a:r>
            <a:rPr lang="en-US"/>
            <a:t>OBJETO INDIRECTO      PREDICADO                                  SUJETO</a:t>
          </a:r>
        </a:p>
      </dgm:t>
    </dgm:pt>
    <dgm:pt modelId="{9DE6E0AC-28DC-4649-8CB1-290832D4C40D}" type="parTrans" cxnId="{1E27F3B4-7A95-9646-8AB2-C7C80A9BD6C1}">
      <dgm:prSet/>
      <dgm:spPr/>
      <dgm:t>
        <a:bodyPr/>
        <a:lstStyle/>
        <a:p>
          <a:endParaRPr lang="en-US"/>
        </a:p>
      </dgm:t>
    </dgm:pt>
    <dgm:pt modelId="{80294A44-E524-0744-AEC5-8D0C6CFF83CF}" type="sibTrans" cxnId="{1E27F3B4-7A95-9646-8AB2-C7C80A9BD6C1}">
      <dgm:prSet/>
      <dgm:spPr/>
      <dgm:t>
        <a:bodyPr/>
        <a:lstStyle/>
        <a:p>
          <a:endParaRPr lang="en-US"/>
        </a:p>
      </dgm:t>
    </dgm:pt>
    <dgm:pt modelId="{1658DFA3-209C-9F4F-A59F-324ACB607242}">
      <dgm:prSet/>
      <dgm:spPr/>
      <dgm:t>
        <a:bodyPr/>
        <a:lstStyle/>
        <a:p>
          <a:r>
            <a:rPr lang="en-US"/>
            <a:t>No requieren ningún tipo de complemento, aunque pueden aparecer con CC modo, lugar, tiempo…</a:t>
          </a:r>
          <a:br>
            <a:rPr lang="en-US"/>
          </a:br>
          <a:r>
            <a:rPr lang="en-US"/>
            <a:t>María estuvo durmiendo toda la tarde	Juan habla muy rápido	Pedro murió en Francia</a:t>
          </a:r>
        </a:p>
      </dgm:t>
    </dgm:pt>
    <dgm:pt modelId="{D9E3F4CF-B27A-724B-8B69-4F31FA511EAF}" type="parTrans" cxnId="{3A0300B0-571D-C84C-99A7-5CC011519BD8}">
      <dgm:prSet/>
      <dgm:spPr/>
      <dgm:t>
        <a:bodyPr/>
        <a:lstStyle/>
        <a:p>
          <a:endParaRPr lang="en-US"/>
        </a:p>
      </dgm:t>
    </dgm:pt>
    <dgm:pt modelId="{BE6162FA-D89E-2B4E-A841-7540876EDBAA}" type="sibTrans" cxnId="{3A0300B0-571D-C84C-99A7-5CC011519BD8}">
      <dgm:prSet/>
      <dgm:spPr/>
      <dgm:t>
        <a:bodyPr/>
        <a:lstStyle/>
        <a:p>
          <a:endParaRPr lang="en-US"/>
        </a:p>
      </dgm:t>
    </dgm:pt>
    <dgm:pt modelId="{58C5D217-C357-0446-8E60-142226FFD040}" type="pres">
      <dgm:prSet presAssocID="{E5013A82-F411-418C-B698-A28DBFD04154}" presName="linear" presStyleCnt="0">
        <dgm:presLayoutVars>
          <dgm:animLvl val="lvl"/>
          <dgm:resizeHandles val="exact"/>
        </dgm:presLayoutVars>
      </dgm:prSet>
      <dgm:spPr/>
    </dgm:pt>
    <dgm:pt modelId="{6A5319E0-1DB2-564E-901A-CF39E84F673B}" type="pres">
      <dgm:prSet presAssocID="{96B0C4B9-E169-4288-89E5-D631B81CA89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8DA45AA-A8AE-DD4A-804A-0B0F1F07282C}" type="pres">
      <dgm:prSet presAssocID="{96B0C4B9-E169-4288-89E5-D631B81CA897}" presName="childText" presStyleLbl="revTx" presStyleIdx="0" presStyleCnt="4">
        <dgm:presLayoutVars>
          <dgm:bulletEnabled val="1"/>
        </dgm:presLayoutVars>
      </dgm:prSet>
      <dgm:spPr/>
    </dgm:pt>
    <dgm:pt modelId="{8F0AA51B-778E-9240-AC57-828D628853AC}" type="pres">
      <dgm:prSet presAssocID="{B23E27CC-2DE5-4754-9351-E7C6F38313E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2DB2CCA-3BF5-7843-AB74-B1CE5C78B613}" type="pres">
      <dgm:prSet presAssocID="{B23E27CC-2DE5-4754-9351-E7C6F38313E5}" presName="childText" presStyleLbl="revTx" presStyleIdx="1" presStyleCnt="4">
        <dgm:presLayoutVars>
          <dgm:bulletEnabled val="1"/>
        </dgm:presLayoutVars>
      </dgm:prSet>
      <dgm:spPr/>
    </dgm:pt>
    <dgm:pt modelId="{B6FAA301-965C-3942-A49D-8875B0A7B500}" type="pres">
      <dgm:prSet presAssocID="{F19A191F-0D61-42DB-AEDD-AE987FA47B3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465769D-7DCE-9147-9695-6F0BE1ACB8DC}" type="pres">
      <dgm:prSet presAssocID="{F19A191F-0D61-42DB-AEDD-AE987FA47B3B}" presName="childText" presStyleLbl="revTx" presStyleIdx="2" presStyleCnt="4">
        <dgm:presLayoutVars>
          <dgm:bulletEnabled val="1"/>
        </dgm:presLayoutVars>
      </dgm:prSet>
      <dgm:spPr/>
    </dgm:pt>
    <dgm:pt modelId="{C9C5BAAC-4A61-8545-9F23-50E761C0357E}" type="pres">
      <dgm:prSet presAssocID="{F26EB84F-B255-4ACE-9625-CF8D6278ECFE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9E4C702-A2FF-E24F-9EE5-E9F951F5300B}" type="pres">
      <dgm:prSet presAssocID="{F26EB84F-B255-4ACE-9625-CF8D6278ECFE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5EB31A03-6EB2-40ED-8593-CF9B64385DEF}" srcId="{E5013A82-F411-418C-B698-A28DBFD04154}" destId="{F19A191F-0D61-42DB-AEDD-AE987FA47B3B}" srcOrd="2" destOrd="0" parTransId="{5969456D-6EB0-4E47-8601-3336AB65C83D}" sibTransId="{13FFE679-E9C2-4BA6-9A2E-9E6714828CBD}"/>
    <dgm:cxn modelId="{654A5315-81F4-4913-8256-AB4EB85013FF}" srcId="{96B0C4B9-E169-4288-89E5-D631B81CA897}" destId="{50B5A9B9-AF1C-4221-B162-8FF20F3374E9}" srcOrd="2" destOrd="0" parTransId="{A3D91722-C071-4E48-9FC1-F2BB441A2C63}" sibTransId="{2C0E0E61-EC5E-42B5-A2DC-4297D2338EDD}"/>
    <dgm:cxn modelId="{C0754F1C-C99B-4133-BA0A-2E8B56FC02FE}" srcId="{E5013A82-F411-418C-B698-A28DBFD04154}" destId="{B23E27CC-2DE5-4754-9351-E7C6F38313E5}" srcOrd="1" destOrd="0" parTransId="{76201B5F-F24D-4FC0-9A87-A88C1F442455}" sibTransId="{758C65F4-A95B-4241-8D8D-E933329594FB}"/>
    <dgm:cxn modelId="{2A1E6631-1776-BC46-80C4-2E9A04314443}" type="presOf" srcId="{E5013A82-F411-418C-B698-A28DBFD04154}" destId="{58C5D217-C357-0446-8E60-142226FFD040}" srcOrd="0" destOrd="0" presId="urn:microsoft.com/office/officeart/2005/8/layout/vList2"/>
    <dgm:cxn modelId="{96C12F32-0D9B-41FB-8D25-E7DBFCFA493C}" srcId="{B23E27CC-2DE5-4754-9351-E7C6F38313E5}" destId="{E5E2D649-9F87-4AD5-ABA6-95531014BA95}" srcOrd="2" destOrd="0" parTransId="{E9E06902-AF3C-4609-AFCE-D2D08101D0A7}" sibTransId="{A4FCD377-B95F-4FAC-A3AC-8E7C82FDC5CC}"/>
    <dgm:cxn modelId="{2D3AE235-E333-3C49-9E6C-E964ABB33375}" type="presOf" srcId="{CCE7F098-4C9D-4A98-8B73-A1D86E7D813A}" destId="{F8DA45AA-A8AE-DD4A-804A-0B0F1F07282C}" srcOrd="0" destOrd="1" presId="urn:microsoft.com/office/officeart/2005/8/layout/vList2"/>
    <dgm:cxn modelId="{F092E136-C483-4D33-AB6F-ECAEEAED84C4}" srcId="{96B0C4B9-E169-4288-89E5-D631B81CA897}" destId="{CCE7F098-4C9D-4A98-8B73-A1D86E7D813A}" srcOrd="1" destOrd="0" parTransId="{F81420EB-A267-4165-8C6B-08F4FD5DE415}" sibTransId="{EB1BB57A-EA69-4D90-9212-95253A6E0F4D}"/>
    <dgm:cxn modelId="{09A9F243-ED9F-8C4B-A3FC-4B2EC49A2E3A}" type="presOf" srcId="{1949538D-A41C-4BA3-A346-FE88F79C0B8F}" destId="{82DB2CCA-3BF5-7843-AB74-B1CE5C78B613}" srcOrd="0" destOrd="0" presId="urn:microsoft.com/office/officeart/2005/8/layout/vList2"/>
    <dgm:cxn modelId="{AF2AB44A-D458-F342-9336-1F8750BFF15D}" type="presOf" srcId="{50B5A9B9-AF1C-4221-B162-8FF20F3374E9}" destId="{F8DA45AA-A8AE-DD4A-804A-0B0F1F07282C}" srcOrd="0" destOrd="2" presId="urn:microsoft.com/office/officeart/2005/8/layout/vList2"/>
    <dgm:cxn modelId="{8EFA9E55-4BB3-E747-8D41-88627BA32A21}" type="presOf" srcId="{9ADE50A1-ED79-45D8-B093-478F1BB0944D}" destId="{82DB2CCA-3BF5-7843-AB74-B1CE5C78B613}" srcOrd="0" destOrd="1" presId="urn:microsoft.com/office/officeart/2005/8/layout/vList2"/>
    <dgm:cxn modelId="{3B74935A-16FD-4BF5-8258-F0D7BCCFDF7E}" srcId="{B23E27CC-2DE5-4754-9351-E7C6F38313E5}" destId="{1949538D-A41C-4BA3-A346-FE88F79C0B8F}" srcOrd="0" destOrd="0" parTransId="{34079684-E2FD-4458-9009-C61B51AECFA8}" sibTransId="{19428E69-3E06-47CF-9616-4C67AB52DB9D}"/>
    <dgm:cxn modelId="{56C9075B-D6C7-364D-8F45-D5F56850FC35}" type="presOf" srcId="{1658DFA3-209C-9F4F-A59F-324ACB607242}" destId="{99E4C702-A2FF-E24F-9EE5-E9F951F5300B}" srcOrd="0" destOrd="0" presId="urn:microsoft.com/office/officeart/2005/8/layout/vList2"/>
    <dgm:cxn modelId="{7F7D0C5B-AB5D-274F-A09D-62DB958CB897}" type="presOf" srcId="{F26EB84F-B255-4ACE-9625-CF8D6278ECFE}" destId="{C9C5BAAC-4A61-8545-9F23-50E761C0357E}" srcOrd="0" destOrd="0" presId="urn:microsoft.com/office/officeart/2005/8/layout/vList2"/>
    <dgm:cxn modelId="{27AB665E-C390-C240-B50B-89C31F4BA6FB}" type="presOf" srcId="{8D4CD061-35F3-5E45-97E0-5490DDA87941}" destId="{C465769D-7DCE-9147-9695-6F0BE1ACB8DC}" srcOrd="0" destOrd="2" presId="urn:microsoft.com/office/officeart/2005/8/layout/vList2"/>
    <dgm:cxn modelId="{56963A61-2D46-D047-B324-96A97312FF6D}" type="presOf" srcId="{E5E2D649-9F87-4AD5-ABA6-95531014BA95}" destId="{82DB2CCA-3BF5-7843-AB74-B1CE5C78B613}" srcOrd="0" destOrd="2" presId="urn:microsoft.com/office/officeart/2005/8/layout/vList2"/>
    <dgm:cxn modelId="{D5267461-3ACF-4939-A531-45BE8DAD99DB}" srcId="{E5013A82-F411-418C-B698-A28DBFD04154}" destId="{96B0C4B9-E169-4288-89E5-D631B81CA897}" srcOrd="0" destOrd="0" parTransId="{D6FDBDDC-8260-47FA-90EF-34CFB011A352}" sibTransId="{FCAEBEDE-A9D1-47DC-8CC3-BA6DAD6844BB}"/>
    <dgm:cxn modelId="{CB88FB68-D5E4-7B49-8729-8C3A30D636BD}" type="presOf" srcId="{CDB5E53C-9711-45E2-9D42-CF4C87D23993}" destId="{F8DA45AA-A8AE-DD4A-804A-0B0F1F07282C}" srcOrd="0" destOrd="3" presId="urn:microsoft.com/office/officeart/2005/8/layout/vList2"/>
    <dgm:cxn modelId="{8EACD390-D143-4C32-8BB2-C2753701AA57}" srcId="{96B0C4B9-E169-4288-89E5-D631B81CA897}" destId="{CDB5E53C-9711-45E2-9D42-CF4C87D23993}" srcOrd="3" destOrd="0" parTransId="{4CA64CCA-433C-4E68-B5A7-74109DA450F2}" sibTransId="{0474E8D2-3F28-4541-BDBB-321FBA6305A6}"/>
    <dgm:cxn modelId="{679FA199-3593-4748-AA45-B1B412FF225B}" srcId="{F19A191F-0D61-42DB-AEDD-AE987FA47B3B}" destId="{3E4C4130-BC2C-9240-90C0-B5DCE282DE8B}" srcOrd="0" destOrd="0" parTransId="{59A8072C-656A-C94C-BF33-9C5BD60D93E0}" sibTransId="{D31D4216-3859-7F4F-8625-917CE44CD89B}"/>
    <dgm:cxn modelId="{FC2DD099-9917-AB45-A8DD-46A722B879C5}" type="presOf" srcId="{3E4C4130-BC2C-9240-90C0-B5DCE282DE8B}" destId="{C465769D-7DCE-9147-9695-6F0BE1ACB8DC}" srcOrd="0" destOrd="0" presId="urn:microsoft.com/office/officeart/2005/8/layout/vList2"/>
    <dgm:cxn modelId="{1A64BE9F-2786-6447-A860-9014318ACF21}" srcId="{F19A191F-0D61-42DB-AEDD-AE987FA47B3B}" destId="{B17F68F1-9CEE-644E-B77D-AB2C880F5180}" srcOrd="1" destOrd="0" parTransId="{87C07DA6-38DA-6F46-8C54-C07EBDD8829F}" sibTransId="{3FC60AB2-6BEC-6C4F-BE9F-CDBA00D8193D}"/>
    <dgm:cxn modelId="{42231DA9-1C43-48B1-8BFE-549402A1C919}" srcId="{B23E27CC-2DE5-4754-9351-E7C6F38313E5}" destId="{9ADE50A1-ED79-45D8-B093-478F1BB0944D}" srcOrd="1" destOrd="0" parTransId="{D71450D4-C5E8-4A26-9C6A-870BA43A3948}" sibTransId="{AE42E9EB-F372-423A-9BF7-24A6F6A4ADA4}"/>
    <dgm:cxn modelId="{F1B8E8A9-4005-487C-AB47-61A826EF1ECB}" srcId="{E5013A82-F411-418C-B698-A28DBFD04154}" destId="{F26EB84F-B255-4ACE-9625-CF8D6278ECFE}" srcOrd="3" destOrd="0" parTransId="{F30E2601-67AB-4118-A50F-93FC5F9CD57E}" sibTransId="{165E9A83-DFAB-439C-9AEC-7B4D9FB40B9B}"/>
    <dgm:cxn modelId="{3A0300B0-571D-C84C-99A7-5CC011519BD8}" srcId="{F26EB84F-B255-4ACE-9625-CF8D6278ECFE}" destId="{1658DFA3-209C-9F4F-A59F-324ACB607242}" srcOrd="0" destOrd="0" parTransId="{D9E3F4CF-B27A-724B-8B69-4F31FA511EAF}" sibTransId="{BE6162FA-D89E-2B4E-A841-7540876EDBAA}"/>
    <dgm:cxn modelId="{4EAA6BB4-3AD2-914C-A336-366099BA513D}" type="presOf" srcId="{B17F68F1-9CEE-644E-B77D-AB2C880F5180}" destId="{C465769D-7DCE-9147-9695-6F0BE1ACB8DC}" srcOrd="0" destOrd="1" presId="urn:microsoft.com/office/officeart/2005/8/layout/vList2"/>
    <dgm:cxn modelId="{1E27F3B4-7A95-9646-8AB2-C7C80A9BD6C1}" srcId="{F19A191F-0D61-42DB-AEDD-AE987FA47B3B}" destId="{8D4CD061-35F3-5E45-97E0-5490DDA87941}" srcOrd="2" destOrd="0" parTransId="{9DE6E0AC-28DC-4649-8CB1-290832D4C40D}" sibTransId="{80294A44-E524-0744-AEC5-8D0C6CFF83CF}"/>
    <dgm:cxn modelId="{895C67BE-E4C8-CA4F-92EC-E4D1824562B1}" type="presOf" srcId="{96B0C4B9-E169-4288-89E5-D631B81CA897}" destId="{6A5319E0-1DB2-564E-901A-CF39E84F673B}" srcOrd="0" destOrd="0" presId="urn:microsoft.com/office/officeart/2005/8/layout/vList2"/>
    <dgm:cxn modelId="{08DFF2D3-3366-B840-8B24-69B435B35B01}" type="presOf" srcId="{F19A191F-0D61-42DB-AEDD-AE987FA47B3B}" destId="{B6FAA301-965C-3942-A49D-8875B0A7B500}" srcOrd="0" destOrd="0" presId="urn:microsoft.com/office/officeart/2005/8/layout/vList2"/>
    <dgm:cxn modelId="{31A830EB-2840-CD44-A4CF-A50B93E93BEA}" type="presOf" srcId="{919C6971-DF02-4150-8DA5-F1F973CD5B8C}" destId="{F8DA45AA-A8AE-DD4A-804A-0B0F1F07282C}" srcOrd="0" destOrd="0" presId="urn:microsoft.com/office/officeart/2005/8/layout/vList2"/>
    <dgm:cxn modelId="{3E1719F0-69C4-4BDF-ADE7-95DE969F87BE}" srcId="{96B0C4B9-E169-4288-89E5-D631B81CA897}" destId="{919C6971-DF02-4150-8DA5-F1F973CD5B8C}" srcOrd="0" destOrd="0" parTransId="{19DF0900-B149-49F7-860B-5DC9C1F4CC9F}" sibTransId="{E9C48958-BC3C-4627-B93F-836AD868146C}"/>
    <dgm:cxn modelId="{1058BFF5-5F14-3B4F-9AE5-E01E0397C57C}" type="presOf" srcId="{B23E27CC-2DE5-4754-9351-E7C6F38313E5}" destId="{8F0AA51B-778E-9240-AC57-828D628853AC}" srcOrd="0" destOrd="0" presId="urn:microsoft.com/office/officeart/2005/8/layout/vList2"/>
    <dgm:cxn modelId="{04BC67CB-ACCE-A240-9D12-56721FD8CB2D}" type="presParOf" srcId="{58C5D217-C357-0446-8E60-142226FFD040}" destId="{6A5319E0-1DB2-564E-901A-CF39E84F673B}" srcOrd="0" destOrd="0" presId="urn:microsoft.com/office/officeart/2005/8/layout/vList2"/>
    <dgm:cxn modelId="{3B94B258-6E0B-3D41-B643-E4716C6F9532}" type="presParOf" srcId="{58C5D217-C357-0446-8E60-142226FFD040}" destId="{F8DA45AA-A8AE-DD4A-804A-0B0F1F07282C}" srcOrd="1" destOrd="0" presId="urn:microsoft.com/office/officeart/2005/8/layout/vList2"/>
    <dgm:cxn modelId="{E844F0D2-FC1B-D94D-B510-C5E97AA917B7}" type="presParOf" srcId="{58C5D217-C357-0446-8E60-142226FFD040}" destId="{8F0AA51B-778E-9240-AC57-828D628853AC}" srcOrd="2" destOrd="0" presId="urn:microsoft.com/office/officeart/2005/8/layout/vList2"/>
    <dgm:cxn modelId="{8D3C7E76-BC6E-2F4A-8343-0C7BAD4935CE}" type="presParOf" srcId="{58C5D217-C357-0446-8E60-142226FFD040}" destId="{82DB2CCA-3BF5-7843-AB74-B1CE5C78B613}" srcOrd="3" destOrd="0" presId="urn:microsoft.com/office/officeart/2005/8/layout/vList2"/>
    <dgm:cxn modelId="{5326A5F1-48FF-0D4C-8FAD-4E29FDBA2EAE}" type="presParOf" srcId="{58C5D217-C357-0446-8E60-142226FFD040}" destId="{B6FAA301-965C-3942-A49D-8875B0A7B500}" srcOrd="4" destOrd="0" presId="urn:microsoft.com/office/officeart/2005/8/layout/vList2"/>
    <dgm:cxn modelId="{FF6A54A3-EB6C-BE4A-BC3C-E6278DD97C3D}" type="presParOf" srcId="{58C5D217-C357-0446-8E60-142226FFD040}" destId="{C465769D-7DCE-9147-9695-6F0BE1ACB8DC}" srcOrd="5" destOrd="0" presId="urn:microsoft.com/office/officeart/2005/8/layout/vList2"/>
    <dgm:cxn modelId="{9C0A9069-B5A5-D34F-B17D-9B9ABB72C7A3}" type="presParOf" srcId="{58C5D217-C357-0446-8E60-142226FFD040}" destId="{C9C5BAAC-4A61-8545-9F23-50E761C0357E}" srcOrd="6" destOrd="0" presId="urn:microsoft.com/office/officeart/2005/8/layout/vList2"/>
    <dgm:cxn modelId="{4121E58C-76AC-7841-BE80-9E3D3362CBA6}" type="presParOf" srcId="{58C5D217-C357-0446-8E60-142226FFD040}" destId="{99E4C702-A2FF-E24F-9EE5-E9F951F5300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BAD849B-6363-4925-93C9-B0A58B6CAA05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076ED8D-1AA0-435A-92B6-C7409C400F9B}">
      <dgm:prSet/>
      <dgm:spPr/>
      <dgm:t>
        <a:bodyPr/>
        <a:lstStyle/>
        <a:p>
          <a:r>
            <a:rPr lang="es-ES_tradnl" i="1" dirty="0">
              <a:solidFill>
                <a:schemeClr val="tx1"/>
              </a:solidFill>
            </a:rPr>
            <a:t>a) Solo se lo venden a amigos muy íntimos</a:t>
          </a:r>
          <a:endParaRPr lang="en-US" dirty="0">
            <a:solidFill>
              <a:schemeClr val="tx1"/>
            </a:solidFill>
          </a:endParaRPr>
        </a:p>
      </dgm:t>
    </dgm:pt>
    <dgm:pt modelId="{657A8206-47EB-4A09-AB43-7DE196444E5F}" type="parTrans" cxnId="{508D5BF4-E6A1-4025-B1A4-68A4585CF04A}">
      <dgm:prSet/>
      <dgm:spPr/>
      <dgm:t>
        <a:bodyPr/>
        <a:lstStyle/>
        <a:p>
          <a:endParaRPr lang="en-US"/>
        </a:p>
      </dgm:t>
    </dgm:pt>
    <dgm:pt modelId="{33E5210D-CC43-45CB-B1EA-9932E1029223}" type="sibTrans" cxnId="{508D5BF4-E6A1-4025-B1A4-68A4585CF04A}">
      <dgm:prSet/>
      <dgm:spPr/>
      <dgm:t>
        <a:bodyPr/>
        <a:lstStyle/>
        <a:p>
          <a:endParaRPr lang="en-US"/>
        </a:p>
      </dgm:t>
    </dgm:pt>
    <dgm:pt modelId="{8B206A4F-FCA7-444C-905D-D19FE1989FE2}">
      <dgm:prSet/>
      <dgm:spPr/>
      <dgm:t>
        <a:bodyPr/>
        <a:lstStyle/>
        <a:p>
          <a:r>
            <a:rPr lang="es-ES_tradnl" i="1">
              <a:solidFill>
                <a:schemeClr val="tx1"/>
              </a:solidFill>
            </a:rPr>
            <a:t>b) Estos dos días de descanso me vienen muy bien</a:t>
          </a:r>
          <a:endParaRPr lang="en-US">
            <a:solidFill>
              <a:schemeClr val="tx1"/>
            </a:solidFill>
          </a:endParaRPr>
        </a:p>
      </dgm:t>
    </dgm:pt>
    <dgm:pt modelId="{05188AF2-9A28-4ACD-A65F-5D8C2E5C4569}" type="parTrans" cxnId="{5303DAFF-A9ED-417F-BACD-9519D8152A23}">
      <dgm:prSet/>
      <dgm:spPr/>
      <dgm:t>
        <a:bodyPr/>
        <a:lstStyle/>
        <a:p>
          <a:endParaRPr lang="en-US"/>
        </a:p>
      </dgm:t>
    </dgm:pt>
    <dgm:pt modelId="{B6B04F7C-36F1-41D9-81BD-B38B01373E7F}" type="sibTrans" cxnId="{5303DAFF-A9ED-417F-BACD-9519D8152A23}">
      <dgm:prSet/>
      <dgm:spPr/>
      <dgm:t>
        <a:bodyPr/>
        <a:lstStyle/>
        <a:p>
          <a:endParaRPr lang="en-US"/>
        </a:p>
      </dgm:t>
    </dgm:pt>
    <dgm:pt modelId="{EFDD87F0-A3CE-4C1F-B206-E20C608B560B}">
      <dgm:prSet/>
      <dgm:spPr/>
      <dgm:t>
        <a:bodyPr/>
        <a:lstStyle/>
        <a:p>
          <a:r>
            <a:rPr lang="es-ES_tradnl" i="1">
              <a:solidFill>
                <a:schemeClr val="tx1"/>
              </a:solidFill>
            </a:rPr>
            <a:t>c) A Elvira le quedan dos semanas de vacaciones</a:t>
          </a:r>
          <a:endParaRPr lang="en-US">
            <a:solidFill>
              <a:schemeClr val="tx1"/>
            </a:solidFill>
          </a:endParaRPr>
        </a:p>
      </dgm:t>
    </dgm:pt>
    <dgm:pt modelId="{708A255C-0F21-46B5-AD30-753EB9795768}" type="parTrans" cxnId="{0F624B48-287C-490C-B358-2EFC64340D8D}">
      <dgm:prSet/>
      <dgm:spPr/>
      <dgm:t>
        <a:bodyPr/>
        <a:lstStyle/>
        <a:p>
          <a:endParaRPr lang="en-US"/>
        </a:p>
      </dgm:t>
    </dgm:pt>
    <dgm:pt modelId="{893EB0BC-01EE-44AD-9602-773FFB4B8A5E}" type="sibTrans" cxnId="{0F624B48-287C-490C-B358-2EFC64340D8D}">
      <dgm:prSet/>
      <dgm:spPr/>
      <dgm:t>
        <a:bodyPr/>
        <a:lstStyle/>
        <a:p>
          <a:endParaRPr lang="en-US"/>
        </a:p>
      </dgm:t>
    </dgm:pt>
    <dgm:pt modelId="{9BDA3BD6-9796-4BD4-968E-34624A4C983A}">
      <dgm:prSet/>
      <dgm:spPr/>
      <dgm:t>
        <a:bodyPr/>
        <a:lstStyle/>
        <a:p>
          <a:r>
            <a:rPr lang="es-ES_tradnl" i="1">
              <a:solidFill>
                <a:schemeClr val="tx1"/>
              </a:solidFill>
            </a:rPr>
            <a:t>d) Les pagan una miseria por hora</a:t>
          </a:r>
          <a:endParaRPr lang="en-US">
            <a:solidFill>
              <a:schemeClr val="tx1"/>
            </a:solidFill>
          </a:endParaRPr>
        </a:p>
      </dgm:t>
    </dgm:pt>
    <dgm:pt modelId="{F48A7E0F-801F-4FD5-AF22-59F45E2F6F6A}" type="parTrans" cxnId="{9C598AC3-51C7-41C8-8F08-05FBE4676FCA}">
      <dgm:prSet/>
      <dgm:spPr/>
      <dgm:t>
        <a:bodyPr/>
        <a:lstStyle/>
        <a:p>
          <a:endParaRPr lang="en-US"/>
        </a:p>
      </dgm:t>
    </dgm:pt>
    <dgm:pt modelId="{35DD045B-5189-4478-B681-30330742B4DE}" type="sibTrans" cxnId="{9C598AC3-51C7-41C8-8F08-05FBE4676FCA}">
      <dgm:prSet/>
      <dgm:spPr/>
      <dgm:t>
        <a:bodyPr/>
        <a:lstStyle/>
        <a:p>
          <a:endParaRPr lang="en-US"/>
        </a:p>
      </dgm:t>
    </dgm:pt>
    <dgm:pt modelId="{733CD63F-FC8D-8645-889C-C7BC132A243E}">
      <dgm:prSet/>
      <dgm:spPr/>
      <dgm:t>
        <a:bodyPr/>
        <a:lstStyle/>
        <a:p>
          <a:r>
            <a:rPr lang="es-ES_tradnl" i="1" dirty="0">
              <a:solidFill>
                <a:schemeClr val="tx1"/>
              </a:solidFill>
            </a:rPr>
            <a:t>e) A mí también me interesa vivir más cerca del trabajo</a:t>
          </a:r>
          <a:endParaRPr lang="en-US" dirty="0">
            <a:solidFill>
              <a:schemeClr val="tx1"/>
            </a:solidFill>
          </a:endParaRPr>
        </a:p>
      </dgm:t>
    </dgm:pt>
    <dgm:pt modelId="{996F1F20-8F15-074E-AEDB-215032052D6C}" type="parTrans" cxnId="{23D3BCE4-DD34-3E48-8558-4CA30724B50C}">
      <dgm:prSet/>
      <dgm:spPr/>
      <dgm:t>
        <a:bodyPr/>
        <a:lstStyle/>
        <a:p>
          <a:endParaRPr lang="en-US"/>
        </a:p>
      </dgm:t>
    </dgm:pt>
    <dgm:pt modelId="{5514538B-C9FA-7E48-959F-558F3515BF1E}" type="sibTrans" cxnId="{23D3BCE4-DD34-3E48-8558-4CA30724B50C}">
      <dgm:prSet/>
      <dgm:spPr/>
      <dgm:t>
        <a:bodyPr/>
        <a:lstStyle/>
        <a:p>
          <a:endParaRPr lang="en-US"/>
        </a:p>
      </dgm:t>
    </dgm:pt>
    <dgm:pt modelId="{BBD6D1C9-A357-384B-8B8D-D36D27AD21C0}" type="pres">
      <dgm:prSet presAssocID="{EBAD849B-6363-4925-93C9-B0A58B6CAA05}" presName="linear" presStyleCnt="0">
        <dgm:presLayoutVars>
          <dgm:animLvl val="lvl"/>
          <dgm:resizeHandles val="exact"/>
        </dgm:presLayoutVars>
      </dgm:prSet>
      <dgm:spPr/>
    </dgm:pt>
    <dgm:pt modelId="{23A45BA5-459B-5A40-9983-60EFEA074982}" type="pres">
      <dgm:prSet presAssocID="{4076ED8D-1AA0-435A-92B6-C7409C400F9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1ADD802-B836-DB4C-8FF1-77EDF976FD77}" type="pres">
      <dgm:prSet presAssocID="{33E5210D-CC43-45CB-B1EA-9932E1029223}" presName="spacer" presStyleCnt="0"/>
      <dgm:spPr/>
    </dgm:pt>
    <dgm:pt modelId="{5C0D4628-232E-EF4C-8A6D-0B785062A6D4}" type="pres">
      <dgm:prSet presAssocID="{8B206A4F-FCA7-444C-905D-D19FE1989FE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2529220-9B35-9B4D-A29B-A244C7311A3D}" type="pres">
      <dgm:prSet presAssocID="{B6B04F7C-36F1-41D9-81BD-B38B01373E7F}" presName="spacer" presStyleCnt="0"/>
      <dgm:spPr/>
    </dgm:pt>
    <dgm:pt modelId="{8534F397-7ED8-5A41-A4C9-A1295163C354}" type="pres">
      <dgm:prSet presAssocID="{EFDD87F0-A3CE-4C1F-B206-E20C608B560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F474BBC-C856-A049-AD33-AC4A0B0D4B42}" type="pres">
      <dgm:prSet presAssocID="{893EB0BC-01EE-44AD-9602-773FFB4B8A5E}" presName="spacer" presStyleCnt="0"/>
      <dgm:spPr/>
    </dgm:pt>
    <dgm:pt modelId="{6BD4580B-E24E-4F4E-BE21-3D887B4223B8}" type="pres">
      <dgm:prSet presAssocID="{9BDA3BD6-9796-4BD4-968E-34624A4C983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9AFAAB1-5AF8-8E40-B533-7815043B4914}" type="pres">
      <dgm:prSet presAssocID="{35DD045B-5189-4478-B681-30330742B4DE}" presName="spacer" presStyleCnt="0"/>
      <dgm:spPr/>
    </dgm:pt>
    <dgm:pt modelId="{B16B37E7-A468-0047-B36C-38B3A55949D5}" type="pres">
      <dgm:prSet presAssocID="{733CD63F-FC8D-8645-889C-C7BC132A243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3BA150A-73AA-AB4C-AFF5-9532A8970CE1}" type="presOf" srcId="{9BDA3BD6-9796-4BD4-968E-34624A4C983A}" destId="{6BD4580B-E24E-4F4E-BE21-3D887B4223B8}" srcOrd="0" destOrd="0" presId="urn:microsoft.com/office/officeart/2005/8/layout/vList2"/>
    <dgm:cxn modelId="{AD1C8E25-C451-BB4A-A895-D0C6C319F124}" type="presOf" srcId="{EFDD87F0-A3CE-4C1F-B206-E20C608B560B}" destId="{8534F397-7ED8-5A41-A4C9-A1295163C354}" srcOrd="0" destOrd="0" presId="urn:microsoft.com/office/officeart/2005/8/layout/vList2"/>
    <dgm:cxn modelId="{0F624B48-287C-490C-B358-2EFC64340D8D}" srcId="{EBAD849B-6363-4925-93C9-B0A58B6CAA05}" destId="{EFDD87F0-A3CE-4C1F-B206-E20C608B560B}" srcOrd="2" destOrd="0" parTransId="{708A255C-0F21-46B5-AD30-753EB9795768}" sibTransId="{893EB0BC-01EE-44AD-9602-773FFB4B8A5E}"/>
    <dgm:cxn modelId="{28116955-D635-B341-B15C-94769356452C}" type="presOf" srcId="{EBAD849B-6363-4925-93C9-B0A58B6CAA05}" destId="{BBD6D1C9-A357-384B-8B8D-D36D27AD21C0}" srcOrd="0" destOrd="0" presId="urn:microsoft.com/office/officeart/2005/8/layout/vList2"/>
    <dgm:cxn modelId="{26806576-0468-D246-9485-DCDEB2CEF6CE}" type="presOf" srcId="{4076ED8D-1AA0-435A-92B6-C7409C400F9B}" destId="{23A45BA5-459B-5A40-9983-60EFEA074982}" srcOrd="0" destOrd="0" presId="urn:microsoft.com/office/officeart/2005/8/layout/vList2"/>
    <dgm:cxn modelId="{553148BA-EF81-8C42-82A7-6BC75A0AB3C7}" type="presOf" srcId="{8B206A4F-FCA7-444C-905D-D19FE1989FE2}" destId="{5C0D4628-232E-EF4C-8A6D-0B785062A6D4}" srcOrd="0" destOrd="0" presId="urn:microsoft.com/office/officeart/2005/8/layout/vList2"/>
    <dgm:cxn modelId="{9C598AC3-51C7-41C8-8F08-05FBE4676FCA}" srcId="{EBAD849B-6363-4925-93C9-B0A58B6CAA05}" destId="{9BDA3BD6-9796-4BD4-968E-34624A4C983A}" srcOrd="3" destOrd="0" parTransId="{F48A7E0F-801F-4FD5-AF22-59F45E2F6F6A}" sibTransId="{35DD045B-5189-4478-B681-30330742B4DE}"/>
    <dgm:cxn modelId="{8F92DED6-895B-174A-AFEC-0F0289F85F38}" type="presOf" srcId="{733CD63F-FC8D-8645-889C-C7BC132A243E}" destId="{B16B37E7-A468-0047-B36C-38B3A55949D5}" srcOrd="0" destOrd="0" presId="urn:microsoft.com/office/officeart/2005/8/layout/vList2"/>
    <dgm:cxn modelId="{23D3BCE4-DD34-3E48-8558-4CA30724B50C}" srcId="{EBAD849B-6363-4925-93C9-B0A58B6CAA05}" destId="{733CD63F-FC8D-8645-889C-C7BC132A243E}" srcOrd="4" destOrd="0" parTransId="{996F1F20-8F15-074E-AEDB-215032052D6C}" sibTransId="{5514538B-C9FA-7E48-959F-558F3515BF1E}"/>
    <dgm:cxn modelId="{508D5BF4-E6A1-4025-B1A4-68A4585CF04A}" srcId="{EBAD849B-6363-4925-93C9-B0A58B6CAA05}" destId="{4076ED8D-1AA0-435A-92B6-C7409C400F9B}" srcOrd="0" destOrd="0" parTransId="{657A8206-47EB-4A09-AB43-7DE196444E5F}" sibTransId="{33E5210D-CC43-45CB-B1EA-9932E1029223}"/>
    <dgm:cxn modelId="{5303DAFF-A9ED-417F-BACD-9519D8152A23}" srcId="{EBAD849B-6363-4925-93C9-B0A58B6CAA05}" destId="{8B206A4F-FCA7-444C-905D-D19FE1989FE2}" srcOrd="1" destOrd="0" parTransId="{05188AF2-9A28-4ACD-A65F-5D8C2E5C4569}" sibTransId="{B6B04F7C-36F1-41D9-81BD-B38B01373E7F}"/>
    <dgm:cxn modelId="{C6A227CE-AFC8-2B4D-B478-4A20C7DA130C}" type="presParOf" srcId="{BBD6D1C9-A357-384B-8B8D-D36D27AD21C0}" destId="{23A45BA5-459B-5A40-9983-60EFEA074982}" srcOrd="0" destOrd="0" presId="urn:microsoft.com/office/officeart/2005/8/layout/vList2"/>
    <dgm:cxn modelId="{DB5DDF94-5CB2-0743-9D95-9468C437F97B}" type="presParOf" srcId="{BBD6D1C9-A357-384B-8B8D-D36D27AD21C0}" destId="{11ADD802-B836-DB4C-8FF1-77EDF976FD77}" srcOrd="1" destOrd="0" presId="urn:microsoft.com/office/officeart/2005/8/layout/vList2"/>
    <dgm:cxn modelId="{1994CC61-A035-084E-97A4-13FC82E7DAD7}" type="presParOf" srcId="{BBD6D1C9-A357-384B-8B8D-D36D27AD21C0}" destId="{5C0D4628-232E-EF4C-8A6D-0B785062A6D4}" srcOrd="2" destOrd="0" presId="urn:microsoft.com/office/officeart/2005/8/layout/vList2"/>
    <dgm:cxn modelId="{B71E637B-7B18-1E4E-A733-F1A4DC1DF444}" type="presParOf" srcId="{BBD6D1C9-A357-384B-8B8D-D36D27AD21C0}" destId="{D2529220-9B35-9B4D-A29B-A244C7311A3D}" srcOrd="3" destOrd="0" presId="urn:microsoft.com/office/officeart/2005/8/layout/vList2"/>
    <dgm:cxn modelId="{94C0DC3F-5C2F-C244-8875-F0D93530CDC3}" type="presParOf" srcId="{BBD6D1C9-A357-384B-8B8D-D36D27AD21C0}" destId="{8534F397-7ED8-5A41-A4C9-A1295163C354}" srcOrd="4" destOrd="0" presId="urn:microsoft.com/office/officeart/2005/8/layout/vList2"/>
    <dgm:cxn modelId="{875D42AC-FB92-C14E-A81A-F726DF1C1679}" type="presParOf" srcId="{BBD6D1C9-A357-384B-8B8D-D36D27AD21C0}" destId="{1F474BBC-C856-A049-AD33-AC4A0B0D4B42}" srcOrd="5" destOrd="0" presId="urn:microsoft.com/office/officeart/2005/8/layout/vList2"/>
    <dgm:cxn modelId="{61329294-292A-3342-9058-0DD93BD2A68F}" type="presParOf" srcId="{BBD6D1C9-A357-384B-8B8D-D36D27AD21C0}" destId="{6BD4580B-E24E-4F4E-BE21-3D887B4223B8}" srcOrd="6" destOrd="0" presId="urn:microsoft.com/office/officeart/2005/8/layout/vList2"/>
    <dgm:cxn modelId="{41E1A1BB-8C77-AD4B-92DE-5BF68E04D12F}" type="presParOf" srcId="{BBD6D1C9-A357-384B-8B8D-D36D27AD21C0}" destId="{E9AFAAB1-5AF8-8E40-B533-7815043B4914}" srcOrd="7" destOrd="0" presId="urn:microsoft.com/office/officeart/2005/8/layout/vList2"/>
    <dgm:cxn modelId="{1F086C29-F94A-A443-B079-C7C3C1E2AA5C}" type="presParOf" srcId="{BBD6D1C9-A357-384B-8B8D-D36D27AD21C0}" destId="{B16B37E7-A468-0047-B36C-38B3A55949D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0DF6A18-21EA-4566-AFC0-9D3E407DCDC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8D6AB0B-00A5-4329-92B0-18057D9571DD}">
      <dgm:prSet custT="1"/>
      <dgm:spPr/>
      <dgm:t>
        <a:bodyPr/>
        <a:lstStyle/>
        <a:p>
          <a:r>
            <a:rPr lang="en-US" sz="2000">
              <a:solidFill>
                <a:schemeClr val="tx1">
                  <a:lumMod val="85000"/>
                  <a:lumOff val="15000"/>
                </a:schemeClr>
              </a:solidFill>
            </a:rPr>
            <a:t>No son exigidos por el verbo. Indican circunstancias en que tiene lugar el evento: tiempo, lugar, modo, causa, finalidad</a:t>
          </a:r>
        </a:p>
      </dgm:t>
    </dgm:pt>
    <dgm:pt modelId="{7229F821-CD82-44B1-A6BE-361DF43236A4}" type="parTrans" cxnId="{D9B902A1-BF3B-4F88-B19B-72B99DF5FFD7}">
      <dgm:prSet/>
      <dgm:spPr/>
      <dgm:t>
        <a:bodyPr/>
        <a:lstStyle/>
        <a:p>
          <a:endParaRPr lang="en-US"/>
        </a:p>
      </dgm:t>
    </dgm:pt>
    <dgm:pt modelId="{3DB5C0C1-F776-4E23-8451-AC31B7E732D3}" type="sibTrans" cxnId="{D9B902A1-BF3B-4F88-B19B-72B99DF5FFD7}">
      <dgm:prSet/>
      <dgm:spPr/>
      <dgm:t>
        <a:bodyPr/>
        <a:lstStyle/>
        <a:p>
          <a:endParaRPr lang="en-US"/>
        </a:p>
      </dgm:t>
    </dgm:pt>
    <dgm:pt modelId="{8382252B-6FD2-4763-99A3-F3A0FB13E46D}">
      <dgm:prSet custT="1"/>
      <dgm:spPr>
        <a:solidFill>
          <a:srgbClr val="0099FF"/>
        </a:solidFill>
      </dgm:spPr>
      <dgm:t>
        <a:bodyPr/>
        <a:lstStyle/>
        <a:p>
          <a:r>
            <a:rPr lang="en-US" sz="2000">
              <a:solidFill>
                <a:schemeClr val="tx1">
                  <a:lumMod val="85000"/>
                  <a:lumOff val="15000"/>
                </a:schemeClr>
              </a:solidFill>
            </a:rPr>
            <a:t>Pueden estar desempeñados por una frase preposicional, adverbio o frase adverbial o frase nominal</a:t>
          </a:r>
        </a:p>
      </dgm:t>
    </dgm:pt>
    <dgm:pt modelId="{4AC66010-2830-484D-8353-B6EA5B26F098}" type="parTrans" cxnId="{4C417AEC-433B-4551-8A33-75553D187CB7}">
      <dgm:prSet/>
      <dgm:spPr/>
      <dgm:t>
        <a:bodyPr/>
        <a:lstStyle/>
        <a:p>
          <a:endParaRPr lang="en-US"/>
        </a:p>
      </dgm:t>
    </dgm:pt>
    <dgm:pt modelId="{9DB2956C-DDE4-4E57-9CA8-2B3DA4B73BC4}" type="sibTrans" cxnId="{4C417AEC-433B-4551-8A33-75553D187CB7}">
      <dgm:prSet/>
      <dgm:spPr/>
      <dgm:t>
        <a:bodyPr/>
        <a:lstStyle/>
        <a:p>
          <a:endParaRPr lang="en-US"/>
        </a:p>
      </dgm:t>
    </dgm:pt>
    <dgm:pt modelId="{1BB6E0D5-3AB7-40BC-B2ED-A81C69B2A6D2}">
      <dgm:prSet custT="1"/>
      <dgm:spPr>
        <a:solidFill>
          <a:srgbClr val="FFCCFF"/>
        </a:solidFill>
      </dgm:spPr>
      <dgm:t>
        <a:bodyPr/>
        <a:lstStyle/>
        <a:p>
          <a:r>
            <a:rPr lang="en-US" sz="2000">
              <a:solidFill>
                <a:schemeClr val="tx1">
                  <a:lumMod val="85000"/>
                  <a:lumOff val="15000"/>
                </a:schemeClr>
              </a:solidFill>
            </a:rPr>
            <a:t>Pueden aparecer en cualquier tipo de oración</a:t>
          </a:r>
        </a:p>
      </dgm:t>
    </dgm:pt>
    <dgm:pt modelId="{029BE997-CCA1-461C-A867-4E3ACAB7AF77}" type="parTrans" cxnId="{296BE15B-552F-4637-913E-F8006DCFA1D5}">
      <dgm:prSet/>
      <dgm:spPr/>
      <dgm:t>
        <a:bodyPr/>
        <a:lstStyle/>
        <a:p>
          <a:endParaRPr lang="en-US"/>
        </a:p>
      </dgm:t>
    </dgm:pt>
    <dgm:pt modelId="{3517DEF1-5D9E-46F8-814E-A161E38D4F00}" type="sibTrans" cxnId="{296BE15B-552F-4637-913E-F8006DCFA1D5}">
      <dgm:prSet/>
      <dgm:spPr/>
      <dgm:t>
        <a:bodyPr/>
        <a:lstStyle/>
        <a:p>
          <a:endParaRPr lang="en-US"/>
        </a:p>
      </dgm:t>
    </dgm:pt>
    <dgm:pt modelId="{AFA4553D-246A-4D3B-B697-787679D7DAD1}">
      <dgm:prSet custT="1"/>
      <dgm:spPr/>
      <dgm:t>
        <a:bodyPr/>
        <a:lstStyle/>
        <a:p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Ayer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trajeron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un regalo </a:t>
          </a:r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para María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</a:p>
        <a:p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Por la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tarde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nos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veremos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el</a:t>
          </a:r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centro</a:t>
          </a:r>
          <a:endParaRPr lang="en-US" sz="1800" u="sng" dirty="0">
            <a:solidFill>
              <a:schemeClr val="tx1">
                <a:lumMod val="85000"/>
                <a:lumOff val="15000"/>
              </a:schemeClr>
            </a:solidFill>
          </a:endParaRPr>
        </a:p>
        <a:p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Llegó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tarde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por</a:t>
          </a:r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nieve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</a:p>
        <a:p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Juan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está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cansado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hoy</a:t>
          </a:r>
          <a:endParaRPr lang="en-US" sz="1800" dirty="0">
            <a:solidFill>
              <a:schemeClr val="tx1">
                <a:lumMod val="85000"/>
                <a:lumOff val="15000"/>
              </a:schemeClr>
            </a:solidFill>
          </a:endParaRPr>
        </a:p>
        <a:p>
          <a:r>
            <a:rPr lang="en-US" sz="1800" u="sng" dirty="0">
              <a:solidFill>
                <a:schemeClr val="tx1">
                  <a:lumMod val="85000"/>
                  <a:lumOff val="15000"/>
                </a:schemeClr>
              </a:solidFill>
            </a:rPr>
            <a:t>De </a:t>
          </a:r>
          <a:r>
            <a:rPr lang="en-US" sz="1800" u="sng" dirty="0" err="1">
              <a:solidFill>
                <a:schemeClr val="tx1">
                  <a:lumMod val="85000"/>
                  <a:lumOff val="15000"/>
                </a:schemeClr>
              </a:solidFill>
            </a:rPr>
            <a:t>pequeño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cuidaba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a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su</a:t>
          </a:r>
          <a:r>
            <a:rPr lang="en-US" sz="18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dirty="0" err="1">
              <a:solidFill>
                <a:schemeClr val="tx1">
                  <a:lumMod val="85000"/>
                  <a:lumOff val="15000"/>
                </a:schemeClr>
              </a:solidFill>
            </a:rPr>
            <a:t>hermana</a:t>
          </a:r>
          <a:endParaRPr lang="en-US" sz="18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65D9D7B-01BC-4B34-9CCB-7ED88696F786}" type="parTrans" cxnId="{F11536EA-F8A5-4927-9F99-9A85B2434882}">
      <dgm:prSet/>
      <dgm:spPr/>
      <dgm:t>
        <a:bodyPr/>
        <a:lstStyle/>
        <a:p>
          <a:endParaRPr lang="en-US"/>
        </a:p>
      </dgm:t>
    </dgm:pt>
    <dgm:pt modelId="{8C5911B4-5EE1-4050-873E-F00CA725ED36}" type="sibTrans" cxnId="{F11536EA-F8A5-4927-9F99-9A85B2434882}">
      <dgm:prSet/>
      <dgm:spPr/>
      <dgm:t>
        <a:bodyPr/>
        <a:lstStyle/>
        <a:p>
          <a:endParaRPr lang="en-US"/>
        </a:p>
      </dgm:t>
    </dgm:pt>
    <dgm:pt modelId="{52ACB6B5-3090-A142-8223-6790DA8BF9C9}" type="pres">
      <dgm:prSet presAssocID="{70DF6A18-21EA-4566-AFC0-9D3E407DCDC4}" presName="linear" presStyleCnt="0">
        <dgm:presLayoutVars>
          <dgm:animLvl val="lvl"/>
          <dgm:resizeHandles val="exact"/>
        </dgm:presLayoutVars>
      </dgm:prSet>
      <dgm:spPr/>
    </dgm:pt>
    <dgm:pt modelId="{0AF0F407-625E-F74B-AA19-AD44E307ABDB}" type="pres">
      <dgm:prSet presAssocID="{68D6AB0B-00A5-4329-92B0-18057D9571DD}" presName="parentText" presStyleLbl="node1" presStyleIdx="0" presStyleCnt="4" custScaleY="63024">
        <dgm:presLayoutVars>
          <dgm:chMax val="0"/>
          <dgm:bulletEnabled val="1"/>
        </dgm:presLayoutVars>
      </dgm:prSet>
      <dgm:spPr/>
    </dgm:pt>
    <dgm:pt modelId="{039B9F31-868B-CF4E-8CB4-52A5AE609C7F}" type="pres">
      <dgm:prSet presAssocID="{3DB5C0C1-F776-4E23-8451-AC31B7E732D3}" presName="spacer" presStyleCnt="0"/>
      <dgm:spPr/>
    </dgm:pt>
    <dgm:pt modelId="{941CEC39-28BD-5044-B1F8-D4D4798A30AB}" type="pres">
      <dgm:prSet presAssocID="{8382252B-6FD2-4763-99A3-F3A0FB13E46D}" presName="parentText" presStyleLbl="node1" presStyleIdx="1" presStyleCnt="4" custScaleY="60089">
        <dgm:presLayoutVars>
          <dgm:chMax val="0"/>
          <dgm:bulletEnabled val="1"/>
        </dgm:presLayoutVars>
      </dgm:prSet>
      <dgm:spPr/>
    </dgm:pt>
    <dgm:pt modelId="{92860CA3-00A2-8543-B3FE-C48F1AD2B501}" type="pres">
      <dgm:prSet presAssocID="{9DB2956C-DDE4-4E57-9CA8-2B3DA4B73BC4}" presName="spacer" presStyleCnt="0"/>
      <dgm:spPr/>
    </dgm:pt>
    <dgm:pt modelId="{F1D33249-8AB1-2A44-87D6-1E8830D1DCD2}" type="pres">
      <dgm:prSet presAssocID="{1BB6E0D5-3AB7-40BC-B2ED-A81C69B2A6D2}" presName="parentText" presStyleLbl="node1" presStyleIdx="2" presStyleCnt="4" custScaleY="40862">
        <dgm:presLayoutVars>
          <dgm:chMax val="0"/>
          <dgm:bulletEnabled val="1"/>
        </dgm:presLayoutVars>
      </dgm:prSet>
      <dgm:spPr/>
    </dgm:pt>
    <dgm:pt modelId="{856659FE-6151-874E-94BC-E3188EF28E64}" type="pres">
      <dgm:prSet presAssocID="{3517DEF1-5D9E-46F8-814E-A161E38D4F00}" presName="spacer" presStyleCnt="0"/>
      <dgm:spPr/>
    </dgm:pt>
    <dgm:pt modelId="{11C52392-026C-CA46-B154-50FFF290BCA9}" type="pres">
      <dgm:prSet presAssocID="{AFA4553D-246A-4D3B-B697-787679D7DAD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B135911-CB49-994A-BECC-7610C7D2E4DE}" type="presOf" srcId="{AFA4553D-246A-4D3B-B697-787679D7DAD1}" destId="{11C52392-026C-CA46-B154-50FFF290BCA9}" srcOrd="0" destOrd="0" presId="urn:microsoft.com/office/officeart/2005/8/layout/vList2"/>
    <dgm:cxn modelId="{3AE43E31-8A9B-6D44-8FFE-D25B0CA0E904}" type="presOf" srcId="{68D6AB0B-00A5-4329-92B0-18057D9571DD}" destId="{0AF0F407-625E-F74B-AA19-AD44E307ABDB}" srcOrd="0" destOrd="0" presId="urn:microsoft.com/office/officeart/2005/8/layout/vList2"/>
    <dgm:cxn modelId="{296BE15B-552F-4637-913E-F8006DCFA1D5}" srcId="{70DF6A18-21EA-4566-AFC0-9D3E407DCDC4}" destId="{1BB6E0D5-3AB7-40BC-B2ED-A81C69B2A6D2}" srcOrd="2" destOrd="0" parTransId="{029BE997-CCA1-461C-A867-4E3ACAB7AF77}" sibTransId="{3517DEF1-5D9E-46F8-814E-A161E38D4F00}"/>
    <dgm:cxn modelId="{50FE3E6B-7152-A64A-ACD0-53B717F033F6}" type="presOf" srcId="{1BB6E0D5-3AB7-40BC-B2ED-A81C69B2A6D2}" destId="{F1D33249-8AB1-2A44-87D6-1E8830D1DCD2}" srcOrd="0" destOrd="0" presId="urn:microsoft.com/office/officeart/2005/8/layout/vList2"/>
    <dgm:cxn modelId="{2078318E-7E4F-AF42-A96C-F3CC75ED64B1}" type="presOf" srcId="{8382252B-6FD2-4763-99A3-F3A0FB13E46D}" destId="{941CEC39-28BD-5044-B1F8-D4D4798A30AB}" srcOrd="0" destOrd="0" presId="urn:microsoft.com/office/officeart/2005/8/layout/vList2"/>
    <dgm:cxn modelId="{D9B902A1-BF3B-4F88-B19B-72B99DF5FFD7}" srcId="{70DF6A18-21EA-4566-AFC0-9D3E407DCDC4}" destId="{68D6AB0B-00A5-4329-92B0-18057D9571DD}" srcOrd="0" destOrd="0" parTransId="{7229F821-CD82-44B1-A6BE-361DF43236A4}" sibTransId="{3DB5C0C1-F776-4E23-8451-AC31B7E732D3}"/>
    <dgm:cxn modelId="{64DE51D5-8E32-744B-A6AD-29DE1AC60BB5}" type="presOf" srcId="{70DF6A18-21EA-4566-AFC0-9D3E407DCDC4}" destId="{52ACB6B5-3090-A142-8223-6790DA8BF9C9}" srcOrd="0" destOrd="0" presId="urn:microsoft.com/office/officeart/2005/8/layout/vList2"/>
    <dgm:cxn modelId="{F11536EA-F8A5-4927-9F99-9A85B2434882}" srcId="{70DF6A18-21EA-4566-AFC0-9D3E407DCDC4}" destId="{AFA4553D-246A-4D3B-B697-787679D7DAD1}" srcOrd="3" destOrd="0" parTransId="{765D9D7B-01BC-4B34-9CCB-7ED88696F786}" sibTransId="{8C5911B4-5EE1-4050-873E-F00CA725ED36}"/>
    <dgm:cxn modelId="{4C417AEC-433B-4551-8A33-75553D187CB7}" srcId="{70DF6A18-21EA-4566-AFC0-9D3E407DCDC4}" destId="{8382252B-6FD2-4763-99A3-F3A0FB13E46D}" srcOrd="1" destOrd="0" parTransId="{4AC66010-2830-484D-8353-B6EA5B26F098}" sibTransId="{9DB2956C-DDE4-4E57-9CA8-2B3DA4B73BC4}"/>
    <dgm:cxn modelId="{2891141C-68CF-F046-A8C1-64B19512E86E}" type="presParOf" srcId="{52ACB6B5-3090-A142-8223-6790DA8BF9C9}" destId="{0AF0F407-625E-F74B-AA19-AD44E307ABDB}" srcOrd="0" destOrd="0" presId="urn:microsoft.com/office/officeart/2005/8/layout/vList2"/>
    <dgm:cxn modelId="{C7537E96-7508-7347-AF34-DFC83A8232E3}" type="presParOf" srcId="{52ACB6B5-3090-A142-8223-6790DA8BF9C9}" destId="{039B9F31-868B-CF4E-8CB4-52A5AE609C7F}" srcOrd="1" destOrd="0" presId="urn:microsoft.com/office/officeart/2005/8/layout/vList2"/>
    <dgm:cxn modelId="{0C3B992A-78C6-0F48-ABC6-DBCBF07F3F7C}" type="presParOf" srcId="{52ACB6B5-3090-A142-8223-6790DA8BF9C9}" destId="{941CEC39-28BD-5044-B1F8-D4D4798A30AB}" srcOrd="2" destOrd="0" presId="urn:microsoft.com/office/officeart/2005/8/layout/vList2"/>
    <dgm:cxn modelId="{E86E1E32-668C-E74B-BD73-FC6751E3F493}" type="presParOf" srcId="{52ACB6B5-3090-A142-8223-6790DA8BF9C9}" destId="{92860CA3-00A2-8543-B3FE-C48F1AD2B501}" srcOrd="3" destOrd="0" presId="urn:microsoft.com/office/officeart/2005/8/layout/vList2"/>
    <dgm:cxn modelId="{56F1387F-AE01-344B-965E-C2EBD3EA5A8F}" type="presParOf" srcId="{52ACB6B5-3090-A142-8223-6790DA8BF9C9}" destId="{F1D33249-8AB1-2A44-87D6-1E8830D1DCD2}" srcOrd="4" destOrd="0" presId="urn:microsoft.com/office/officeart/2005/8/layout/vList2"/>
    <dgm:cxn modelId="{5F249B08-71AA-A544-9CD2-3F72A6EF38D2}" type="presParOf" srcId="{52ACB6B5-3090-A142-8223-6790DA8BF9C9}" destId="{856659FE-6151-874E-94BC-E3188EF28E64}" srcOrd="5" destOrd="0" presId="urn:microsoft.com/office/officeart/2005/8/layout/vList2"/>
    <dgm:cxn modelId="{135EA679-8F41-7345-BA28-99AEA000EDBC}" type="presParOf" srcId="{52ACB6B5-3090-A142-8223-6790DA8BF9C9}" destId="{11C52392-026C-CA46-B154-50FFF290BCA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A8A3446-1C17-4B18-8DF8-C332966AB82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D7B28D9-D2EC-44ED-9EBC-1775231B7E6C}">
      <dgm:prSet custT="1"/>
      <dgm:spPr/>
      <dgm:t>
        <a:bodyPr/>
        <a:lstStyle/>
        <a:p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compuestas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por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coordinación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.  La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conjunción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une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independientes</a:t>
          </a:r>
          <a:endParaRPr lang="en-US" sz="16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7693F9A-A71F-4E8F-850F-E44F0AB2493B}" type="parTrans" cxnId="{DC80569B-413F-4126-8375-DE902B0A380B}">
      <dgm:prSet/>
      <dgm:spPr/>
      <dgm:t>
        <a:bodyPr/>
        <a:lstStyle/>
        <a:p>
          <a:endParaRPr lang="en-US"/>
        </a:p>
      </dgm:t>
    </dgm:pt>
    <dgm:pt modelId="{67EDE92C-63AC-47DF-8357-0A92F4ED3544}" type="sibTrans" cxnId="{DC80569B-413F-4126-8375-DE902B0A380B}">
      <dgm:prSet/>
      <dgm:spPr/>
      <dgm:t>
        <a:bodyPr/>
        <a:lstStyle/>
        <a:p>
          <a:endParaRPr lang="en-US"/>
        </a:p>
      </dgm:t>
    </dgm:pt>
    <dgm:pt modelId="{13E72252-53D9-4AF7-B593-DF83CE063ADD}">
      <dgm:prSet/>
      <dgm:spPr/>
      <dgm:t>
        <a:bodyPr/>
        <a:lstStyle/>
        <a:p>
          <a:r>
            <a:rPr lang="en-US"/>
            <a:t>No es muy buena ni es muy mala</a:t>
          </a:r>
        </a:p>
      </dgm:t>
    </dgm:pt>
    <dgm:pt modelId="{689E39F3-986E-470F-996E-20423BA52D06}" type="parTrans" cxnId="{F93E874D-40D0-49ED-9536-72C564000DDD}">
      <dgm:prSet/>
      <dgm:spPr/>
      <dgm:t>
        <a:bodyPr/>
        <a:lstStyle/>
        <a:p>
          <a:endParaRPr lang="en-US"/>
        </a:p>
      </dgm:t>
    </dgm:pt>
    <dgm:pt modelId="{C91DAD36-46F3-4BE4-A316-0706906E9A9F}" type="sibTrans" cxnId="{F93E874D-40D0-49ED-9536-72C564000DDD}">
      <dgm:prSet/>
      <dgm:spPr/>
      <dgm:t>
        <a:bodyPr/>
        <a:lstStyle/>
        <a:p>
          <a:endParaRPr lang="en-US"/>
        </a:p>
      </dgm:t>
    </dgm:pt>
    <dgm:pt modelId="{A41E466F-803B-4C39-A10A-8D372817EF13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compuestas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por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. La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cumple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una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función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sintáctica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oración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principal</a:t>
          </a:r>
        </a:p>
      </dgm:t>
    </dgm:pt>
    <dgm:pt modelId="{47E20799-3BC1-4CE8-B6C1-DC3E0E48D4B2}" type="parTrans" cxnId="{71306E61-9105-4983-B9F3-BB00A7BED15E}">
      <dgm:prSet/>
      <dgm:spPr/>
      <dgm:t>
        <a:bodyPr/>
        <a:lstStyle/>
        <a:p>
          <a:endParaRPr lang="en-US"/>
        </a:p>
      </dgm:t>
    </dgm:pt>
    <dgm:pt modelId="{0DBB60BF-73EA-4E49-AC89-3FE3E8FF4B27}" type="sibTrans" cxnId="{71306E61-9105-4983-B9F3-BB00A7BED15E}">
      <dgm:prSet/>
      <dgm:spPr/>
      <dgm:t>
        <a:bodyPr/>
        <a:lstStyle/>
        <a:p>
          <a:endParaRPr lang="en-US"/>
        </a:p>
      </dgm:t>
    </dgm:pt>
    <dgm:pt modelId="{8EECE514-2C5E-48BA-9DC6-A40FEE4DB0A3}">
      <dgm:prSet custT="1"/>
      <dgm:spPr>
        <a:solidFill>
          <a:srgbClr val="0099FF"/>
        </a:solidFill>
      </dgm:spPr>
      <dgm:t>
        <a:bodyPr/>
        <a:lstStyle/>
        <a:p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se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clasifican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: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adjetivas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(o de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) y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adverbiales</a:t>
          </a:r>
          <a:endParaRPr lang="en-US" sz="16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F02FD7C-9A7F-461B-8AC6-91B2C772D485}" type="parTrans" cxnId="{16D63476-B063-4A9F-9138-621BF6768CB1}">
      <dgm:prSet/>
      <dgm:spPr/>
      <dgm:t>
        <a:bodyPr/>
        <a:lstStyle/>
        <a:p>
          <a:endParaRPr lang="en-US"/>
        </a:p>
      </dgm:t>
    </dgm:pt>
    <dgm:pt modelId="{ACA9D164-3A73-4725-84AA-4C3FCDFB3A71}" type="sibTrans" cxnId="{16D63476-B063-4A9F-9138-621BF6768CB1}">
      <dgm:prSet/>
      <dgm:spPr/>
      <dgm:t>
        <a:bodyPr/>
        <a:lstStyle/>
        <a:p>
          <a:endParaRPr lang="en-US"/>
        </a:p>
      </dgm:t>
    </dgm:pt>
    <dgm:pt modelId="{D1C701AB-E0D4-4E99-8953-633A122590F3}">
      <dgm:prSet custT="1"/>
      <dgm:spPr>
        <a:solidFill>
          <a:srgbClr val="CC66FF"/>
        </a:solidFill>
      </dgm:spPr>
      <dgm:t>
        <a:bodyPr/>
        <a:lstStyle/>
        <a:p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se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usan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lugar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de un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nombre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o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frase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nominal (María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contó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que Antonio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leyó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un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libro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), que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puede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funcionar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como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SUJETO (Me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gusta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que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siempre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llega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punctual) u OD (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Prefiero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hacer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cena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)</a:t>
          </a:r>
        </a:p>
      </dgm:t>
    </dgm:pt>
    <dgm:pt modelId="{E5FF8E84-82D8-4094-BB4F-10DB904D0016}" type="parTrans" cxnId="{7EF92480-3CAF-4E60-BD57-4B97AF79A1E3}">
      <dgm:prSet/>
      <dgm:spPr/>
      <dgm:t>
        <a:bodyPr/>
        <a:lstStyle/>
        <a:p>
          <a:endParaRPr lang="en-US"/>
        </a:p>
      </dgm:t>
    </dgm:pt>
    <dgm:pt modelId="{DEE4FDBA-B95B-4704-B8C5-11C6A67443AC}" type="sibTrans" cxnId="{7EF92480-3CAF-4E60-BD57-4B97AF79A1E3}">
      <dgm:prSet/>
      <dgm:spPr/>
      <dgm:t>
        <a:bodyPr/>
        <a:lstStyle/>
        <a:p>
          <a:endParaRPr lang="en-US"/>
        </a:p>
      </dgm:t>
    </dgm:pt>
    <dgm:pt modelId="{65F46B26-AC40-4F37-9033-F33D0AD271B9}">
      <dgm:prSet custT="1"/>
      <dgm:spPr>
        <a:solidFill>
          <a:srgbClr val="FFCCFF"/>
        </a:solidFill>
      </dgm:spPr>
      <dgm:t>
        <a:bodyPr/>
        <a:lstStyle/>
        <a:p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adjetivas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(o de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)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modifican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al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sustantivo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(Juan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tiene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una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casa que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está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junto al mar) y las introduce un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pronombre</a:t>
          </a:r>
          <a:r>
            <a:rPr lang="en-US" sz="16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endParaRPr lang="en-US" sz="16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077CF9B-DE43-483D-B33F-FC177F4ED547}" type="parTrans" cxnId="{8A5D7AE6-F5F3-40AD-B275-10090F0CA4F5}">
      <dgm:prSet/>
      <dgm:spPr/>
      <dgm:t>
        <a:bodyPr/>
        <a:lstStyle/>
        <a:p>
          <a:endParaRPr lang="en-US"/>
        </a:p>
      </dgm:t>
    </dgm:pt>
    <dgm:pt modelId="{5C0F4488-85DB-409B-9EC8-33BF0391760C}" type="sibTrans" cxnId="{8A5D7AE6-F5F3-40AD-B275-10090F0CA4F5}">
      <dgm:prSet/>
      <dgm:spPr/>
      <dgm:t>
        <a:bodyPr/>
        <a:lstStyle/>
        <a:p>
          <a:endParaRPr lang="en-US"/>
        </a:p>
      </dgm:t>
    </dgm:pt>
    <dgm:pt modelId="{708C431F-F85C-46E8-ADEC-C5D1A548DDF8}">
      <dgm:prSet custT="1"/>
      <dgm:spPr/>
      <dgm:t>
        <a:bodyPr/>
        <a:lstStyle/>
        <a:p>
          <a:r>
            <a:rPr lang="en-US" sz="1600">
              <a:solidFill>
                <a:schemeClr val="tx1">
                  <a:lumMod val="85000"/>
                  <a:lumOff val="15000"/>
                </a:schemeClr>
              </a:solidFill>
            </a:rPr>
            <a:t>Las subordinadas adverbiales funcinan como CC del verbo principal (llámame cuando llegues a casa)</a:t>
          </a:r>
        </a:p>
      </dgm:t>
    </dgm:pt>
    <dgm:pt modelId="{89BFEB7F-C9A3-4971-8CEA-40DD519F9B0F}" type="parTrans" cxnId="{7DE54704-3B6D-43E1-A7B2-22611DA47B4C}">
      <dgm:prSet/>
      <dgm:spPr/>
      <dgm:t>
        <a:bodyPr/>
        <a:lstStyle/>
        <a:p>
          <a:endParaRPr lang="en-US"/>
        </a:p>
      </dgm:t>
    </dgm:pt>
    <dgm:pt modelId="{32464329-A618-4DD5-AB6F-394150A2A3AF}" type="sibTrans" cxnId="{7DE54704-3B6D-43E1-A7B2-22611DA47B4C}">
      <dgm:prSet/>
      <dgm:spPr/>
      <dgm:t>
        <a:bodyPr/>
        <a:lstStyle/>
        <a:p>
          <a:endParaRPr lang="en-US"/>
        </a:p>
      </dgm:t>
    </dgm:pt>
    <dgm:pt modelId="{A7C0A99E-90DA-7743-9FB7-3092156EA836}" type="pres">
      <dgm:prSet presAssocID="{6A8A3446-1C17-4B18-8DF8-C332966AB82D}" presName="linear" presStyleCnt="0">
        <dgm:presLayoutVars>
          <dgm:animLvl val="lvl"/>
          <dgm:resizeHandles val="exact"/>
        </dgm:presLayoutVars>
      </dgm:prSet>
      <dgm:spPr/>
    </dgm:pt>
    <dgm:pt modelId="{D4ADD045-86A3-5A41-8A7F-B0D9D65F96CE}" type="pres">
      <dgm:prSet presAssocID="{2D7B28D9-D2EC-44ED-9EBC-1775231B7E6C}" presName="parentText" presStyleLbl="node1" presStyleIdx="0" presStyleCnt="6" custScaleY="48767">
        <dgm:presLayoutVars>
          <dgm:chMax val="0"/>
          <dgm:bulletEnabled val="1"/>
        </dgm:presLayoutVars>
      </dgm:prSet>
      <dgm:spPr/>
    </dgm:pt>
    <dgm:pt modelId="{9DCBF3A6-3559-E044-BF73-72433F056769}" type="pres">
      <dgm:prSet presAssocID="{2D7B28D9-D2EC-44ED-9EBC-1775231B7E6C}" presName="childText" presStyleLbl="revTx" presStyleIdx="0" presStyleCnt="1">
        <dgm:presLayoutVars>
          <dgm:bulletEnabled val="1"/>
        </dgm:presLayoutVars>
      </dgm:prSet>
      <dgm:spPr/>
    </dgm:pt>
    <dgm:pt modelId="{19870FF8-45F3-B846-8DC9-C1C802EE4F6F}" type="pres">
      <dgm:prSet presAssocID="{A41E466F-803B-4C39-A10A-8D372817EF13}" presName="parentText" presStyleLbl="node1" presStyleIdx="1" presStyleCnt="6" custScaleY="70169">
        <dgm:presLayoutVars>
          <dgm:chMax val="0"/>
          <dgm:bulletEnabled val="1"/>
        </dgm:presLayoutVars>
      </dgm:prSet>
      <dgm:spPr/>
    </dgm:pt>
    <dgm:pt modelId="{1F0B2D86-142F-244D-B9A5-0C001F4F4E46}" type="pres">
      <dgm:prSet presAssocID="{0DBB60BF-73EA-4E49-AC89-3FE3E8FF4B27}" presName="spacer" presStyleCnt="0"/>
      <dgm:spPr/>
    </dgm:pt>
    <dgm:pt modelId="{10852006-BDB5-6D49-865D-F89C3EB9FCEF}" type="pres">
      <dgm:prSet presAssocID="{8EECE514-2C5E-48BA-9DC6-A40FEE4DB0A3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9CD4048-B95E-B44C-8C50-09DF732D60A9}" type="pres">
      <dgm:prSet presAssocID="{ACA9D164-3A73-4725-84AA-4C3FCDFB3A71}" presName="spacer" presStyleCnt="0"/>
      <dgm:spPr/>
    </dgm:pt>
    <dgm:pt modelId="{09F7E9E2-2EF9-E641-A126-7FD4C1CDA868}" type="pres">
      <dgm:prSet presAssocID="{D1C701AB-E0D4-4E99-8953-633A122590F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589D533-A2EE-E24D-8590-AB6325D3487B}" type="pres">
      <dgm:prSet presAssocID="{DEE4FDBA-B95B-4704-B8C5-11C6A67443AC}" presName="spacer" presStyleCnt="0"/>
      <dgm:spPr/>
    </dgm:pt>
    <dgm:pt modelId="{9B5FBF29-3FA1-FA4F-8FB2-AE39BEF6C8C3}" type="pres">
      <dgm:prSet presAssocID="{65F46B26-AC40-4F37-9033-F33D0AD271B9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44C93154-7D83-924B-8C8C-B93A35280F12}" type="pres">
      <dgm:prSet presAssocID="{5C0F4488-85DB-409B-9EC8-33BF0391760C}" presName="spacer" presStyleCnt="0"/>
      <dgm:spPr/>
    </dgm:pt>
    <dgm:pt modelId="{1A8A8AB6-865C-644E-9825-2F3AB17246DB}" type="pres">
      <dgm:prSet presAssocID="{708C431F-F85C-46E8-ADEC-C5D1A548DDF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7DE54704-3B6D-43E1-A7B2-22611DA47B4C}" srcId="{6A8A3446-1C17-4B18-8DF8-C332966AB82D}" destId="{708C431F-F85C-46E8-ADEC-C5D1A548DDF8}" srcOrd="5" destOrd="0" parTransId="{89BFEB7F-C9A3-4971-8CEA-40DD519F9B0F}" sibTransId="{32464329-A618-4DD5-AB6F-394150A2A3AF}"/>
    <dgm:cxn modelId="{F7E93012-2DD7-DE40-BB72-E9493EE4717F}" type="presOf" srcId="{6A8A3446-1C17-4B18-8DF8-C332966AB82D}" destId="{A7C0A99E-90DA-7743-9FB7-3092156EA836}" srcOrd="0" destOrd="0" presId="urn:microsoft.com/office/officeart/2005/8/layout/vList2"/>
    <dgm:cxn modelId="{F93E874D-40D0-49ED-9536-72C564000DDD}" srcId="{2D7B28D9-D2EC-44ED-9EBC-1775231B7E6C}" destId="{13E72252-53D9-4AF7-B593-DF83CE063ADD}" srcOrd="0" destOrd="0" parTransId="{689E39F3-986E-470F-996E-20423BA52D06}" sibTransId="{C91DAD36-46F3-4BE4-A316-0706906E9A9F}"/>
    <dgm:cxn modelId="{71306E61-9105-4983-B9F3-BB00A7BED15E}" srcId="{6A8A3446-1C17-4B18-8DF8-C332966AB82D}" destId="{A41E466F-803B-4C39-A10A-8D372817EF13}" srcOrd="1" destOrd="0" parTransId="{47E20799-3BC1-4CE8-B6C1-DC3E0E48D4B2}" sibTransId="{0DBB60BF-73EA-4E49-AC89-3FE3E8FF4B27}"/>
    <dgm:cxn modelId="{CB5B2B6B-B834-9B4D-B7A2-543CBCFF358C}" type="presOf" srcId="{13E72252-53D9-4AF7-B593-DF83CE063ADD}" destId="{9DCBF3A6-3559-E044-BF73-72433F056769}" srcOrd="0" destOrd="0" presId="urn:microsoft.com/office/officeart/2005/8/layout/vList2"/>
    <dgm:cxn modelId="{16D63476-B063-4A9F-9138-621BF6768CB1}" srcId="{6A8A3446-1C17-4B18-8DF8-C332966AB82D}" destId="{8EECE514-2C5E-48BA-9DC6-A40FEE4DB0A3}" srcOrd="2" destOrd="0" parTransId="{5F02FD7C-9A7F-461B-8AC6-91B2C772D485}" sibTransId="{ACA9D164-3A73-4725-84AA-4C3FCDFB3A71}"/>
    <dgm:cxn modelId="{965EAB7B-A3E2-6C4C-9AB6-0A489137DC2C}" type="presOf" srcId="{A41E466F-803B-4C39-A10A-8D372817EF13}" destId="{19870FF8-45F3-B846-8DC9-C1C802EE4F6F}" srcOrd="0" destOrd="0" presId="urn:microsoft.com/office/officeart/2005/8/layout/vList2"/>
    <dgm:cxn modelId="{7EF92480-3CAF-4E60-BD57-4B97AF79A1E3}" srcId="{6A8A3446-1C17-4B18-8DF8-C332966AB82D}" destId="{D1C701AB-E0D4-4E99-8953-633A122590F3}" srcOrd="3" destOrd="0" parTransId="{E5FF8E84-82D8-4094-BB4F-10DB904D0016}" sibTransId="{DEE4FDBA-B95B-4704-B8C5-11C6A67443AC}"/>
    <dgm:cxn modelId="{C56A2E95-2183-8442-A682-556B7C41CE36}" type="presOf" srcId="{65F46B26-AC40-4F37-9033-F33D0AD271B9}" destId="{9B5FBF29-3FA1-FA4F-8FB2-AE39BEF6C8C3}" srcOrd="0" destOrd="0" presId="urn:microsoft.com/office/officeart/2005/8/layout/vList2"/>
    <dgm:cxn modelId="{DC80569B-413F-4126-8375-DE902B0A380B}" srcId="{6A8A3446-1C17-4B18-8DF8-C332966AB82D}" destId="{2D7B28D9-D2EC-44ED-9EBC-1775231B7E6C}" srcOrd="0" destOrd="0" parTransId="{07693F9A-A71F-4E8F-850F-E44F0AB2493B}" sibTransId="{67EDE92C-63AC-47DF-8357-0A92F4ED3544}"/>
    <dgm:cxn modelId="{36D1C2A9-0833-B54C-84D2-3054894C1F68}" type="presOf" srcId="{708C431F-F85C-46E8-ADEC-C5D1A548DDF8}" destId="{1A8A8AB6-865C-644E-9825-2F3AB17246DB}" srcOrd="0" destOrd="0" presId="urn:microsoft.com/office/officeart/2005/8/layout/vList2"/>
    <dgm:cxn modelId="{56FFF9C0-9AE7-7F4F-BC96-86241BB09433}" type="presOf" srcId="{8EECE514-2C5E-48BA-9DC6-A40FEE4DB0A3}" destId="{10852006-BDB5-6D49-865D-F89C3EB9FCEF}" srcOrd="0" destOrd="0" presId="urn:microsoft.com/office/officeart/2005/8/layout/vList2"/>
    <dgm:cxn modelId="{C888DDC7-B5B7-B740-8AAF-9C00A26020D2}" type="presOf" srcId="{2D7B28D9-D2EC-44ED-9EBC-1775231B7E6C}" destId="{D4ADD045-86A3-5A41-8A7F-B0D9D65F96CE}" srcOrd="0" destOrd="0" presId="urn:microsoft.com/office/officeart/2005/8/layout/vList2"/>
    <dgm:cxn modelId="{8BBE38CE-BAEA-AD4A-8802-4E0F4F26DE48}" type="presOf" srcId="{D1C701AB-E0D4-4E99-8953-633A122590F3}" destId="{09F7E9E2-2EF9-E641-A126-7FD4C1CDA868}" srcOrd="0" destOrd="0" presId="urn:microsoft.com/office/officeart/2005/8/layout/vList2"/>
    <dgm:cxn modelId="{8A5D7AE6-F5F3-40AD-B275-10090F0CA4F5}" srcId="{6A8A3446-1C17-4B18-8DF8-C332966AB82D}" destId="{65F46B26-AC40-4F37-9033-F33D0AD271B9}" srcOrd="4" destOrd="0" parTransId="{A077CF9B-DE43-483D-B33F-FC177F4ED547}" sibTransId="{5C0F4488-85DB-409B-9EC8-33BF0391760C}"/>
    <dgm:cxn modelId="{204D62F5-E500-8347-BACF-15CA85755B2C}" type="presParOf" srcId="{A7C0A99E-90DA-7743-9FB7-3092156EA836}" destId="{D4ADD045-86A3-5A41-8A7F-B0D9D65F96CE}" srcOrd="0" destOrd="0" presId="urn:microsoft.com/office/officeart/2005/8/layout/vList2"/>
    <dgm:cxn modelId="{08E0C05D-9512-7442-862F-A165E269A209}" type="presParOf" srcId="{A7C0A99E-90DA-7743-9FB7-3092156EA836}" destId="{9DCBF3A6-3559-E044-BF73-72433F056769}" srcOrd="1" destOrd="0" presId="urn:microsoft.com/office/officeart/2005/8/layout/vList2"/>
    <dgm:cxn modelId="{73A4F26B-E3C9-F744-913A-B62BC0908140}" type="presParOf" srcId="{A7C0A99E-90DA-7743-9FB7-3092156EA836}" destId="{19870FF8-45F3-B846-8DC9-C1C802EE4F6F}" srcOrd="2" destOrd="0" presId="urn:microsoft.com/office/officeart/2005/8/layout/vList2"/>
    <dgm:cxn modelId="{B3502FCA-C927-6149-AC86-497D340E0A99}" type="presParOf" srcId="{A7C0A99E-90DA-7743-9FB7-3092156EA836}" destId="{1F0B2D86-142F-244D-B9A5-0C001F4F4E46}" srcOrd="3" destOrd="0" presId="urn:microsoft.com/office/officeart/2005/8/layout/vList2"/>
    <dgm:cxn modelId="{5CEFEA56-8DDB-C542-9C71-4E534CB9A63F}" type="presParOf" srcId="{A7C0A99E-90DA-7743-9FB7-3092156EA836}" destId="{10852006-BDB5-6D49-865D-F89C3EB9FCEF}" srcOrd="4" destOrd="0" presId="urn:microsoft.com/office/officeart/2005/8/layout/vList2"/>
    <dgm:cxn modelId="{47AFA2DD-7F4D-6F43-B0B2-D4703B82D71A}" type="presParOf" srcId="{A7C0A99E-90DA-7743-9FB7-3092156EA836}" destId="{29CD4048-B95E-B44C-8C50-09DF732D60A9}" srcOrd="5" destOrd="0" presId="urn:microsoft.com/office/officeart/2005/8/layout/vList2"/>
    <dgm:cxn modelId="{CB0B95F2-850A-DA4C-9CEE-785E2656FF6C}" type="presParOf" srcId="{A7C0A99E-90DA-7743-9FB7-3092156EA836}" destId="{09F7E9E2-2EF9-E641-A126-7FD4C1CDA868}" srcOrd="6" destOrd="0" presId="urn:microsoft.com/office/officeart/2005/8/layout/vList2"/>
    <dgm:cxn modelId="{03A1A415-5517-8046-90E4-9585A0B58869}" type="presParOf" srcId="{A7C0A99E-90DA-7743-9FB7-3092156EA836}" destId="{8589D533-A2EE-E24D-8590-AB6325D3487B}" srcOrd="7" destOrd="0" presId="urn:microsoft.com/office/officeart/2005/8/layout/vList2"/>
    <dgm:cxn modelId="{6FEC81F4-CBBA-9A44-89C5-A2D85F99497E}" type="presParOf" srcId="{A7C0A99E-90DA-7743-9FB7-3092156EA836}" destId="{9B5FBF29-3FA1-FA4F-8FB2-AE39BEF6C8C3}" srcOrd="8" destOrd="0" presId="urn:microsoft.com/office/officeart/2005/8/layout/vList2"/>
    <dgm:cxn modelId="{75F4BBF9-5FA7-BB47-A2B9-062EEFA1EF69}" type="presParOf" srcId="{A7C0A99E-90DA-7743-9FB7-3092156EA836}" destId="{44C93154-7D83-924B-8C8C-B93A35280F12}" srcOrd="9" destOrd="0" presId="urn:microsoft.com/office/officeart/2005/8/layout/vList2"/>
    <dgm:cxn modelId="{AFCEFFC7-97F0-BA42-884B-2EEBE4ECA852}" type="presParOf" srcId="{A7C0A99E-90DA-7743-9FB7-3092156EA836}" destId="{1A8A8AB6-865C-644E-9825-2F3AB17246D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C5175E-8FA6-4F18-9076-17CEC841749D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1F9F26B-0146-4A6A-A336-26EAB014467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b="1" dirty="0"/>
            <a:t>OBJETIVO</a:t>
          </a:r>
          <a:r>
            <a:rPr lang="es-ES_tradnl" sz="1600" dirty="0"/>
            <a:t>: identificar qué unidades aparecen en una secuencia y qué relaciones existen </a:t>
          </a:r>
          <a:br>
            <a:rPr lang="es-ES_tradnl" sz="1600" dirty="0"/>
          </a:br>
          <a:r>
            <a:rPr lang="es-ES_tradnl" sz="1600" dirty="0"/>
            <a:t>entre ellas.</a:t>
          </a:r>
          <a:endParaRPr lang="en-US" sz="1600" dirty="0"/>
        </a:p>
      </dgm:t>
    </dgm:pt>
    <dgm:pt modelId="{0F3A8F07-A33A-46B0-AF62-10C2F92DC413}" type="parTrans" cxnId="{461F7DB2-C749-4E7C-84A5-A2BDFCC83C1B}">
      <dgm:prSet/>
      <dgm:spPr/>
      <dgm:t>
        <a:bodyPr/>
        <a:lstStyle/>
        <a:p>
          <a:endParaRPr lang="en-US" sz="1800"/>
        </a:p>
      </dgm:t>
    </dgm:pt>
    <dgm:pt modelId="{99BDCFB7-738E-4826-ACB6-EB8F6082C31F}" type="sibTrans" cxnId="{461F7DB2-C749-4E7C-84A5-A2BDFCC83C1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252C425-BBD1-43B8-9FC4-A64E3AB858F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b="1" dirty="0"/>
            <a:t>UNIDADES</a:t>
          </a:r>
          <a:r>
            <a:rPr lang="es-ES_tradnl" sz="1600" dirty="0"/>
            <a:t> sintácticas: </a:t>
          </a:r>
          <a:br>
            <a:rPr lang="es-ES_tradnl" sz="1600" dirty="0"/>
          </a:br>
          <a:r>
            <a:rPr lang="es-ES_tradnl" sz="1600" dirty="0"/>
            <a:t>oración, </a:t>
          </a:r>
          <a:br>
            <a:rPr lang="es-ES_tradnl" sz="1600" dirty="0"/>
          </a:br>
          <a:r>
            <a:rPr lang="es-ES_tradnl" sz="1600" dirty="0"/>
            <a:t>frase, </a:t>
          </a:r>
          <a:br>
            <a:rPr lang="es-ES_tradnl" sz="1600" dirty="0"/>
          </a:br>
          <a:r>
            <a:rPr lang="es-ES_tradnl" sz="1600" dirty="0"/>
            <a:t>palabra</a:t>
          </a:r>
          <a:endParaRPr lang="en-US" sz="1600" dirty="0"/>
        </a:p>
      </dgm:t>
    </dgm:pt>
    <dgm:pt modelId="{1BBD7044-5725-4491-84C7-86C19B91EE19}" type="parTrans" cxnId="{104F4456-A671-43A5-861E-6597A9C4D390}">
      <dgm:prSet/>
      <dgm:spPr/>
      <dgm:t>
        <a:bodyPr/>
        <a:lstStyle/>
        <a:p>
          <a:endParaRPr lang="en-US" sz="1800"/>
        </a:p>
      </dgm:t>
    </dgm:pt>
    <dgm:pt modelId="{42192B29-673A-4B69-A4C7-3EA329517BDA}" type="sibTrans" cxnId="{104F4456-A671-43A5-861E-6597A9C4D39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E22AF07-EB5F-4D68-9A9A-8C21FB486B0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b="1" dirty="0"/>
            <a:t>TIPOS DE RELACIONES</a:t>
          </a:r>
          <a:r>
            <a:rPr lang="es-ES_tradnl" sz="1600" dirty="0"/>
            <a:t> diferentes entre las unidades.</a:t>
          </a:r>
          <a:br>
            <a:rPr lang="es-ES_tradnl" sz="1600" dirty="0"/>
          </a:br>
          <a:r>
            <a:rPr lang="es-ES_tradnl" sz="1600" dirty="0" err="1"/>
            <a:t>P.ej</a:t>
          </a:r>
          <a:r>
            <a:rPr lang="es-ES_tradnl" sz="1600" dirty="0"/>
            <a:t>: en </a:t>
          </a:r>
          <a:br>
            <a:rPr lang="es-ES_tradnl" sz="1600" dirty="0"/>
          </a:br>
          <a:r>
            <a:rPr lang="es-ES_tradnl" sz="1600" dirty="0"/>
            <a:t>a    dinero   Elisa	 entregó	    le   Luis</a:t>
          </a:r>
          <a:br>
            <a:rPr lang="es-ES_tradnl" sz="1600" dirty="0"/>
          </a:br>
          <a:r>
            <a:rPr lang="es-ES_tradnl" sz="1600" dirty="0"/>
            <a:t>podemos formar:</a:t>
          </a:r>
          <a:br>
            <a:rPr lang="es-ES_tradnl" sz="1600" dirty="0"/>
          </a:br>
          <a:r>
            <a:rPr lang="es-ES_tradnl" sz="1600" dirty="0"/>
            <a:t>(1) Elisa le entregó dinero a Luis</a:t>
          </a:r>
          <a:br>
            <a:rPr lang="es-ES_tradnl" sz="1600" dirty="0"/>
          </a:br>
          <a:r>
            <a:rPr lang="es-ES_tradnl" sz="1600" dirty="0"/>
            <a:t>(2) Luis le entregó dinero a Elisa</a:t>
          </a:r>
          <a:br>
            <a:rPr lang="es-ES_tradnl" sz="1600" dirty="0"/>
          </a:br>
          <a:endParaRPr lang="en-US" sz="1600" dirty="0"/>
        </a:p>
      </dgm:t>
    </dgm:pt>
    <dgm:pt modelId="{36D8807C-8A07-4A1D-B552-BD8DED84E01C}" type="parTrans" cxnId="{87C60638-5BE4-46F1-9B92-D61C8EF3CC8A}">
      <dgm:prSet/>
      <dgm:spPr/>
      <dgm:t>
        <a:bodyPr/>
        <a:lstStyle/>
        <a:p>
          <a:endParaRPr lang="en-US" sz="1800"/>
        </a:p>
      </dgm:t>
    </dgm:pt>
    <dgm:pt modelId="{506DEC13-FC9D-4EB5-8DE7-E3C2E55390BE}" type="sibTrans" cxnId="{87C60638-5BE4-46F1-9B92-D61C8EF3CC8A}">
      <dgm:prSet/>
      <dgm:spPr/>
      <dgm:t>
        <a:bodyPr/>
        <a:lstStyle/>
        <a:p>
          <a:endParaRPr lang="en-US"/>
        </a:p>
      </dgm:t>
    </dgm:pt>
    <dgm:pt modelId="{1DC9A0DF-5C27-4C4C-A25F-232335C100D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b="1" cap="all" baseline="0" dirty="0"/>
            <a:t>Definición</a:t>
          </a:r>
          <a:r>
            <a:rPr lang="es-ES_tradnl" sz="1600" dirty="0"/>
            <a:t>: estudio de la estructura y relaciones de unidades mayores que la palabra </a:t>
          </a:r>
          <a:br>
            <a:rPr lang="es-ES_tradnl" sz="1600" dirty="0"/>
          </a:br>
          <a:r>
            <a:rPr lang="es-ES_tradnl" sz="1600" dirty="0"/>
            <a:t>(frases y oraciones)</a:t>
          </a:r>
          <a:endParaRPr lang="en-US" sz="1600" dirty="0"/>
        </a:p>
      </dgm:t>
    </dgm:pt>
    <dgm:pt modelId="{87C0B2AE-BDCD-014F-88AD-D9BC1C13CC5C}" type="parTrans" cxnId="{4A4D93D1-38D6-FB41-9FB1-C51F750C87EE}">
      <dgm:prSet/>
      <dgm:spPr/>
      <dgm:t>
        <a:bodyPr/>
        <a:lstStyle/>
        <a:p>
          <a:endParaRPr lang="en-US"/>
        </a:p>
      </dgm:t>
    </dgm:pt>
    <dgm:pt modelId="{973F25A4-F641-0A48-83EA-E48C1C1B7342}" type="sibTrans" cxnId="{4A4D93D1-38D6-FB41-9FB1-C51F750C87E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2827EC4-4003-E646-A74D-D8C1D1CE8E5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dirty="0"/>
            <a:t>DOS PREGUNTAS</a:t>
          </a:r>
          <a:r>
            <a:rPr lang="en-US" sz="1600" dirty="0"/>
            <a:t>: </a:t>
          </a:r>
          <a:br>
            <a:rPr lang="en-US" sz="1600" dirty="0"/>
          </a:br>
          <a:r>
            <a:rPr lang="en-US" sz="1600" spc="-20" baseline="0" dirty="0"/>
            <a:t>En </a:t>
          </a:r>
          <a:r>
            <a:rPr lang="en-US" sz="1600" spc="-20" baseline="0" dirty="0" err="1"/>
            <a:t>el</a:t>
          </a:r>
          <a:r>
            <a:rPr lang="en-US" sz="1600" spc="-20" baseline="0" dirty="0"/>
            <a:t> </a:t>
          </a:r>
          <a:r>
            <a:rPr lang="en-US" sz="1600" spc="-20" baseline="0" dirty="0" err="1"/>
            <a:t>análisis</a:t>
          </a:r>
          <a:r>
            <a:rPr lang="en-US" sz="1600" spc="-20" baseline="0" dirty="0"/>
            <a:t> </a:t>
          </a:r>
          <a:r>
            <a:rPr lang="en-US" sz="1600" spc="-20" baseline="0" dirty="0" err="1"/>
            <a:t>sintáctico</a:t>
          </a:r>
          <a:r>
            <a:rPr lang="en-US" sz="1600" spc="-20" baseline="0" dirty="0"/>
            <a:t> </a:t>
          </a:r>
          <a:r>
            <a:rPr lang="en-US" sz="1600" spc="-20" baseline="0" dirty="0" err="1"/>
            <a:t>nos</a:t>
          </a:r>
          <a:r>
            <a:rPr lang="en-US" sz="1600" spc="-20" baseline="0" dirty="0"/>
            <a:t> </a:t>
          </a:r>
          <a:r>
            <a:rPr lang="en-US" sz="1600" spc="-20" baseline="0" dirty="0" err="1"/>
            <a:t>preguntamos</a:t>
          </a:r>
          <a:r>
            <a:rPr lang="en-US" sz="1600" spc="-20" baseline="0" dirty="0"/>
            <a:t> </a:t>
          </a:r>
          <a:r>
            <a:rPr lang="en-US" sz="1600" spc="-20" baseline="0" dirty="0" err="1"/>
            <a:t>alternativamente</a:t>
          </a:r>
          <a:r>
            <a:rPr lang="en-US" sz="1600" spc="-20" baseline="0" dirty="0"/>
            <a:t>: </a:t>
          </a:r>
          <a:br>
            <a:rPr lang="en-US" sz="1600" spc="-20" baseline="0" dirty="0"/>
          </a:br>
          <a:r>
            <a:rPr lang="en-US" sz="1600" spc="-20" baseline="0" dirty="0"/>
            <a:t>a) ¿a </a:t>
          </a:r>
          <a:r>
            <a:rPr lang="en-US" sz="1600" spc="-20" baseline="0" dirty="0" err="1"/>
            <a:t>qué</a:t>
          </a:r>
          <a:r>
            <a:rPr lang="en-US" sz="1600" spc="-20" baseline="0" dirty="0"/>
            <a:t> </a:t>
          </a:r>
          <a:r>
            <a:rPr lang="en-US" sz="1600" spc="-20" baseline="0" dirty="0" err="1"/>
            <a:t>tipo</a:t>
          </a:r>
          <a:r>
            <a:rPr lang="en-US" sz="1600" spc="-20" baseline="0" dirty="0"/>
            <a:t> de </a:t>
          </a:r>
          <a:r>
            <a:rPr lang="en-US" sz="1600" spc="-20" baseline="0" dirty="0" err="1"/>
            <a:t>unidad</a:t>
          </a:r>
          <a:r>
            <a:rPr lang="en-US" sz="1600" spc="-20" baseline="0" dirty="0"/>
            <a:t> </a:t>
          </a:r>
          <a:r>
            <a:rPr lang="en-US" sz="1600" spc="-20" baseline="0" dirty="0" err="1"/>
            <a:t>pertenece</a:t>
          </a:r>
          <a:r>
            <a:rPr lang="en-US" sz="1600" spc="-20" baseline="0" dirty="0"/>
            <a:t> la </a:t>
          </a:r>
          <a:r>
            <a:rPr lang="en-US" sz="1600" spc="-20" baseline="0" dirty="0" err="1"/>
            <a:t>secuencia</a:t>
          </a:r>
          <a:r>
            <a:rPr lang="en-US" sz="1600" spc="-20" baseline="0" dirty="0"/>
            <a:t>? y b) ¿</a:t>
          </a:r>
          <a:r>
            <a:rPr lang="en-US" sz="1600" spc="-20" baseline="0" dirty="0" err="1"/>
            <a:t>qué</a:t>
          </a:r>
          <a:r>
            <a:rPr lang="en-US" sz="1600" spc="-20" baseline="0" dirty="0"/>
            <a:t> </a:t>
          </a:r>
          <a:r>
            <a:rPr lang="en-US" sz="1600" spc="-20" baseline="0" dirty="0" err="1"/>
            <a:t>función</a:t>
          </a:r>
          <a:r>
            <a:rPr lang="en-US" sz="1600" spc="-20" baseline="0" dirty="0"/>
            <a:t> </a:t>
          </a:r>
          <a:r>
            <a:rPr lang="en-US" sz="1600" spc="-20" baseline="0" dirty="0" err="1"/>
            <a:t>tiene</a:t>
          </a:r>
          <a:r>
            <a:rPr lang="en-US" sz="1600" spc="-20" baseline="0" dirty="0"/>
            <a:t> </a:t>
          </a:r>
          <a:r>
            <a:rPr lang="en-US" sz="1600" spc="-20" baseline="0" dirty="0" err="1"/>
            <a:t>cada</a:t>
          </a:r>
          <a:r>
            <a:rPr lang="en-US" sz="1600" spc="-20" baseline="0" dirty="0"/>
            <a:t> </a:t>
          </a:r>
          <a:r>
            <a:rPr lang="en-US" sz="1600" spc="-20" baseline="0" dirty="0" err="1"/>
            <a:t>elemento</a:t>
          </a:r>
          <a:r>
            <a:rPr lang="en-US" sz="1600" spc="-20" baseline="0" dirty="0"/>
            <a:t> de </a:t>
          </a:r>
          <a:r>
            <a:rPr lang="en-US" sz="1600" spc="-20" baseline="0" dirty="0" err="1"/>
            <a:t>esa</a:t>
          </a:r>
          <a:r>
            <a:rPr lang="en-US" sz="1600" spc="-20" baseline="0" dirty="0"/>
            <a:t> </a:t>
          </a:r>
          <a:r>
            <a:rPr lang="en-US" sz="1600" spc="-20" baseline="0" dirty="0" err="1"/>
            <a:t>unidad</a:t>
          </a:r>
          <a:r>
            <a:rPr lang="en-US" sz="1600" spc="-20" baseline="0" dirty="0"/>
            <a:t>?</a:t>
          </a:r>
        </a:p>
      </dgm:t>
    </dgm:pt>
    <dgm:pt modelId="{8656709A-AB44-9D41-91CF-56C5FE2F99CF}" type="parTrans" cxnId="{E85A015D-C3C7-E645-A69C-590B8E0F5040}">
      <dgm:prSet/>
      <dgm:spPr/>
      <dgm:t>
        <a:bodyPr/>
        <a:lstStyle/>
        <a:p>
          <a:endParaRPr lang="en-US"/>
        </a:p>
      </dgm:t>
    </dgm:pt>
    <dgm:pt modelId="{AB13A718-4E7E-9545-8BB3-06DE7024712D}" type="sibTrans" cxnId="{E85A015D-C3C7-E645-A69C-590B8E0F504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7EF48B4-DBCC-4012-875D-FE4498050B47}" type="pres">
      <dgm:prSet presAssocID="{9DC5175E-8FA6-4F18-9076-17CEC841749D}" presName="root" presStyleCnt="0">
        <dgm:presLayoutVars>
          <dgm:dir/>
          <dgm:resizeHandles val="exact"/>
        </dgm:presLayoutVars>
      </dgm:prSet>
      <dgm:spPr/>
    </dgm:pt>
    <dgm:pt modelId="{2F41907F-CA29-4753-A6C5-341584980C36}" type="pres">
      <dgm:prSet presAssocID="{9DC5175E-8FA6-4F18-9076-17CEC841749D}" presName="container" presStyleCnt="0">
        <dgm:presLayoutVars>
          <dgm:dir/>
          <dgm:resizeHandles val="exact"/>
        </dgm:presLayoutVars>
      </dgm:prSet>
      <dgm:spPr/>
    </dgm:pt>
    <dgm:pt modelId="{41AE642A-BF6D-46C9-858E-0359745ED538}" type="pres">
      <dgm:prSet presAssocID="{1DC9A0DF-5C27-4C4C-A25F-232335C100D9}" presName="compNode" presStyleCnt="0"/>
      <dgm:spPr/>
    </dgm:pt>
    <dgm:pt modelId="{E0DA869C-D9F9-4EA8-813F-0060328D804E}" type="pres">
      <dgm:prSet presAssocID="{1DC9A0DF-5C27-4C4C-A25F-232335C100D9}" presName="iconBgRect" presStyleLbl="bgShp" presStyleIdx="0" presStyleCnt="5" custLinFactNeighborY="20616"/>
      <dgm:spPr/>
    </dgm:pt>
    <dgm:pt modelId="{9426FA1C-EA59-4F07-A77B-75D0DA94DF58}" type="pres">
      <dgm:prSet presAssocID="{1DC9A0DF-5C27-4C4C-A25F-232335C100D9}" presName="iconRect" presStyleLbl="node1" presStyleIdx="0" presStyleCnt="5" custLinFactNeighborY="3553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AB978CF6-35A7-4779-A2B4-C7D5682099C5}" type="pres">
      <dgm:prSet presAssocID="{1DC9A0DF-5C27-4C4C-A25F-232335C100D9}" presName="spaceRect" presStyleCnt="0"/>
      <dgm:spPr/>
    </dgm:pt>
    <dgm:pt modelId="{B8EB3EEA-D581-4F04-8454-D1B7E90F8B95}" type="pres">
      <dgm:prSet presAssocID="{1DC9A0DF-5C27-4C4C-A25F-232335C100D9}" presName="textRect" presStyleLbl="revTx" presStyleIdx="0" presStyleCnt="5" custScaleY="165924" custLinFactNeighborX="729" custLinFactNeighborY="7472">
        <dgm:presLayoutVars>
          <dgm:chMax val="1"/>
          <dgm:chPref val="1"/>
        </dgm:presLayoutVars>
      </dgm:prSet>
      <dgm:spPr/>
    </dgm:pt>
    <dgm:pt modelId="{7133A39A-72E6-4CB8-8FB0-06630889222D}" type="pres">
      <dgm:prSet presAssocID="{973F25A4-F641-0A48-83EA-E48C1C1B7342}" presName="sibTrans" presStyleLbl="sibTrans2D1" presStyleIdx="0" presStyleCnt="0"/>
      <dgm:spPr/>
    </dgm:pt>
    <dgm:pt modelId="{284084FD-5A2B-4D1B-BD49-FEA00DA4D919}" type="pres">
      <dgm:prSet presAssocID="{81F9F26B-0146-4A6A-A336-26EAB014467B}" presName="compNode" presStyleCnt="0"/>
      <dgm:spPr/>
    </dgm:pt>
    <dgm:pt modelId="{7F14D3DC-0923-4F27-B8F4-22241EEB9B1C}" type="pres">
      <dgm:prSet presAssocID="{81F9F26B-0146-4A6A-A336-26EAB014467B}" presName="iconBgRect" presStyleLbl="bgShp" presStyleIdx="1" presStyleCnt="5" custLinFactNeighborX="69637" custLinFactNeighborY="22334"/>
      <dgm:spPr/>
    </dgm:pt>
    <dgm:pt modelId="{EF93D277-C763-4D39-B576-7E7AF6C0AEF0}" type="pres">
      <dgm:prSet presAssocID="{81F9F26B-0146-4A6A-A336-26EAB014467B}" presName="iconRect" presStyleLbl="node1" presStyleIdx="1" presStyleCnt="5" custLinFactX="25973" custLinFactNeighborX="100000" custLinFactNeighborY="4097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2F6AB037-C4F6-485F-A8B8-E5F225EE39C9}" type="pres">
      <dgm:prSet presAssocID="{81F9F26B-0146-4A6A-A336-26EAB014467B}" presName="spaceRect" presStyleCnt="0"/>
      <dgm:spPr/>
    </dgm:pt>
    <dgm:pt modelId="{BECA3B1B-BFB7-4D96-BD03-7BB74AAA03F3}" type="pres">
      <dgm:prSet presAssocID="{81F9F26B-0146-4A6A-A336-26EAB014467B}" presName="textRect" presStyleLbl="revTx" presStyleIdx="1" presStyleCnt="5" custLinFactNeighborX="30322" custLinFactNeighborY="7689">
        <dgm:presLayoutVars>
          <dgm:chMax val="1"/>
          <dgm:chPref val="1"/>
        </dgm:presLayoutVars>
      </dgm:prSet>
      <dgm:spPr/>
    </dgm:pt>
    <dgm:pt modelId="{5C8C3E08-234B-4861-84AE-A24F4B4F5D46}" type="pres">
      <dgm:prSet presAssocID="{99BDCFB7-738E-4826-ACB6-EB8F6082C31F}" presName="sibTrans" presStyleLbl="sibTrans2D1" presStyleIdx="0" presStyleCnt="0"/>
      <dgm:spPr/>
    </dgm:pt>
    <dgm:pt modelId="{1964F3CD-83F0-4313-BBCC-5B68EC72C086}" type="pres">
      <dgm:prSet presAssocID="{B252C425-BBD1-43B8-9FC4-A64E3AB858F0}" presName="compNode" presStyleCnt="0"/>
      <dgm:spPr/>
    </dgm:pt>
    <dgm:pt modelId="{B0839E79-09E4-453C-B388-147796786288}" type="pres">
      <dgm:prSet presAssocID="{B252C425-BBD1-43B8-9FC4-A64E3AB858F0}" presName="iconBgRect" presStyleLbl="bgShp" presStyleIdx="2" presStyleCnt="5" custLinFactNeighborX="65042" custLinFactNeighborY="20984"/>
      <dgm:spPr/>
    </dgm:pt>
    <dgm:pt modelId="{D46BE3AD-22C3-4333-8949-9E93B88EC547}" type="pres">
      <dgm:prSet presAssocID="{B252C425-BBD1-43B8-9FC4-A64E3AB858F0}" presName="iconRect" presStyleLbl="node1" presStyleIdx="2" presStyleCnt="5" custLinFactX="14051" custLinFactNeighborX="100000" custLinFactNeighborY="3654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ayer Candle"/>
        </a:ext>
      </dgm:extLst>
    </dgm:pt>
    <dgm:pt modelId="{115BEF84-3F7A-4D37-A236-C0CBF7F521C1}" type="pres">
      <dgm:prSet presAssocID="{B252C425-BBD1-43B8-9FC4-A64E3AB858F0}" presName="spaceRect" presStyleCnt="0"/>
      <dgm:spPr/>
    </dgm:pt>
    <dgm:pt modelId="{DD75A5B7-EB61-4AF2-A67F-8F075A567D18}" type="pres">
      <dgm:prSet presAssocID="{B252C425-BBD1-43B8-9FC4-A64E3AB858F0}" presName="textRect" presStyleLbl="revTx" presStyleIdx="2" presStyleCnt="5" custScaleX="74649" custLinFactNeighborX="13905" custLinFactNeighborY="8340">
        <dgm:presLayoutVars>
          <dgm:chMax val="1"/>
          <dgm:chPref val="1"/>
        </dgm:presLayoutVars>
      </dgm:prSet>
      <dgm:spPr/>
    </dgm:pt>
    <dgm:pt modelId="{EE9CC04B-C14F-42D3-8A52-9B76FEC4A34D}" type="pres">
      <dgm:prSet presAssocID="{42192B29-673A-4B69-A4C7-3EA329517BDA}" presName="sibTrans" presStyleLbl="sibTrans2D1" presStyleIdx="0" presStyleCnt="0"/>
      <dgm:spPr/>
    </dgm:pt>
    <dgm:pt modelId="{709BB3A2-D282-A048-955B-43CC764F1537}" type="pres">
      <dgm:prSet presAssocID="{E2827EC4-4003-E646-A74D-D8C1D1CE8E5D}" presName="compNode" presStyleCnt="0"/>
      <dgm:spPr/>
    </dgm:pt>
    <dgm:pt modelId="{5C55B306-39AB-D645-BC77-E772F1958376}" type="pres">
      <dgm:prSet presAssocID="{E2827EC4-4003-E646-A74D-D8C1D1CE8E5D}" presName="iconBgRect" presStyleLbl="bgShp" presStyleIdx="3" presStyleCnt="5"/>
      <dgm:spPr/>
    </dgm:pt>
    <dgm:pt modelId="{8DFBE561-F216-D648-A024-E4FA9FC4C4E4}" type="pres">
      <dgm:prSet presAssocID="{E2827EC4-4003-E646-A74D-D8C1D1CE8E5D}" presName="iconRect" presStyleLbl="node1" presStyleIdx="3" presStyleCnt="5"/>
      <dgm:spPr/>
    </dgm:pt>
    <dgm:pt modelId="{D18CD62B-A67F-504F-8979-7C76031AD966}" type="pres">
      <dgm:prSet presAssocID="{E2827EC4-4003-E646-A74D-D8C1D1CE8E5D}" presName="spaceRect" presStyleCnt="0"/>
      <dgm:spPr/>
    </dgm:pt>
    <dgm:pt modelId="{E2E8F13A-84E7-194F-A747-144D51661B7E}" type="pres">
      <dgm:prSet presAssocID="{E2827EC4-4003-E646-A74D-D8C1D1CE8E5D}" presName="textRect" presStyleLbl="revTx" presStyleIdx="3" presStyleCnt="5">
        <dgm:presLayoutVars>
          <dgm:chMax val="1"/>
          <dgm:chPref val="1"/>
        </dgm:presLayoutVars>
      </dgm:prSet>
      <dgm:spPr/>
    </dgm:pt>
    <dgm:pt modelId="{F95BB5D0-EB0D-AA4A-99AD-A8FF963E6CAA}" type="pres">
      <dgm:prSet presAssocID="{AB13A718-4E7E-9545-8BB3-06DE7024712D}" presName="sibTrans" presStyleLbl="sibTrans2D1" presStyleIdx="0" presStyleCnt="0"/>
      <dgm:spPr/>
    </dgm:pt>
    <dgm:pt modelId="{50C706CA-5421-4415-A3AA-ECCC39B33A3F}" type="pres">
      <dgm:prSet presAssocID="{4E22AF07-EB5F-4D68-9A9A-8C21FB486B01}" presName="compNode" presStyleCnt="0"/>
      <dgm:spPr/>
    </dgm:pt>
    <dgm:pt modelId="{E1B24507-B0DF-4E5F-B4A4-2508FA27B601}" type="pres">
      <dgm:prSet presAssocID="{4E22AF07-EB5F-4D68-9A9A-8C21FB486B01}" presName="iconBgRect" presStyleLbl="bgShp" presStyleIdx="4" presStyleCnt="5" custLinFactNeighborX="67976" custLinFactNeighborY="-23564"/>
      <dgm:spPr/>
    </dgm:pt>
    <dgm:pt modelId="{86EC3819-9773-490C-B045-2312E1ED1166}" type="pres">
      <dgm:prSet presAssocID="{4E22AF07-EB5F-4D68-9A9A-8C21FB486B01}" presName="iconRect" presStyleLbl="node1" presStyleIdx="4" presStyleCnt="5" custLinFactX="15458" custLinFactNeighborX="100000" custLinFactNeighborY="-3828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ble"/>
        </a:ext>
      </dgm:extLst>
    </dgm:pt>
    <dgm:pt modelId="{357529D2-6287-44CC-AD4E-A0C7F1BA6B5E}" type="pres">
      <dgm:prSet presAssocID="{4E22AF07-EB5F-4D68-9A9A-8C21FB486B01}" presName="spaceRect" presStyleCnt="0"/>
      <dgm:spPr/>
    </dgm:pt>
    <dgm:pt modelId="{465CAD03-9372-4788-8B47-71C267BEA2A1}" type="pres">
      <dgm:prSet presAssocID="{4E22AF07-EB5F-4D68-9A9A-8C21FB486B01}" presName="textRect" presStyleLbl="revTx" presStyleIdx="4" presStyleCnt="5" custScaleX="137893" custLinFactNeighborX="48287" custLinFactNeighborY="5470">
        <dgm:presLayoutVars>
          <dgm:chMax val="1"/>
          <dgm:chPref val="1"/>
        </dgm:presLayoutVars>
      </dgm:prSet>
      <dgm:spPr/>
    </dgm:pt>
  </dgm:ptLst>
  <dgm:cxnLst>
    <dgm:cxn modelId="{D12DF30B-47CA-EB40-ABF6-E795CB8C22CD}" type="presOf" srcId="{4E22AF07-EB5F-4D68-9A9A-8C21FB486B01}" destId="{465CAD03-9372-4788-8B47-71C267BEA2A1}" srcOrd="0" destOrd="0" presId="urn:microsoft.com/office/officeart/2018/2/layout/IconCircleList"/>
    <dgm:cxn modelId="{1D10F50B-A774-1849-98C2-D2C4A6309CC2}" type="presOf" srcId="{E2827EC4-4003-E646-A74D-D8C1D1CE8E5D}" destId="{E2E8F13A-84E7-194F-A747-144D51661B7E}" srcOrd="0" destOrd="0" presId="urn:microsoft.com/office/officeart/2018/2/layout/IconCircleList"/>
    <dgm:cxn modelId="{331EAD12-4EB2-F245-9FC3-27C3009A6993}" type="presOf" srcId="{99BDCFB7-738E-4826-ACB6-EB8F6082C31F}" destId="{5C8C3E08-234B-4861-84AE-A24F4B4F5D46}" srcOrd="0" destOrd="0" presId="urn:microsoft.com/office/officeart/2018/2/layout/IconCircleList"/>
    <dgm:cxn modelId="{87C60638-5BE4-46F1-9B92-D61C8EF3CC8A}" srcId="{9DC5175E-8FA6-4F18-9076-17CEC841749D}" destId="{4E22AF07-EB5F-4D68-9A9A-8C21FB486B01}" srcOrd="4" destOrd="0" parTransId="{36D8807C-8A07-4A1D-B552-BD8DED84E01C}" sibTransId="{506DEC13-FC9D-4EB5-8DE7-E3C2E55390BE}"/>
    <dgm:cxn modelId="{0862F24A-41F1-C94B-9906-D94DD8F4D9BD}" type="presOf" srcId="{B252C425-BBD1-43B8-9FC4-A64E3AB858F0}" destId="{DD75A5B7-EB61-4AF2-A67F-8F075A567D18}" srcOrd="0" destOrd="0" presId="urn:microsoft.com/office/officeart/2018/2/layout/IconCircleList"/>
    <dgm:cxn modelId="{104F4456-A671-43A5-861E-6597A9C4D390}" srcId="{9DC5175E-8FA6-4F18-9076-17CEC841749D}" destId="{B252C425-BBD1-43B8-9FC4-A64E3AB858F0}" srcOrd="2" destOrd="0" parTransId="{1BBD7044-5725-4491-84C7-86C19B91EE19}" sibTransId="{42192B29-673A-4B69-A4C7-3EA329517BDA}"/>
    <dgm:cxn modelId="{E85A015D-C3C7-E645-A69C-590B8E0F5040}" srcId="{9DC5175E-8FA6-4F18-9076-17CEC841749D}" destId="{E2827EC4-4003-E646-A74D-D8C1D1CE8E5D}" srcOrd="3" destOrd="0" parTransId="{8656709A-AB44-9D41-91CF-56C5FE2F99CF}" sibTransId="{AB13A718-4E7E-9545-8BB3-06DE7024712D}"/>
    <dgm:cxn modelId="{3222EC5D-F6C6-2C40-8FE1-DE7EAA1575D5}" type="presOf" srcId="{AB13A718-4E7E-9545-8BB3-06DE7024712D}" destId="{F95BB5D0-EB0D-AA4A-99AD-A8FF963E6CAA}" srcOrd="0" destOrd="0" presId="urn:microsoft.com/office/officeart/2018/2/layout/IconCircleList"/>
    <dgm:cxn modelId="{A5FDC763-FBBD-0C4E-8B97-A8611A04C67F}" type="presOf" srcId="{9DC5175E-8FA6-4F18-9076-17CEC841749D}" destId="{37EF48B4-DBCC-4012-875D-FE4498050B47}" srcOrd="0" destOrd="0" presId="urn:microsoft.com/office/officeart/2018/2/layout/IconCircleList"/>
    <dgm:cxn modelId="{BE474079-4B1E-FF4B-B3BA-726D89E413BE}" type="presOf" srcId="{1DC9A0DF-5C27-4C4C-A25F-232335C100D9}" destId="{B8EB3EEA-D581-4F04-8454-D1B7E90F8B95}" srcOrd="0" destOrd="0" presId="urn:microsoft.com/office/officeart/2018/2/layout/IconCircleList"/>
    <dgm:cxn modelId="{461F7DB2-C749-4E7C-84A5-A2BDFCC83C1B}" srcId="{9DC5175E-8FA6-4F18-9076-17CEC841749D}" destId="{81F9F26B-0146-4A6A-A336-26EAB014467B}" srcOrd="1" destOrd="0" parTransId="{0F3A8F07-A33A-46B0-AF62-10C2F92DC413}" sibTransId="{99BDCFB7-738E-4826-ACB6-EB8F6082C31F}"/>
    <dgm:cxn modelId="{1FB6D0B3-A066-1E45-BAD8-BA3E28A119D7}" type="presOf" srcId="{42192B29-673A-4B69-A4C7-3EA329517BDA}" destId="{EE9CC04B-C14F-42D3-8A52-9B76FEC4A34D}" srcOrd="0" destOrd="0" presId="urn:microsoft.com/office/officeart/2018/2/layout/IconCircleList"/>
    <dgm:cxn modelId="{4A4D93D1-38D6-FB41-9FB1-C51F750C87EE}" srcId="{9DC5175E-8FA6-4F18-9076-17CEC841749D}" destId="{1DC9A0DF-5C27-4C4C-A25F-232335C100D9}" srcOrd="0" destOrd="0" parTransId="{87C0B2AE-BDCD-014F-88AD-D9BC1C13CC5C}" sibTransId="{973F25A4-F641-0A48-83EA-E48C1C1B7342}"/>
    <dgm:cxn modelId="{C842B3F1-7773-0045-8E44-F79655F20BBD}" type="presOf" srcId="{973F25A4-F641-0A48-83EA-E48C1C1B7342}" destId="{7133A39A-72E6-4CB8-8FB0-06630889222D}" srcOrd="0" destOrd="0" presId="urn:microsoft.com/office/officeart/2018/2/layout/IconCircleList"/>
    <dgm:cxn modelId="{8CCE03F2-153A-8E4A-8175-A5997227AC6C}" type="presOf" srcId="{81F9F26B-0146-4A6A-A336-26EAB014467B}" destId="{BECA3B1B-BFB7-4D96-BD03-7BB74AAA03F3}" srcOrd="0" destOrd="0" presId="urn:microsoft.com/office/officeart/2018/2/layout/IconCircleList"/>
    <dgm:cxn modelId="{6F5E53F4-07BC-0D43-8D34-2851EC934EB1}" type="presParOf" srcId="{37EF48B4-DBCC-4012-875D-FE4498050B47}" destId="{2F41907F-CA29-4753-A6C5-341584980C36}" srcOrd="0" destOrd="0" presId="urn:microsoft.com/office/officeart/2018/2/layout/IconCircleList"/>
    <dgm:cxn modelId="{D6F67677-AE33-FF4C-BEEE-9B56091B90DB}" type="presParOf" srcId="{2F41907F-CA29-4753-A6C5-341584980C36}" destId="{41AE642A-BF6D-46C9-858E-0359745ED538}" srcOrd="0" destOrd="0" presId="urn:microsoft.com/office/officeart/2018/2/layout/IconCircleList"/>
    <dgm:cxn modelId="{B12C5011-AC67-354C-897F-3681F384582B}" type="presParOf" srcId="{41AE642A-BF6D-46C9-858E-0359745ED538}" destId="{E0DA869C-D9F9-4EA8-813F-0060328D804E}" srcOrd="0" destOrd="0" presId="urn:microsoft.com/office/officeart/2018/2/layout/IconCircleList"/>
    <dgm:cxn modelId="{94480C8D-587B-AE43-B64E-81913A02733D}" type="presParOf" srcId="{41AE642A-BF6D-46C9-858E-0359745ED538}" destId="{9426FA1C-EA59-4F07-A77B-75D0DA94DF58}" srcOrd="1" destOrd="0" presId="urn:microsoft.com/office/officeart/2018/2/layout/IconCircleList"/>
    <dgm:cxn modelId="{3741F97E-222F-254C-86A0-6C879A9493A2}" type="presParOf" srcId="{41AE642A-BF6D-46C9-858E-0359745ED538}" destId="{AB978CF6-35A7-4779-A2B4-C7D5682099C5}" srcOrd="2" destOrd="0" presId="urn:microsoft.com/office/officeart/2018/2/layout/IconCircleList"/>
    <dgm:cxn modelId="{82AFEF8B-FD66-B947-B602-92BFDEA0F55F}" type="presParOf" srcId="{41AE642A-BF6D-46C9-858E-0359745ED538}" destId="{B8EB3EEA-D581-4F04-8454-D1B7E90F8B95}" srcOrd="3" destOrd="0" presId="urn:microsoft.com/office/officeart/2018/2/layout/IconCircleList"/>
    <dgm:cxn modelId="{10A7CEA7-9979-B445-B2C5-3233063DA8E6}" type="presParOf" srcId="{2F41907F-CA29-4753-A6C5-341584980C36}" destId="{7133A39A-72E6-4CB8-8FB0-06630889222D}" srcOrd="1" destOrd="0" presId="urn:microsoft.com/office/officeart/2018/2/layout/IconCircleList"/>
    <dgm:cxn modelId="{625738DE-7472-224B-ABFD-2A9098DD373B}" type="presParOf" srcId="{2F41907F-CA29-4753-A6C5-341584980C36}" destId="{284084FD-5A2B-4D1B-BD49-FEA00DA4D919}" srcOrd="2" destOrd="0" presId="urn:microsoft.com/office/officeart/2018/2/layout/IconCircleList"/>
    <dgm:cxn modelId="{D4BFE984-3F6F-2B44-B1CF-6F00D1D817D8}" type="presParOf" srcId="{284084FD-5A2B-4D1B-BD49-FEA00DA4D919}" destId="{7F14D3DC-0923-4F27-B8F4-22241EEB9B1C}" srcOrd="0" destOrd="0" presId="urn:microsoft.com/office/officeart/2018/2/layout/IconCircleList"/>
    <dgm:cxn modelId="{C134A911-D154-1243-9270-B21F688E0754}" type="presParOf" srcId="{284084FD-5A2B-4D1B-BD49-FEA00DA4D919}" destId="{EF93D277-C763-4D39-B576-7E7AF6C0AEF0}" srcOrd="1" destOrd="0" presId="urn:microsoft.com/office/officeart/2018/2/layout/IconCircleList"/>
    <dgm:cxn modelId="{A0EDBDCF-6985-3849-B786-9E44E3DECDBC}" type="presParOf" srcId="{284084FD-5A2B-4D1B-BD49-FEA00DA4D919}" destId="{2F6AB037-C4F6-485F-A8B8-E5F225EE39C9}" srcOrd="2" destOrd="0" presId="urn:microsoft.com/office/officeart/2018/2/layout/IconCircleList"/>
    <dgm:cxn modelId="{3BB25129-6675-0A4A-8582-D26A7F3586F1}" type="presParOf" srcId="{284084FD-5A2B-4D1B-BD49-FEA00DA4D919}" destId="{BECA3B1B-BFB7-4D96-BD03-7BB74AAA03F3}" srcOrd="3" destOrd="0" presId="urn:microsoft.com/office/officeart/2018/2/layout/IconCircleList"/>
    <dgm:cxn modelId="{0402DCED-1A2A-6146-ADF7-8B3A591037A3}" type="presParOf" srcId="{2F41907F-CA29-4753-A6C5-341584980C36}" destId="{5C8C3E08-234B-4861-84AE-A24F4B4F5D46}" srcOrd="3" destOrd="0" presId="urn:microsoft.com/office/officeart/2018/2/layout/IconCircleList"/>
    <dgm:cxn modelId="{C29BABA6-E9D7-FA47-8330-AE1AA92CC2C5}" type="presParOf" srcId="{2F41907F-CA29-4753-A6C5-341584980C36}" destId="{1964F3CD-83F0-4313-BBCC-5B68EC72C086}" srcOrd="4" destOrd="0" presId="urn:microsoft.com/office/officeart/2018/2/layout/IconCircleList"/>
    <dgm:cxn modelId="{E9AC4631-19BB-574E-BE05-B2C26CC29C46}" type="presParOf" srcId="{1964F3CD-83F0-4313-BBCC-5B68EC72C086}" destId="{B0839E79-09E4-453C-B388-147796786288}" srcOrd="0" destOrd="0" presId="urn:microsoft.com/office/officeart/2018/2/layout/IconCircleList"/>
    <dgm:cxn modelId="{7E1ACD7F-F247-1A42-A2C6-17B39D202549}" type="presParOf" srcId="{1964F3CD-83F0-4313-BBCC-5B68EC72C086}" destId="{D46BE3AD-22C3-4333-8949-9E93B88EC547}" srcOrd="1" destOrd="0" presId="urn:microsoft.com/office/officeart/2018/2/layout/IconCircleList"/>
    <dgm:cxn modelId="{AA8F5EEE-A2FA-7646-A717-B3E514381C62}" type="presParOf" srcId="{1964F3CD-83F0-4313-BBCC-5B68EC72C086}" destId="{115BEF84-3F7A-4D37-A236-C0CBF7F521C1}" srcOrd="2" destOrd="0" presId="urn:microsoft.com/office/officeart/2018/2/layout/IconCircleList"/>
    <dgm:cxn modelId="{DA122370-E44F-0644-926E-5E0BD2667224}" type="presParOf" srcId="{1964F3CD-83F0-4313-BBCC-5B68EC72C086}" destId="{DD75A5B7-EB61-4AF2-A67F-8F075A567D18}" srcOrd="3" destOrd="0" presId="urn:microsoft.com/office/officeart/2018/2/layout/IconCircleList"/>
    <dgm:cxn modelId="{86767337-856A-E24C-82DD-1E7F584B7889}" type="presParOf" srcId="{2F41907F-CA29-4753-A6C5-341584980C36}" destId="{EE9CC04B-C14F-42D3-8A52-9B76FEC4A34D}" srcOrd="5" destOrd="0" presId="urn:microsoft.com/office/officeart/2018/2/layout/IconCircleList"/>
    <dgm:cxn modelId="{D67750FA-9E86-B14A-98A4-2E5CAE62B1FB}" type="presParOf" srcId="{2F41907F-CA29-4753-A6C5-341584980C36}" destId="{709BB3A2-D282-A048-955B-43CC764F1537}" srcOrd="6" destOrd="0" presId="urn:microsoft.com/office/officeart/2018/2/layout/IconCircleList"/>
    <dgm:cxn modelId="{D05F7925-CE33-7442-9E82-DE9C5B616C56}" type="presParOf" srcId="{709BB3A2-D282-A048-955B-43CC764F1537}" destId="{5C55B306-39AB-D645-BC77-E772F1958376}" srcOrd="0" destOrd="0" presId="urn:microsoft.com/office/officeart/2018/2/layout/IconCircleList"/>
    <dgm:cxn modelId="{142A995D-2C76-A045-AE40-64AB441DB482}" type="presParOf" srcId="{709BB3A2-D282-A048-955B-43CC764F1537}" destId="{8DFBE561-F216-D648-A024-E4FA9FC4C4E4}" srcOrd="1" destOrd="0" presId="urn:microsoft.com/office/officeart/2018/2/layout/IconCircleList"/>
    <dgm:cxn modelId="{DAC7EEA9-C089-F74C-9DBF-726A513FA2A3}" type="presParOf" srcId="{709BB3A2-D282-A048-955B-43CC764F1537}" destId="{D18CD62B-A67F-504F-8979-7C76031AD966}" srcOrd="2" destOrd="0" presId="urn:microsoft.com/office/officeart/2018/2/layout/IconCircleList"/>
    <dgm:cxn modelId="{C207A313-B0FE-0148-938C-671C29A0B340}" type="presParOf" srcId="{709BB3A2-D282-A048-955B-43CC764F1537}" destId="{E2E8F13A-84E7-194F-A747-144D51661B7E}" srcOrd="3" destOrd="0" presId="urn:microsoft.com/office/officeart/2018/2/layout/IconCircleList"/>
    <dgm:cxn modelId="{856AB528-3D0A-484D-9B7B-6FCFB3194533}" type="presParOf" srcId="{2F41907F-CA29-4753-A6C5-341584980C36}" destId="{F95BB5D0-EB0D-AA4A-99AD-A8FF963E6CAA}" srcOrd="7" destOrd="0" presId="urn:microsoft.com/office/officeart/2018/2/layout/IconCircleList"/>
    <dgm:cxn modelId="{4DDC5212-5719-0147-A272-A4A6D4E57E3C}" type="presParOf" srcId="{2F41907F-CA29-4753-A6C5-341584980C36}" destId="{50C706CA-5421-4415-A3AA-ECCC39B33A3F}" srcOrd="8" destOrd="0" presId="urn:microsoft.com/office/officeart/2018/2/layout/IconCircleList"/>
    <dgm:cxn modelId="{63D9C37D-C71D-A640-A48D-D5DCFF3836B3}" type="presParOf" srcId="{50C706CA-5421-4415-A3AA-ECCC39B33A3F}" destId="{E1B24507-B0DF-4E5F-B4A4-2508FA27B601}" srcOrd="0" destOrd="0" presId="urn:microsoft.com/office/officeart/2018/2/layout/IconCircleList"/>
    <dgm:cxn modelId="{F1F5F869-ADC7-FA42-9852-56B31D26B9D3}" type="presParOf" srcId="{50C706CA-5421-4415-A3AA-ECCC39B33A3F}" destId="{86EC3819-9773-490C-B045-2312E1ED1166}" srcOrd="1" destOrd="0" presId="urn:microsoft.com/office/officeart/2018/2/layout/IconCircleList"/>
    <dgm:cxn modelId="{691EC891-6729-4144-B20C-0E430B0B08EF}" type="presParOf" srcId="{50C706CA-5421-4415-A3AA-ECCC39B33A3F}" destId="{357529D2-6287-44CC-AD4E-A0C7F1BA6B5E}" srcOrd="2" destOrd="0" presId="urn:microsoft.com/office/officeart/2018/2/layout/IconCircleList"/>
    <dgm:cxn modelId="{9CADB000-A311-3948-B562-E01E457898A0}" type="presParOf" srcId="{50C706CA-5421-4415-A3AA-ECCC39B33A3F}" destId="{465CAD03-9372-4788-8B47-71C267BEA2A1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B5A925C-4B66-4238-B8B6-84CE01A3D83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09F0815-89E5-4EA0-9F1B-0FC0CAEB7E7D}">
      <dgm:prSet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1. No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creo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que Juan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haya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comprado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ya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las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flores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32E9790-F519-4A55-A74C-BC049FB745BE}" type="parTrans" cxnId="{ECEF392C-C5D1-4DF5-887F-CA0DDE00F5AF}">
      <dgm:prSet/>
      <dgm:spPr/>
      <dgm:t>
        <a:bodyPr/>
        <a:lstStyle/>
        <a:p>
          <a:endParaRPr lang="en-US"/>
        </a:p>
      </dgm:t>
    </dgm:pt>
    <dgm:pt modelId="{98046B71-8104-4B81-A4D8-94C02D625833}" type="sibTrans" cxnId="{ECEF392C-C5D1-4DF5-887F-CA0DDE00F5AF}">
      <dgm:prSet/>
      <dgm:spPr/>
      <dgm:t>
        <a:bodyPr/>
        <a:lstStyle/>
        <a:p>
          <a:endParaRPr lang="en-US"/>
        </a:p>
      </dgm:t>
    </dgm:pt>
    <dgm:pt modelId="{C26BF120-6656-4E2A-B238-CADDD0F73C1E}">
      <dgm:prSet/>
      <dgm:spPr/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2. A Enrique le molesta trabajar los sábados</a:t>
          </a:r>
        </a:p>
      </dgm:t>
    </dgm:pt>
    <dgm:pt modelId="{13FBEE71-C159-44A0-BA9C-30FD7D8E44D4}" type="parTrans" cxnId="{BBE0DB02-9B0C-4AE8-94E9-CEE217EAADCB}">
      <dgm:prSet/>
      <dgm:spPr/>
      <dgm:t>
        <a:bodyPr/>
        <a:lstStyle/>
        <a:p>
          <a:endParaRPr lang="en-US"/>
        </a:p>
      </dgm:t>
    </dgm:pt>
    <dgm:pt modelId="{AED5529C-6847-46C3-8C7A-ACFB863513C0}" type="sibTrans" cxnId="{BBE0DB02-9B0C-4AE8-94E9-CEE217EAADCB}">
      <dgm:prSet/>
      <dgm:spPr/>
      <dgm:t>
        <a:bodyPr/>
        <a:lstStyle/>
        <a:p>
          <a:endParaRPr lang="en-US"/>
        </a:p>
      </dgm:t>
    </dgm:pt>
    <dgm:pt modelId="{1F406B59-6929-4CBC-952D-D1CA67835F26}">
      <dgm:prSet/>
      <dgm:spPr>
        <a:solidFill>
          <a:srgbClr val="0099FF"/>
        </a:solidFill>
      </dgm:spPr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3.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Conozco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a un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médico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que sabe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acupuntura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BE46E5E-FF93-4D70-927B-B9BDE5168520}" type="parTrans" cxnId="{E487007F-10FD-4085-AEFB-6AF75FDAF8F4}">
      <dgm:prSet/>
      <dgm:spPr/>
      <dgm:t>
        <a:bodyPr/>
        <a:lstStyle/>
        <a:p>
          <a:endParaRPr lang="en-US"/>
        </a:p>
      </dgm:t>
    </dgm:pt>
    <dgm:pt modelId="{2DE9DCEE-2BBD-4E8D-A6DF-F46DE5CC81F0}" type="sibTrans" cxnId="{E487007F-10FD-4085-AEFB-6AF75FDAF8F4}">
      <dgm:prSet/>
      <dgm:spPr/>
      <dgm:t>
        <a:bodyPr/>
        <a:lstStyle/>
        <a:p>
          <a:endParaRPr lang="en-US"/>
        </a:p>
      </dgm:t>
    </dgm:pt>
    <dgm:pt modelId="{E396855D-9481-4C4D-A973-4327A2F74A7A}">
      <dgm:prSet/>
      <dgm:spPr>
        <a:solidFill>
          <a:srgbClr val="6666FF"/>
        </a:solidFill>
      </dgm:spPr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4. Me aconsejó que esperara hasta la semana que viene</a:t>
          </a:r>
        </a:p>
      </dgm:t>
    </dgm:pt>
    <dgm:pt modelId="{2220916F-7874-4CD3-A424-D19A6B013586}" type="parTrans" cxnId="{FC35F186-303E-4606-85AE-1C35587779A2}">
      <dgm:prSet/>
      <dgm:spPr/>
      <dgm:t>
        <a:bodyPr/>
        <a:lstStyle/>
        <a:p>
          <a:endParaRPr lang="en-US"/>
        </a:p>
      </dgm:t>
    </dgm:pt>
    <dgm:pt modelId="{D7023579-D6FE-4DFC-B6A7-41C97DA0EEFC}" type="sibTrans" cxnId="{FC35F186-303E-4606-85AE-1C35587779A2}">
      <dgm:prSet/>
      <dgm:spPr/>
      <dgm:t>
        <a:bodyPr/>
        <a:lstStyle/>
        <a:p>
          <a:endParaRPr lang="en-US"/>
        </a:p>
      </dgm:t>
    </dgm:pt>
    <dgm:pt modelId="{A45F0929-795E-4055-9B94-E309130E6960}">
      <dgm:prSet/>
      <dgm:spPr/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5. No me llames hasta que sean las diez</a:t>
          </a:r>
        </a:p>
      </dgm:t>
    </dgm:pt>
    <dgm:pt modelId="{3B822C14-6032-4AE7-A938-08BE82D7C97B}" type="parTrans" cxnId="{1D5F000E-82AC-4401-B101-CD6872945144}">
      <dgm:prSet/>
      <dgm:spPr/>
      <dgm:t>
        <a:bodyPr/>
        <a:lstStyle/>
        <a:p>
          <a:endParaRPr lang="en-US"/>
        </a:p>
      </dgm:t>
    </dgm:pt>
    <dgm:pt modelId="{DB33C28B-EE40-4129-AE25-1381D8052AA1}" type="sibTrans" cxnId="{1D5F000E-82AC-4401-B101-CD6872945144}">
      <dgm:prSet/>
      <dgm:spPr/>
      <dgm:t>
        <a:bodyPr/>
        <a:lstStyle/>
        <a:p>
          <a:endParaRPr lang="en-US"/>
        </a:p>
      </dgm:t>
    </dgm:pt>
    <dgm:pt modelId="{0128282D-0B96-4500-80F0-BB99A87033B6}">
      <dgm:prSet/>
      <dgm:spPr>
        <a:solidFill>
          <a:srgbClr val="FFCCFF"/>
        </a:solidFill>
        <a:ln>
          <a:solidFill>
            <a:srgbClr val="FFCCFF"/>
          </a:solidFill>
        </a:ln>
      </dgm:spPr>
      <dgm:t>
        <a:bodyPr/>
        <a:lstStyle/>
        <a:p>
          <a:r>
            <a:rPr lang="en-US">
              <a:solidFill>
                <a:schemeClr val="tx1">
                  <a:lumMod val="85000"/>
                  <a:lumOff val="15000"/>
                </a:schemeClr>
              </a:solidFill>
            </a:rPr>
            <a:t>6. Si yo fuera hombre no me casaba</a:t>
          </a:r>
        </a:p>
      </dgm:t>
    </dgm:pt>
    <dgm:pt modelId="{E9B7BD07-19A6-4E5C-954D-16A3C6B2E5C6}" type="parTrans" cxnId="{D61A45D7-D70F-4047-90ED-E58E666D2009}">
      <dgm:prSet/>
      <dgm:spPr/>
      <dgm:t>
        <a:bodyPr/>
        <a:lstStyle/>
        <a:p>
          <a:endParaRPr lang="en-US"/>
        </a:p>
      </dgm:t>
    </dgm:pt>
    <dgm:pt modelId="{7F4A3DF4-1082-49DD-9454-BDACC166A23A}" type="sibTrans" cxnId="{D61A45D7-D70F-4047-90ED-E58E666D2009}">
      <dgm:prSet/>
      <dgm:spPr/>
      <dgm:t>
        <a:bodyPr/>
        <a:lstStyle/>
        <a:p>
          <a:endParaRPr lang="en-US"/>
        </a:p>
      </dgm:t>
    </dgm:pt>
    <dgm:pt modelId="{F979D4BE-911E-F542-8942-890C58972388}">
      <dgm:prSet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7.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Escribió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una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novela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cual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le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pide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dirty="0" err="1">
              <a:solidFill>
                <a:schemeClr val="tx1">
                  <a:lumMod val="85000"/>
                  <a:lumOff val="15000"/>
                </a:schemeClr>
              </a:solidFill>
            </a:rPr>
            <a:t>matrimonio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CCAE598-C05C-7A49-BDA6-E0DF91958324}" type="parTrans" cxnId="{42CB8E90-3C28-0849-B7BD-5EC1E50AC510}">
      <dgm:prSet/>
      <dgm:spPr/>
      <dgm:t>
        <a:bodyPr/>
        <a:lstStyle/>
        <a:p>
          <a:endParaRPr lang="en-US"/>
        </a:p>
      </dgm:t>
    </dgm:pt>
    <dgm:pt modelId="{E2E3A06F-666E-554B-930E-10D63A7BB99D}" type="sibTrans" cxnId="{42CB8E90-3C28-0849-B7BD-5EC1E50AC510}">
      <dgm:prSet/>
      <dgm:spPr/>
      <dgm:t>
        <a:bodyPr/>
        <a:lstStyle/>
        <a:p>
          <a:endParaRPr lang="en-US"/>
        </a:p>
      </dgm:t>
    </dgm:pt>
    <dgm:pt modelId="{1A3759C8-EDAA-1246-892B-6E22F855F3EA}" type="pres">
      <dgm:prSet presAssocID="{0B5A925C-4B66-4238-B8B6-84CE01A3D83B}" presName="linear" presStyleCnt="0">
        <dgm:presLayoutVars>
          <dgm:animLvl val="lvl"/>
          <dgm:resizeHandles val="exact"/>
        </dgm:presLayoutVars>
      </dgm:prSet>
      <dgm:spPr/>
    </dgm:pt>
    <dgm:pt modelId="{DF910DC4-BB6C-6D45-ADDA-0E0D58B38943}" type="pres">
      <dgm:prSet presAssocID="{609F0815-89E5-4EA0-9F1B-0FC0CAEB7E7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B32D02C-3147-A641-80D0-8ED096921A5A}" type="pres">
      <dgm:prSet presAssocID="{98046B71-8104-4B81-A4D8-94C02D625833}" presName="spacer" presStyleCnt="0"/>
      <dgm:spPr/>
    </dgm:pt>
    <dgm:pt modelId="{0338E5A1-816E-B84E-A135-2126F385E7D3}" type="pres">
      <dgm:prSet presAssocID="{C26BF120-6656-4E2A-B238-CADDD0F73C1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CAE42D5-721E-EA4C-8BF7-0EB345AA8CE1}" type="pres">
      <dgm:prSet presAssocID="{AED5529C-6847-46C3-8C7A-ACFB863513C0}" presName="spacer" presStyleCnt="0"/>
      <dgm:spPr/>
    </dgm:pt>
    <dgm:pt modelId="{9E6A2BFE-66FF-AC45-AE00-5E4E133F23C8}" type="pres">
      <dgm:prSet presAssocID="{1F406B59-6929-4CBC-952D-D1CA67835F2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EED0453-728D-1644-9ED1-6FF2468B46B6}" type="pres">
      <dgm:prSet presAssocID="{2DE9DCEE-2BBD-4E8D-A6DF-F46DE5CC81F0}" presName="spacer" presStyleCnt="0"/>
      <dgm:spPr/>
    </dgm:pt>
    <dgm:pt modelId="{F67E8A72-A005-F343-9967-48DE4DD7585D}" type="pres">
      <dgm:prSet presAssocID="{E396855D-9481-4C4D-A973-4327A2F74A7A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7E03DDA-481D-D047-A14E-9444F17AE1E8}" type="pres">
      <dgm:prSet presAssocID="{D7023579-D6FE-4DFC-B6A7-41C97DA0EEFC}" presName="spacer" presStyleCnt="0"/>
      <dgm:spPr/>
    </dgm:pt>
    <dgm:pt modelId="{49E56516-CF8F-564E-ACBC-42C7FFDDD965}" type="pres">
      <dgm:prSet presAssocID="{A45F0929-795E-4055-9B94-E309130E696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0DBEE28-4325-454C-95B1-2339AF02FC73}" type="pres">
      <dgm:prSet presAssocID="{DB33C28B-EE40-4129-AE25-1381D8052AA1}" presName="spacer" presStyleCnt="0"/>
      <dgm:spPr/>
    </dgm:pt>
    <dgm:pt modelId="{DB20D43E-6DFC-8A43-998A-BC29949177D1}" type="pres">
      <dgm:prSet presAssocID="{0128282D-0B96-4500-80F0-BB99A87033B6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3FE90F4D-A0BD-5B4A-B7A1-D404043C48D8}" type="pres">
      <dgm:prSet presAssocID="{7F4A3DF4-1082-49DD-9454-BDACC166A23A}" presName="spacer" presStyleCnt="0"/>
      <dgm:spPr/>
    </dgm:pt>
    <dgm:pt modelId="{E6FC2D35-E037-BD42-AEAF-1D33BEA1B20A}" type="pres">
      <dgm:prSet presAssocID="{F979D4BE-911E-F542-8942-890C58972388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BE0DB02-9B0C-4AE8-94E9-CEE217EAADCB}" srcId="{0B5A925C-4B66-4238-B8B6-84CE01A3D83B}" destId="{C26BF120-6656-4E2A-B238-CADDD0F73C1E}" srcOrd="1" destOrd="0" parTransId="{13FBEE71-C159-44A0-BA9C-30FD7D8E44D4}" sibTransId="{AED5529C-6847-46C3-8C7A-ACFB863513C0}"/>
    <dgm:cxn modelId="{1D5F000E-82AC-4401-B101-CD6872945144}" srcId="{0B5A925C-4B66-4238-B8B6-84CE01A3D83B}" destId="{A45F0929-795E-4055-9B94-E309130E6960}" srcOrd="4" destOrd="0" parTransId="{3B822C14-6032-4AE7-A938-08BE82D7C97B}" sibTransId="{DB33C28B-EE40-4129-AE25-1381D8052AA1}"/>
    <dgm:cxn modelId="{A1B5681D-FAB1-FB48-BC79-53A55AA4810F}" type="presOf" srcId="{E396855D-9481-4C4D-A973-4327A2F74A7A}" destId="{F67E8A72-A005-F343-9967-48DE4DD7585D}" srcOrd="0" destOrd="0" presId="urn:microsoft.com/office/officeart/2005/8/layout/vList2"/>
    <dgm:cxn modelId="{213AE128-B827-3146-BEC3-435AF26294AA}" type="presOf" srcId="{A45F0929-795E-4055-9B94-E309130E6960}" destId="{49E56516-CF8F-564E-ACBC-42C7FFDDD965}" srcOrd="0" destOrd="0" presId="urn:microsoft.com/office/officeart/2005/8/layout/vList2"/>
    <dgm:cxn modelId="{ECEF392C-C5D1-4DF5-887F-CA0DDE00F5AF}" srcId="{0B5A925C-4B66-4238-B8B6-84CE01A3D83B}" destId="{609F0815-89E5-4EA0-9F1B-0FC0CAEB7E7D}" srcOrd="0" destOrd="0" parTransId="{F32E9790-F519-4A55-A74C-BC049FB745BE}" sibTransId="{98046B71-8104-4B81-A4D8-94C02D625833}"/>
    <dgm:cxn modelId="{D85BD344-1B98-0C40-8BA2-01A59361C4F6}" type="presOf" srcId="{1F406B59-6929-4CBC-952D-D1CA67835F26}" destId="{9E6A2BFE-66FF-AC45-AE00-5E4E133F23C8}" srcOrd="0" destOrd="0" presId="urn:microsoft.com/office/officeart/2005/8/layout/vList2"/>
    <dgm:cxn modelId="{F9761B61-C271-3847-A7FC-83DCCA55D1ED}" type="presOf" srcId="{609F0815-89E5-4EA0-9F1B-0FC0CAEB7E7D}" destId="{DF910DC4-BB6C-6D45-ADDA-0E0D58B38943}" srcOrd="0" destOrd="0" presId="urn:microsoft.com/office/officeart/2005/8/layout/vList2"/>
    <dgm:cxn modelId="{E487007F-10FD-4085-AEFB-6AF75FDAF8F4}" srcId="{0B5A925C-4B66-4238-B8B6-84CE01A3D83B}" destId="{1F406B59-6929-4CBC-952D-D1CA67835F26}" srcOrd="2" destOrd="0" parTransId="{DBE46E5E-FF93-4D70-927B-B9BDE5168520}" sibTransId="{2DE9DCEE-2BBD-4E8D-A6DF-F46DE5CC81F0}"/>
    <dgm:cxn modelId="{FC35F186-303E-4606-85AE-1C35587779A2}" srcId="{0B5A925C-4B66-4238-B8B6-84CE01A3D83B}" destId="{E396855D-9481-4C4D-A973-4327A2F74A7A}" srcOrd="3" destOrd="0" parTransId="{2220916F-7874-4CD3-A424-D19A6B013586}" sibTransId="{D7023579-D6FE-4DFC-B6A7-41C97DA0EEFC}"/>
    <dgm:cxn modelId="{CF935C87-48AC-974C-8F29-B0C20536E9FF}" type="presOf" srcId="{0B5A925C-4B66-4238-B8B6-84CE01A3D83B}" destId="{1A3759C8-EDAA-1246-892B-6E22F855F3EA}" srcOrd="0" destOrd="0" presId="urn:microsoft.com/office/officeart/2005/8/layout/vList2"/>
    <dgm:cxn modelId="{3421788A-2F68-6147-ABB3-3DBCA2812241}" type="presOf" srcId="{0128282D-0B96-4500-80F0-BB99A87033B6}" destId="{DB20D43E-6DFC-8A43-998A-BC29949177D1}" srcOrd="0" destOrd="0" presId="urn:microsoft.com/office/officeart/2005/8/layout/vList2"/>
    <dgm:cxn modelId="{2DAC3C8C-B2AF-4B48-9B46-C3DBB19A24CA}" type="presOf" srcId="{C26BF120-6656-4E2A-B238-CADDD0F73C1E}" destId="{0338E5A1-816E-B84E-A135-2126F385E7D3}" srcOrd="0" destOrd="0" presId="urn:microsoft.com/office/officeart/2005/8/layout/vList2"/>
    <dgm:cxn modelId="{42CB8E90-3C28-0849-B7BD-5EC1E50AC510}" srcId="{0B5A925C-4B66-4238-B8B6-84CE01A3D83B}" destId="{F979D4BE-911E-F542-8942-890C58972388}" srcOrd="6" destOrd="0" parTransId="{8CCAE598-C05C-7A49-BDA6-E0DF91958324}" sibTransId="{E2E3A06F-666E-554B-930E-10D63A7BB99D}"/>
    <dgm:cxn modelId="{B9FDE3C8-C300-0E43-8DC0-1D7A538E4011}" type="presOf" srcId="{F979D4BE-911E-F542-8942-890C58972388}" destId="{E6FC2D35-E037-BD42-AEAF-1D33BEA1B20A}" srcOrd="0" destOrd="0" presId="urn:microsoft.com/office/officeart/2005/8/layout/vList2"/>
    <dgm:cxn modelId="{D61A45D7-D70F-4047-90ED-E58E666D2009}" srcId="{0B5A925C-4B66-4238-B8B6-84CE01A3D83B}" destId="{0128282D-0B96-4500-80F0-BB99A87033B6}" srcOrd="5" destOrd="0" parTransId="{E9B7BD07-19A6-4E5C-954D-16A3C6B2E5C6}" sibTransId="{7F4A3DF4-1082-49DD-9454-BDACC166A23A}"/>
    <dgm:cxn modelId="{2AED23A4-1963-C441-835F-5DAAB4E03C46}" type="presParOf" srcId="{1A3759C8-EDAA-1246-892B-6E22F855F3EA}" destId="{DF910DC4-BB6C-6D45-ADDA-0E0D58B38943}" srcOrd="0" destOrd="0" presId="urn:microsoft.com/office/officeart/2005/8/layout/vList2"/>
    <dgm:cxn modelId="{3CAFFF6F-AC63-9B47-BED6-9C3006332FB9}" type="presParOf" srcId="{1A3759C8-EDAA-1246-892B-6E22F855F3EA}" destId="{5B32D02C-3147-A641-80D0-8ED096921A5A}" srcOrd="1" destOrd="0" presId="urn:microsoft.com/office/officeart/2005/8/layout/vList2"/>
    <dgm:cxn modelId="{8FE8839F-4BC9-204D-A1FB-1BBBD3D8A4AE}" type="presParOf" srcId="{1A3759C8-EDAA-1246-892B-6E22F855F3EA}" destId="{0338E5A1-816E-B84E-A135-2126F385E7D3}" srcOrd="2" destOrd="0" presId="urn:microsoft.com/office/officeart/2005/8/layout/vList2"/>
    <dgm:cxn modelId="{1A38F9B7-B4F4-8548-9D92-1EB0C2D82050}" type="presParOf" srcId="{1A3759C8-EDAA-1246-892B-6E22F855F3EA}" destId="{7CAE42D5-721E-EA4C-8BF7-0EB345AA8CE1}" srcOrd="3" destOrd="0" presId="urn:microsoft.com/office/officeart/2005/8/layout/vList2"/>
    <dgm:cxn modelId="{C9309EE8-78FC-694D-92D9-332BE85CF748}" type="presParOf" srcId="{1A3759C8-EDAA-1246-892B-6E22F855F3EA}" destId="{9E6A2BFE-66FF-AC45-AE00-5E4E133F23C8}" srcOrd="4" destOrd="0" presId="urn:microsoft.com/office/officeart/2005/8/layout/vList2"/>
    <dgm:cxn modelId="{3C243BF4-D820-3D45-8D85-48FC89F75E71}" type="presParOf" srcId="{1A3759C8-EDAA-1246-892B-6E22F855F3EA}" destId="{7EED0453-728D-1644-9ED1-6FF2468B46B6}" srcOrd="5" destOrd="0" presId="urn:microsoft.com/office/officeart/2005/8/layout/vList2"/>
    <dgm:cxn modelId="{9CDAC74B-FBF9-5B4C-8B19-EF3E8A2DB9F4}" type="presParOf" srcId="{1A3759C8-EDAA-1246-892B-6E22F855F3EA}" destId="{F67E8A72-A005-F343-9967-48DE4DD7585D}" srcOrd="6" destOrd="0" presId="urn:microsoft.com/office/officeart/2005/8/layout/vList2"/>
    <dgm:cxn modelId="{238276E2-1895-174B-9D5A-5DEAEA8975B1}" type="presParOf" srcId="{1A3759C8-EDAA-1246-892B-6E22F855F3EA}" destId="{B7E03DDA-481D-D047-A14E-9444F17AE1E8}" srcOrd="7" destOrd="0" presId="urn:microsoft.com/office/officeart/2005/8/layout/vList2"/>
    <dgm:cxn modelId="{286AA8D7-C439-1548-958A-31A36FDF7BA1}" type="presParOf" srcId="{1A3759C8-EDAA-1246-892B-6E22F855F3EA}" destId="{49E56516-CF8F-564E-ACBC-42C7FFDDD965}" srcOrd="8" destOrd="0" presId="urn:microsoft.com/office/officeart/2005/8/layout/vList2"/>
    <dgm:cxn modelId="{B7964297-13C5-F640-BE3B-0A6A1D1D83D5}" type="presParOf" srcId="{1A3759C8-EDAA-1246-892B-6E22F855F3EA}" destId="{90DBEE28-4325-454C-95B1-2339AF02FC73}" srcOrd="9" destOrd="0" presId="urn:microsoft.com/office/officeart/2005/8/layout/vList2"/>
    <dgm:cxn modelId="{7C39B22A-CEE7-D644-A35C-8F3F9F149DAA}" type="presParOf" srcId="{1A3759C8-EDAA-1246-892B-6E22F855F3EA}" destId="{DB20D43E-6DFC-8A43-998A-BC29949177D1}" srcOrd="10" destOrd="0" presId="urn:microsoft.com/office/officeart/2005/8/layout/vList2"/>
    <dgm:cxn modelId="{87D0836D-8AAE-7E44-9DA5-07F651D6BEE4}" type="presParOf" srcId="{1A3759C8-EDAA-1246-892B-6E22F855F3EA}" destId="{3FE90F4D-A0BD-5B4A-B7A1-D404043C48D8}" srcOrd="11" destOrd="0" presId="urn:microsoft.com/office/officeart/2005/8/layout/vList2"/>
    <dgm:cxn modelId="{69E5C7BC-DEE3-C241-B4BB-EE6799928693}" type="presParOf" srcId="{1A3759C8-EDAA-1246-892B-6E22F855F3EA}" destId="{E6FC2D35-E037-BD42-AEAF-1D33BEA1B20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3BBF1CA-89DE-415B-A28E-BBF580AEC59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2B597EE-4FA8-413D-9AD0-DA667DD22804}">
      <dgm:prSet custT="1"/>
      <dgm:spPr/>
      <dgm:t>
        <a:bodyPr/>
        <a:lstStyle/>
        <a:p>
          <a:r>
            <a:rPr lang="es-ES_tradnl" sz="2000" b="1">
              <a:solidFill>
                <a:schemeClr val="tx1"/>
              </a:solidFill>
            </a:rPr>
            <a:t>Una unidad / varias funciones</a:t>
          </a:r>
          <a:endParaRPr lang="en-US" sz="2000">
            <a:solidFill>
              <a:schemeClr val="tx1"/>
            </a:solidFill>
          </a:endParaRPr>
        </a:p>
      </dgm:t>
    </dgm:pt>
    <dgm:pt modelId="{7A15340B-FA3E-4A39-879E-D94E39DEEA6B}" type="parTrans" cxnId="{7A1F8AD7-1A3B-423D-B276-73943BEB8C53}">
      <dgm:prSet/>
      <dgm:spPr/>
      <dgm:t>
        <a:bodyPr/>
        <a:lstStyle/>
        <a:p>
          <a:endParaRPr lang="en-US"/>
        </a:p>
      </dgm:t>
    </dgm:pt>
    <dgm:pt modelId="{976BD32A-A907-4463-B97A-BA8934F69313}" type="sibTrans" cxnId="{7A1F8AD7-1A3B-423D-B276-73943BEB8C53}">
      <dgm:prSet/>
      <dgm:spPr/>
      <dgm:t>
        <a:bodyPr/>
        <a:lstStyle/>
        <a:p>
          <a:endParaRPr lang="en-US"/>
        </a:p>
      </dgm:t>
    </dgm:pt>
    <dgm:pt modelId="{475D6780-E8C6-4819-BB7C-42E4B17D2ADA}">
      <dgm:prSet custT="1"/>
      <dgm:spPr/>
      <dgm:t>
        <a:bodyPr/>
        <a:lstStyle/>
        <a:p>
          <a:r>
            <a:rPr lang="es-ES_tradnl" sz="1600">
              <a:solidFill>
                <a:schemeClr val="tx1"/>
              </a:solidFill>
            </a:rPr>
            <a:t>frase nominal (ejemplo: </a:t>
          </a:r>
          <a:r>
            <a:rPr lang="es-ES_tradnl" sz="1600" i="1">
              <a:solidFill>
                <a:schemeClr val="tx1"/>
              </a:solidFill>
            </a:rPr>
            <a:t>los libros</a:t>
          </a:r>
          <a:r>
            <a:rPr lang="es-ES_tradnl" sz="1600">
              <a:solidFill>
                <a:schemeClr val="tx1"/>
              </a:solidFill>
            </a:rPr>
            <a:t>)</a:t>
          </a:r>
          <a:endParaRPr lang="en-US" sz="1600">
            <a:solidFill>
              <a:schemeClr val="tx1"/>
            </a:solidFill>
          </a:endParaRPr>
        </a:p>
      </dgm:t>
    </dgm:pt>
    <dgm:pt modelId="{99955F65-C452-4795-8312-2785018A59ED}" type="parTrans" cxnId="{BC00CFC0-020D-4D97-BB67-D17982DE8E24}">
      <dgm:prSet/>
      <dgm:spPr/>
      <dgm:t>
        <a:bodyPr/>
        <a:lstStyle/>
        <a:p>
          <a:endParaRPr lang="en-US"/>
        </a:p>
      </dgm:t>
    </dgm:pt>
    <dgm:pt modelId="{7A76E510-D9C7-4D3D-BAD7-1D30575DB87B}" type="sibTrans" cxnId="{BC00CFC0-020D-4D97-BB67-D17982DE8E24}">
      <dgm:prSet/>
      <dgm:spPr/>
      <dgm:t>
        <a:bodyPr/>
        <a:lstStyle/>
        <a:p>
          <a:endParaRPr lang="en-US"/>
        </a:p>
      </dgm:t>
    </dgm:pt>
    <dgm:pt modelId="{2BFA7D90-6562-4362-808C-A508A1961637}">
      <dgm:prSet custT="1"/>
      <dgm:spPr/>
      <dgm:t>
        <a:bodyPr/>
        <a:lstStyle/>
        <a:p>
          <a:r>
            <a:rPr lang="es-ES_tradnl" sz="1500" dirty="0">
              <a:solidFill>
                <a:schemeClr val="tx1"/>
              </a:solidFill>
            </a:rPr>
            <a:t>1. (en el nivel de la frase) </a:t>
          </a:r>
          <a:r>
            <a:rPr lang="es-ES_tradnl" sz="1500" cap="small" baseline="0" dirty="0">
              <a:solidFill>
                <a:schemeClr val="tx1"/>
              </a:solidFill>
            </a:rPr>
            <a:t>término</a:t>
          </a:r>
          <a:r>
            <a:rPr lang="es-ES_tradnl" sz="1500" dirty="0">
              <a:solidFill>
                <a:schemeClr val="tx1"/>
              </a:solidFill>
            </a:rPr>
            <a:t> (de </a:t>
          </a:r>
          <a:r>
            <a:rPr lang="es-ES_tradnl" sz="1500" i="1" dirty="0">
              <a:solidFill>
                <a:schemeClr val="tx1"/>
              </a:solidFill>
            </a:rPr>
            <a:t>los libros</a:t>
          </a:r>
          <a:r>
            <a:rPr lang="es-ES_tradnl" sz="1500" dirty="0">
              <a:solidFill>
                <a:schemeClr val="tx1"/>
              </a:solidFill>
            </a:rPr>
            <a:t>)</a:t>
          </a:r>
          <a:endParaRPr lang="en-US" sz="1500" dirty="0">
            <a:solidFill>
              <a:schemeClr val="tx1"/>
            </a:solidFill>
          </a:endParaRPr>
        </a:p>
      </dgm:t>
    </dgm:pt>
    <dgm:pt modelId="{64466313-AC38-46F0-814C-A08DE3F6027A}" type="parTrans" cxnId="{5A30DE4E-376D-4A4C-9964-DFB60E678939}">
      <dgm:prSet/>
      <dgm:spPr/>
      <dgm:t>
        <a:bodyPr/>
        <a:lstStyle/>
        <a:p>
          <a:endParaRPr lang="en-US"/>
        </a:p>
      </dgm:t>
    </dgm:pt>
    <dgm:pt modelId="{FFDE4727-D6C4-4EEC-AD48-37FC6C5CA747}" type="sibTrans" cxnId="{5A30DE4E-376D-4A4C-9964-DFB60E678939}">
      <dgm:prSet/>
      <dgm:spPr/>
      <dgm:t>
        <a:bodyPr/>
        <a:lstStyle/>
        <a:p>
          <a:endParaRPr lang="en-US"/>
        </a:p>
      </dgm:t>
    </dgm:pt>
    <dgm:pt modelId="{A36F5EAE-F169-4054-B9B7-6167E6FED15A}">
      <dgm:prSet custT="1"/>
      <dgm:spPr/>
      <dgm:t>
        <a:bodyPr/>
        <a:lstStyle/>
        <a:p>
          <a:r>
            <a:rPr lang="es-ES_tradnl" sz="1500" dirty="0">
              <a:solidFill>
                <a:schemeClr val="tx1"/>
              </a:solidFill>
            </a:rPr>
            <a:t>2. (en el nivel de la oración) </a:t>
          </a:r>
          <a:r>
            <a:rPr lang="es-ES_tradnl" sz="1500" cap="small" baseline="0" dirty="0">
              <a:solidFill>
                <a:schemeClr val="tx1"/>
              </a:solidFill>
            </a:rPr>
            <a:t>sujeto</a:t>
          </a:r>
          <a:r>
            <a:rPr lang="es-ES_tradnl" sz="1500" dirty="0">
              <a:solidFill>
                <a:schemeClr val="tx1"/>
              </a:solidFill>
            </a:rPr>
            <a:t> (</a:t>
          </a:r>
          <a:r>
            <a:rPr lang="es-ES_tradnl" sz="1500" i="1" dirty="0">
              <a:solidFill>
                <a:schemeClr val="tx1"/>
              </a:solidFill>
            </a:rPr>
            <a:t>los libros </a:t>
          </a:r>
          <a:r>
            <a:rPr lang="es-ES_tradnl" sz="1500" dirty="0">
              <a:solidFill>
                <a:schemeClr val="tx1"/>
              </a:solidFill>
            </a:rPr>
            <a:t>están en aquella caja)</a:t>
          </a:r>
          <a:endParaRPr lang="en-US" sz="1500" dirty="0">
            <a:solidFill>
              <a:schemeClr val="tx1"/>
            </a:solidFill>
          </a:endParaRPr>
        </a:p>
      </dgm:t>
    </dgm:pt>
    <dgm:pt modelId="{0D6C29CA-AA8E-41AB-A269-AE80F97ACB3C}" type="parTrans" cxnId="{6203C153-8D5B-4081-8FD2-7037167DE6EB}">
      <dgm:prSet/>
      <dgm:spPr/>
      <dgm:t>
        <a:bodyPr/>
        <a:lstStyle/>
        <a:p>
          <a:endParaRPr lang="en-US"/>
        </a:p>
      </dgm:t>
    </dgm:pt>
    <dgm:pt modelId="{23CDF066-1708-4F92-88B3-8E3216CC034D}" type="sibTrans" cxnId="{6203C153-8D5B-4081-8FD2-7037167DE6EB}">
      <dgm:prSet/>
      <dgm:spPr/>
      <dgm:t>
        <a:bodyPr/>
        <a:lstStyle/>
        <a:p>
          <a:endParaRPr lang="en-US"/>
        </a:p>
      </dgm:t>
    </dgm:pt>
    <dgm:pt modelId="{B8309DE4-FE99-4D86-AFB7-4A9B54447BA4}">
      <dgm:prSet custT="1"/>
      <dgm:spPr/>
      <dgm:t>
        <a:bodyPr/>
        <a:lstStyle/>
        <a:p>
          <a:r>
            <a:rPr lang="es-ES_tradnl" sz="1500" dirty="0">
              <a:solidFill>
                <a:schemeClr val="tx1"/>
              </a:solidFill>
            </a:rPr>
            <a:t>3.  (en el nivel de la oración) </a:t>
          </a:r>
          <a:r>
            <a:rPr lang="es-ES_tradnl" sz="1500" cap="small" baseline="0" dirty="0">
              <a:solidFill>
                <a:schemeClr val="tx1"/>
              </a:solidFill>
            </a:rPr>
            <a:t>objeto directo </a:t>
          </a:r>
          <a:r>
            <a:rPr lang="es-ES_tradnl" sz="1500" dirty="0">
              <a:solidFill>
                <a:schemeClr val="tx1"/>
              </a:solidFill>
            </a:rPr>
            <a:t>(ya trajeron</a:t>
          </a:r>
          <a:r>
            <a:rPr lang="es-ES_tradnl" sz="1500" i="1" dirty="0">
              <a:solidFill>
                <a:schemeClr val="tx1"/>
              </a:solidFill>
            </a:rPr>
            <a:t> los libros</a:t>
          </a:r>
          <a:r>
            <a:rPr lang="es-ES_tradnl" sz="1500" dirty="0">
              <a:solidFill>
                <a:schemeClr val="tx1"/>
              </a:solidFill>
            </a:rPr>
            <a:t>)</a:t>
          </a:r>
          <a:endParaRPr lang="en-US" sz="1500" dirty="0">
            <a:solidFill>
              <a:schemeClr val="tx1"/>
            </a:solidFill>
          </a:endParaRPr>
        </a:p>
      </dgm:t>
    </dgm:pt>
    <dgm:pt modelId="{9F7A8357-4009-4AEF-8E97-7635BAF4880D}" type="parTrans" cxnId="{EBCA9437-9D4E-447B-9DC1-EED4C35E03C5}">
      <dgm:prSet/>
      <dgm:spPr/>
      <dgm:t>
        <a:bodyPr/>
        <a:lstStyle/>
        <a:p>
          <a:endParaRPr lang="en-US"/>
        </a:p>
      </dgm:t>
    </dgm:pt>
    <dgm:pt modelId="{8A577A85-71F9-463D-B801-BFA2886D8911}" type="sibTrans" cxnId="{EBCA9437-9D4E-447B-9DC1-EED4C35E03C5}">
      <dgm:prSet/>
      <dgm:spPr/>
      <dgm:t>
        <a:bodyPr/>
        <a:lstStyle/>
        <a:p>
          <a:endParaRPr lang="en-US"/>
        </a:p>
      </dgm:t>
    </dgm:pt>
    <dgm:pt modelId="{5389C19B-D2E5-4123-86DD-A18E723D0A01}">
      <dgm:prSet custT="1"/>
      <dgm:spPr/>
      <dgm:t>
        <a:bodyPr/>
        <a:lstStyle/>
        <a:p>
          <a:r>
            <a:rPr lang="es-ES_tradnl" sz="2000" b="1">
              <a:solidFill>
                <a:schemeClr val="tx1"/>
              </a:solidFill>
            </a:rPr>
            <a:t>una función / varias unidades</a:t>
          </a:r>
          <a:endParaRPr lang="en-US" sz="2000">
            <a:solidFill>
              <a:schemeClr val="tx1"/>
            </a:solidFill>
          </a:endParaRPr>
        </a:p>
      </dgm:t>
    </dgm:pt>
    <dgm:pt modelId="{73A33FDA-FBB4-438D-BAF5-EF0FF6FF2695}" type="parTrans" cxnId="{690F488E-929C-4868-A111-C917AC83919F}">
      <dgm:prSet/>
      <dgm:spPr/>
      <dgm:t>
        <a:bodyPr/>
        <a:lstStyle/>
        <a:p>
          <a:endParaRPr lang="en-US"/>
        </a:p>
      </dgm:t>
    </dgm:pt>
    <dgm:pt modelId="{D33F4AB2-3472-43DA-94DC-4DAA098F25B7}" type="sibTrans" cxnId="{690F488E-929C-4868-A111-C917AC83919F}">
      <dgm:prSet/>
      <dgm:spPr/>
      <dgm:t>
        <a:bodyPr/>
        <a:lstStyle/>
        <a:p>
          <a:endParaRPr lang="en-US"/>
        </a:p>
      </dgm:t>
    </dgm:pt>
    <dgm:pt modelId="{0B97D796-1B18-45D5-95B0-85360B120D44}">
      <dgm:prSet custT="1"/>
      <dgm:spPr/>
      <dgm:t>
        <a:bodyPr/>
        <a:lstStyle/>
        <a:p>
          <a:r>
            <a:rPr lang="es-ES_tradnl" sz="1600" cap="small" baseline="0" dirty="0">
              <a:solidFill>
                <a:schemeClr val="tx1"/>
              </a:solidFill>
            </a:rPr>
            <a:t>modificador</a:t>
          </a:r>
          <a:r>
            <a:rPr lang="es-ES_tradnl" sz="1600" dirty="0">
              <a:solidFill>
                <a:schemeClr val="tx1"/>
              </a:solidFill>
            </a:rPr>
            <a:t>: adjetivo (coche</a:t>
          </a:r>
          <a:r>
            <a:rPr lang="es-ES_tradnl" sz="1600" i="1" dirty="0">
              <a:solidFill>
                <a:schemeClr val="tx1"/>
              </a:solidFill>
            </a:rPr>
            <a:t> viejo</a:t>
          </a:r>
          <a:r>
            <a:rPr lang="es-ES_tradnl" sz="1600" dirty="0">
              <a:solidFill>
                <a:schemeClr val="tx1"/>
              </a:solidFill>
            </a:rPr>
            <a:t>); adverbio (</a:t>
          </a:r>
          <a:r>
            <a:rPr lang="es-ES_tradnl" sz="1600" i="1" dirty="0">
              <a:solidFill>
                <a:schemeClr val="tx1"/>
              </a:solidFill>
            </a:rPr>
            <a:t>casi</a:t>
          </a:r>
          <a:r>
            <a:rPr lang="es-ES_tradnl" sz="1600" dirty="0">
              <a:solidFill>
                <a:schemeClr val="tx1"/>
              </a:solidFill>
            </a:rPr>
            <a:t> viejo)</a:t>
          </a:r>
          <a:endParaRPr lang="en-US" sz="1600" dirty="0">
            <a:solidFill>
              <a:schemeClr val="tx1"/>
            </a:solidFill>
          </a:endParaRPr>
        </a:p>
      </dgm:t>
    </dgm:pt>
    <dgm:pt modelId="{6F268EFD-5674-45CE-A388-46C5766B0028}" type="parTrans" cxnId="{806C207D-C896-44A4-A13E-11F84EFF6AB3}">
      <dgm:prSet/>
      <dgm:spPr/>
      <dgm:t>
        <a:bodyPr/>
        <a:lstStyle/>
        <a:p>
          <a:endParaRPr lang="en-US"/>
        </a:p>
      </dgm:t>
    </dgm:pt>
    <dgm:pt modelId="{02ACE449-1A89-4CBB-ADB8-3D032B35D0BA}" type="sibTrans" cxnId="{806C207D-C896-44A4-A13E-11F84EFF6AB3}">
      <dgm:prSet/>
      <dgm:spPr/>
      <dgm:t>
        <a:bodyPr/>
        <a:lstStyle/>
        <a:p>
          <a:endParaRPr lang="en-US"/>
        </a:p>
      </dgm:t>
    </dgm:pt>
    <dgm:pt modelId="{9F7AA140-F6CE-4BAE-A94D-CC67B3D6A461}">
      <dgm:prSet custT="1"/>
      <dgm:spPr/>
      <dgm:t>
        <a:bodyPr/>
        <a:lstStyle/>
        <a:p>
          <a:r>
            <a:rPr lang="es-ES_tradnl" sz="2000">
              <a:solidFill>
                <a:schemeClr val="tx1"/>
              </a:solidFill>
            </a:rPr>
            <a:t>Hay, sin embargo, dos casos en los que la correspondencia entre tipo de unidad y función sí es unívoca</a:t>
          </a:r>
          <a:r>
            <a:rPr lang="es-ES_tradnl" sz="1600">
              <a:solidFill>
                <a:schemeClr val="tx1"/>
              </a:solidFill>
            </a:rPr>
            <a:t>	</a:t>
          </a:r>
          <a:endParaRPr lang="en-US" sz="1600">
            <a:solidFill>
              <a:schemeClr val="tx1"/>
            </a:solidFill>
          </a:endParaRPr>
        </a:p>
      </dgm:t>
    </dgm:pt>
    <dgm:pt modelId="{C89AB280-D8F3-4D3D-B1FE-164E1338B929}" type="parTrans" cxnId="{6B0A328D-1449-4753-9A90-B12619B1AFDB}">
      <dgm:prSet/>
      <dgm:spPr/>
      <dgm:t>
        <a:bodyPr/>
        <a:lstStyle/>
        <a:p>
          <a:endParaRPr lang="en-US"/>
        </a:p>
      </dgm:t>
    </dgm:pt>
    <dgm:pt modelId="{17E0105A-0BF0-4EAE-B999-796FC71EB304}" type="sibTrans" cxnId="{6B0A328D-1449-4753-9A90-B12619B1AFDB}">
      <dgm:prSet/>
      <dgm:spPr/>
      <dgm:t>
        <a:bodyPr/>
        <a:lstStyle/>
        <a:p>
          <a:endParaRPr lang="en-US"/>
        </a:p>
      </dgm:t>
    </dgm:pt>
    <dgm:pt modelId="{92FF5073-FE13-4106-B650-F886C5833AB4}">
      <dgm:prSet custT="1"/>
      <dgm:spPr/>
      <dgm:t>
        <a:bodyPr/>
        <a:lstStyle/>
        <a:p>
          <a:r>
            <a:rPr lang="es-ES_tradnl" sz="1500" dirty="0">
              <a:solidFill>
                <a:schemeClr val="tx1"/>
              </a:solidFill>
            </a:rPr>
            <a:t>(en las frases) la función sintáctica </a:t>
          </a:r>
          <a:r>
            <a:rPr lang="es-ES_tradnl" sz="1500" cap="small" baseline="0" dirty="0">
              <a:solidFill>
                <a:schemeClr val="tx1"/>
              </a:solidFill>
            </a:rPr>
            <a:t>director</a:t>
          </a:r>
          <a:r>
            <a:rPr lang="es-ES_tradnl" sz="1500" dirty="0">
              <a:solidFill>
                <a:schemeClr val="tx1"/>
              </a:solidFill>
            </a:rPr>
            <a:t> siempre está desempeñada por una preposición.</a:t>
          </a:r>
          <a:endParaRPr lang="en-US" sz="1500" dirty="0">
            <a:solidFill>
              <a:schemeClr val="tx1"/>
            </a:solidFill>
          </a:endParaRPr>
        </a:p>
      </dgm:t>
    </dgm:pt>
    <dgm:pt modelId="{18D5F021-D2A9-415B-AAB1-A861E2203F2C}" type="parTrans" cxnId="{0F739B26-2BCE-41CC-A7F4-201DBF756D02}">
      <dgm:prSet/>
      <dgm:spPr/>
      <dgm:t>
        <a:bodyPr/>
        <a:lstStyle/>
        <a:p>
          <a:endParaRPr lang="en-US"/>
        </a:p>
      </dgm:t>
    </dgm:pt>
    <dgm:pt modelId="{06EA0357-7BE8-485F-B856-6376079D10CB}" type="sibTrans" cxnId="{0F739B26-2BCE-41CC-A7F4-201DBF756D02}">
      <dgm:prSet/>
      <dgm:spPr/>
      <dgm:t>
        <a:bodyPr/>
        <a:lstStyle/>
        <a:p>
          <a:endParaRPr lang="en-US"/>
        </a:p>
      </dgm:t>
    </dgm:pt>
    <dgm:pt modelId="{8D7461F4-D09B-4A8F-8827-CDD9389D126F}">
      <dgm:prSet custT="1"/>
      <dgm:spPr/>
      <dgm:t>
        <a:bodyPr/>
        <a:lstStyle/>
        <a:p>
          <a:r>
            <a:rPr lang="es-ES_tradnl" sz="1500" dirty="0">
              <a:solidFill>
                <a:schemeClr val="tx1"/>
              </a:solidFill>
            </a:rPr>
            <a:t>(en las oraciones) la función sintáctica </a:t>
          </a:r>
          <a:r>
            <a:rPr lang="es-ES_tradnl" sz="1500" cap="small" baseline="0" dirty="0">
              <a:solidFill>
                <a:schemeClr val="tx1"/>
              </a:solidFill>
            </a:rPr>
            <a:t>predicado</a:t>
          </a:r>
          <a:r>
            <a:rPr lang="es-ES_tradnl" sz="1500" dirty="0">
              <a:solidFill>
                <a:schemeClr val="tx1"/>
              </a:solidFill>
            </a:rPr>
            <a:t> siempre está desempeñada por un verbo.</a:t>
          </a:r>
          <a:endParaRPr lang="en-US" sz="1500" dirty="0">
            <a:solidFill>
              <a:schemeClr val="tx1"/>
            </a:solidFill>
          </a:endParaRPr>
        </a:p>
      </dgm:t>
    </dgm:pt>
    <dgm:pt modelId="{B1D1D2AC-FEB0-42B7-A123-91546B982FE4}" type="parTrans" cxnId="{B601C4A2-D8E9-428C-8105-FE8A2656C994}">
      <dgm:prSet/>
      <dgm:spPr/>
      <dgm:t>
        <a:bodyPr/>
        <a:lstStyle/>
        <a:p>
          <a:endParaRPr lang="en-US"/>
        </a:p>
      </dgm:t>
    </dgm:pt>
    <dgm:pt modelId="{776A2BBD-A3DC-47AA-8F81-CD611DA2988C}" type="sibTrans" cxnId="{B601C4A2-D8E9-428C-8105-FE8A2656C994}">
      <dgm:prSet/>
      <dgm:spPr/>
      <dgm:t>
        <a:bodyPr/>
        <a:lstStyle/>
        <a:p>
          <a:endParaRPr lang="en-US"/>
        </a:p>
      </dgm:t>
    </dgm:pt>
    <dgm:pt modelId="{19B09FED-85A9-CA49-8A1B-7914C82FB303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En general, </a:t>
          </a:r>
          <a:r>
            <a:rPr lang="es-ES_tradnl" sz="2000" b="1" dirty="0">
              <a:solidFill>
                <a:schemeClr val="tx1"/>
              </a:solidFill>
            </a:rPr>
            <a:t>no hay  correspondencia unívoca entre tipo de unidad y función sintáctica:</a:t>
          </a:r>
          <a:r>
            <a:rPr lang="es-ES_tradnl" sz="2000" dirty="0">
              <a:solidFill>
                <a:schemeClr val="tx1"/>
              </a:solidFill>
            </a:rPr>
            <a:t> una misma función sintáctica puede corresponder a distintos tipos de unidades y viceversa</a:t>
          </a:r>
          <a:endParaRPr lang="en-US" sz="2000" dirty="0">
            <a:solidFill>
              <a:schemeClr val="tx1"/>
            </a:solidFill>
          </a:endParaRPr>
        </a:p>
      </dgm:t>
    </dgm:pt>
    <dgm:pt modelId="{289483AA-8D17-EB44-B9BA-E9412EE69CEC}" type="parTrans" cxnId="{FEEDAF11-094F-D043-B4DD-C143CA5D3DE0}">
      <dgm:prSet/>
      <dgm:spPr/>
      <dgm:t>
        <a:bodyPr/>
        <a:lstStyle/>
        <a:p>
          <a:endParaRPr lang="en-US"/>
        </a:p>
      </dgm:t>
    </dgm:pt>
    <dgm:pt modelId="{A8BCE2B9-4A17-E941-9D4E-5EEE7F72C9E1}" type="sibTrans" cxnId="{FEEDAF11-094F-D043-B4DD-C143CA5D3DE0}">
      <dgm:prSet/>
      <dgm:spPr/>
      <dgm:t>
        <a:bodyPr/>
        <a:lstStyle/>
        <a:p>
          <a:endParaRPr lang="en-US"/>
        </a:p>
      </dgm:t>
    </dgm:pt>
    <dgm:pt modelId="{FEE1DFD4-8CEC-1843-85DC-09955EA3AA6E}" type="pres">
      <dgm:prSet presAssocID="{F3BBF1CA-89DE-415B-A28E-BBF580AEC598}" presName="linear" presStyleCnt="0">
        <dgm:presLayoutVars>
          <dgm:animLvl val="lvl"/>
          <dgm:resizeHandles val="exact"/>
        </dgm:presLayoutVars>
      </dgm:prSet>
      <dgm:spPr/>
    </dgm:pt>
    <dgm:pt modelId="{38CC991B-C23F-8C4A-9EFA-A0DEDEF8B2B9}" type="pres">
      <dgm:prSet presAssocID="{19B09FED-85A9-CA49-8A1B-7914C82FB30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0725BA4-A4D0-274F-B973-CEFDCDFA7EB5}" type="pres">
      <dgm:prSet presAssocID="{A8BCE2B9-4A17-E941-9D4E-5EEE7F72C9E1}" presName="spacer" presStyleCnt="0"/>
      <dgm:spPr/>
    </dgm:pt>
    <dgm:pt modelId="{3AC57228-861D-9F4B-BCFB-06B8D6C2ABEC}" type="pres">
      <dgm:prSet presAssocID="{92B597EE-4FA8-413D-9AD0-DA667DD22804}" presName="parentText" presStyleLbl="node1" presStyleIdx="1" presStyleCnt="4" custScaleY="44760">
        <dgm:presLayoutVars>
          <dgm:chMax val="0"/>
          <dgm:bulletEnabled val="1"/>
        </dgm:presLayoutVars>
      </dgm:prSet>
      <dgm:spPr/>
    </dgm:pt>
    <dgm:pt modelId="{058C49AA-7B74-8941-88F5-B0A8CA09AB19}" type="pres">
      <dgm:prSet presAssocID="{92B597EE-4FA8-413D-9AD0-DA667DD22804}" presName="childText" presStyleLbl="revTx" presStyleIdx="0" presStyleCnt="3">
        <dgm:presLayoutVars>
          <dgm:bulletEnabled val="1"/>
        </dgm:presLayoutVars>
      </dgm:prSet>
      <dgm:spPr/>
    </dgm:pt>
    <dgm:pt modelId="{135FFCD9-50E4-1D44-B574-0E7A12C23A83}" type="pres">
      <dgm:prSet presAssocID="{5389C19B-D2E5-4123-86DD-A18E723D0A01}" presName="parentText" presStyleLbl="node1" presStyleIdx="2" presStyleCnt="4" custScaleY="55495">
        <dgm:presLayoutVars>
          <dgm:chMax val="0"/>
          <dgm:bulletEnabled val="1"/>
        </dgm:presLayoutVars>
      </dgm:prSet>
      <dgm:spPr/>
    </dgm:pt>
    <dgm:pt modelId="{58BCF19F-397F-3743-9CB9-933004715DD7}" type="pres">
      <dgm:prSet presAssocID="{5389C19B-D2E5-4123-86DD-A18E723D0A01}" presName="childText" presStyleLbl="revTx" presStyleIdx="1" presStyleCnt="3">
        <dgm:presLayoutVars>
          <dgm:bulletEnabled val="1"/>
        </dgm:presLayoutVars>
      </dgm:prSet>
      <dgm:spPr/>
    </dgm:pt>
    <dgm:pt modelId="{F73BE1EA-58BA-4E41-8A5F-0012AB5FEE49}" type="pres">
      <dgm:prSet presAssocID="{9F7AA140-F6CE-4BAE-A94D-CC67B3D6A461}" presName="parentText" presStyleLbl="node1" presStyleIdx="3" presStyleCnt="4" custScaleY="77792">
        <dgm:presLayoutVars>
          <dgm:chMax val="0"/>
          <dgm:bulletEnabled val="1"/>
        </dgm:presLayoutVars>
      </dgm:prSet>
      <dgm:spPr/>
    </dgm:pt>
    <dgm:pt modelId="{E07908B1-2B08-BE47-962D-AE94995FD5DB}" type="pres">
      <dgm:prSet presAssocID="{9F7AA140-F6CE-4BAE-A94D-CC67B3D6A461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96B86A01-47C4-9F49-9F56-F45DA65F8E30}" type="presOf" srcId="{92FF5073-FE13-4106-B650-F886C5833AB4}" destId="{E07908B1-2B08-BE47-962D-AE94995FD5DB}" srcOrd="0" destOrd="0" presId="urn:microsoft.com/office/officeart/2005/8/layout/vList2"/>
    <dgm:cxn modelId="{D34DAA0E-0128-FB4D-A7F7-764D157E2531}" type="presOf" srcId="{92B597EE-4FA8-413D-9AD0-DA667DD22804}" destId="{3AC57228-861D-9F4B-BCFB-06B8D6C2ABEC}" srcOrd="0" destOrd="0" presId="urn:microsoft.com/office/officeart/2005/8/layout/vList2"/>
    <dgm:cxn modelId="{FEEDAF11-094F-D043-B4DD-C143CA5D3DE0}" srcId="{F3BBF1CA-89DE-415B-A28E-BBF580AEC598}" destId="{19B09FED-85A9-CA49-8A1B-7914C82FB303}" srcOrd="0" destOrd="0" parTransId="{289483AA-8D17-EB44-B9BA-E9412EE69CEC}" sibTransId="{A8BCE2B9-4A17-E941-9D4E-5EEE7F72C9E1}"/>
    <dgm:cxn modelId="{7B511D18-4129-EE48-AD5B-F1970A68F29C}" type="presOf" srcId="{2BFA7D90-6562-4362-808C-A508A1961637}" destId="{058C49AA-7B74-8941-88F5-B0A8CA09AB19}" srcOrd="0" destOrd="1" presId="urn:microsoft.com/office/officeart/2005/8/layout/vList2"/>
    <dgm:cxn modelId="{98547D1B-BCF2-A346-8639-2AAAE3C997B7}" type="presOf" srcId="{19B09FED-85A9-CA49-8A1B-7914C82FB303}" destId="{38CC991B-C23F-8C4A-9EFA-A0DEDEF8B2B9}" srcOrd="0" destOrd="0" presId="urn:microsoft.com/office/officeart/2005/8/layout/vList2"/>
    <dgm:cxn modelId="{C5F23B23-BA23-B346-A5D5-6DD00790A632}" type="presOf" srcId="{F3BBF1CA-89DE-415B-A28E-BBF580AEC598}" destId="{FEE1DFD4-8CEC-1843-85DC-09955EA3AA6E}" srcOrd="0" destOrd="0" presId="urn:microsoft.com/office/officeart/2005/8/layout/vList2"/>
    <dgm:cxn modelId="{0F739B26-2BCE-41CC-A7F4-201DBF756D02}" srcId="{9F7AA140-F6CE-4BAE-A94D-CC67B3D6A461}" destId="{92FF5073-FE13-4106-B650-F886C5833AB4}" srcOrd="0" destOrd="0" parTransId="{18D5F021-D2A9-415B-AAB1-A861E2203F2C}" sibTransId="{06EA0357-7BE8-485F-B856-6376079D10CB}"/>
    <dgm:cxn modelId="{EBCA9437-9D4E-447B-9DC1-EED4C35E03C5}" srcId="{475D6780-E8C6-4819-BB7C-42E4B17D2ADA}" destId="{B8309DE4-FE99-4D86-AFB7-4A9B54447BA4}" srcOrd="2" destOrd="0" parTransId="{9F7A8357-4009-4AEF-8E97-7635BAF4880D}" sibTransId="{8A577A85-71F9-463D-B801-BFA2886D8911}"/>
    <dgm:cxn modelId="{97E00143-9BB7-964A-901A-54B364052200}" type="presOf" srcId="{A36F5EAE-F169-4054-B9B7-6167E6FED15A}" destId="{058C49AA-7B74-8941-88F5-B0A8CA09AB19}" srcOrd="0" destOrd="2" presId="urn:microsoft.com/office/officeart/2005/8/layout/vList2"/>
    <dgm:cxn modelId="{5A30DE4E-376D-4A4C-9964-DFB60E678939}" srcId="{475D6780-E8C6-4819-BB7C-42E4B17D2ADA}" destId="{2BFA7D90-6562-4362-808C-A508A1961637}" srcOrd="0" destOrd="0" parTransId="{64466313-AC38-46F0-814C-A08DE3F6027A}" sibTransId="{FFDE4727-D6C4-4EEC-AD48-37FC6C5CA747}"/>
    <dgm:cxn modelId="{6203C153-8D5B-4081-8FD2-7037167DE6EB}" srcId="{475D6780-E8C6-4819-BB7C-42E4B17D2ADA}" destId="{A36F5EAE-F169-4054-B9B7-6167E6FED15A}" srcOrd="1" destOrd="0" parTransId="{0D6C29CA-AA8E-41AB-A269-AE80F97ACB3C}" sibTransId="{23CDF066-1708-4F92-88B3-8E3216CC034D}"/>
    <dgm:cxn modelId="{806C207D-C896-44A4-A13E-11F84EFF6AB3}" srcId="{5389C19B-D2E5-4123-86DD-A18E723D0A01}" destId="{0B97D796-1B18-45D5-95B0-85360B120D44}" srcOrd="0" destOrd="0" parTransId="{6F268EFD-5674-45CE-A388-46C5766B0028}" sibTransId="{02ACE449-1A89-4CBB-ADB8-3D032B35D0BA}"/>
    <dgm:cxn modelId="{6B0A328D-1449-4753-9A90-B12619B1AFDB}" srcId="{F3BBF1CA-89DE-415B-A28E-BBF580AEC598}" destId="{9F7AA140-F6CE-4BAE-A94D-CC67B3D6A461}" srcOrd="3" destOrd="0" parTransId="{C89AB280-D8F3-4D3D-B1FE-164E1338B929}" sibTransId="{17E0105A-0BF0-4EAE-B999-796FC71EB304}"/>
    <dgm:cxn modelId="{690F488E-929C-4868-A111-C917AC83919F}" srcId="{F3BBF1CA-89DE-415B-A28E-BBF580AEC598}" destId="{5389C19B-D2E5-4123-86DD-A18E723D0A01}" srcOrd="2" destOrd="0" parTransId="{73A33FDA-FBB4-438D-BAF5-EF0FF6FF2695}" sibTransId="{D33F4AB2-3472-43DA-94DC-4DAA098F25B7}"/>
    <dgm:cxn modelId="{08FDA797-0B2F-DB4E-83D7-2DF2944282B5}" type="presOf" srcId="{9F7AA140-F6CE-4BAE-A94D-CC67B3D6A461}" destId="{F73BE1EA-58BA-4E41-8A5F-0012AB5FEE49}" srcOrd="0" destOrd="0" presId="urn:microsoft.com/office/officeart/2005/8/layout/vList2"/>
    <dgm:cxn modelId="{EBB040A1-0C08-174C-8533-1DAB4D503716}" type="presOf" srcId="{0B97D796-1B18-45D5-95B0-85360B120D44}" destId="{58BCF19F-397F-3743-9CB9-933004715DD7}" srcOrd="0" destOrd="0" presId="urn:microsoft.com/office/officeart/2005/8/layout/vList2"/>
    <dgm:cxn modelId="{B601C4A2-D8E9-428C-8105-FE8A2656C994}" srcId="{9F7AA140-F6CE-4BAE-A94D-CC67B3D6A461}" destId="{8D7461F4-D09B-4A8F-8827-CDD9389D126F}" srcOrd="1" destOrd="0" parTransId="{B1D1D2AC-FEB0-42B7-A123-91546B982FE4}" sibTransId="{776A2BBD-A3DC-47AA-8F81-CD611DA2988C}"/>
    <dgm:cxn modelId="{FD20FAB8-20FD-4C4A-8EAA-039A17197EDE}" type="presOf" srcId="{8D7461F4-D09B-4A8F-8827-CDD9389D126F}" destId="{E07908B1-2B08-BE47-962D-AE94995FD5DB}" srcOrd="0" destOrd="1" presId="urn:microsoft.com/office/officeart/2005/8/layout/vList2"/>
    <dgm:cxn modelId="{D198C9BA-D53C-C140-988A-E62E7CADCE5A}" type="presOf" srcId="{B8309DE4-FE99-4D86-AFB7-4A9B54447BA4}" destId="{058C49AA-7B74-8941-88F5-B0A8CA09AB19}" srcOrd="0" destOrd="3" presId="urn:microsoft.com/office/officeart/2005/8/layout/vList2"/>
    <dgm:cxn modelId="{BC00CFC0-020D-4D97-BB67-D17982DE8E24}" srcId="{92B597EE-4FA8-413D-9AD0-DA667DD22804}" destId="{475D6780-E8C6-4819-BB7C-42E4B17D2ADA}" srcOrd="0" destOrd="0" parTransId="{99955F65-C452-4795-8312-2785018A59ED}" sibTransId="{7A76E510-D9C7-4D3D-BAD7-1D30575DB87B}"/>
    <dgm:cxn modelId="{7A1F8AD7-1A3B-423D-B276-73943BEB8C53}" srcId="{F3BBF1CA-89DE-415B-A28E-BBF580AEC598}" destId="{92B597EE-4FA8-413D-9AD0-DA667DD22804}" srcOrd="1" destOrd="0" parTransId="{7A15340B-FA3E-4A39-879E-D94E39DEEA6B}" sibTransId="{976BD32A-A907-4463-B97A-BA8934F69313}"/>
    <dgm:cxn modelId="{B770A4D8-FC15-5E4F-A203-9E6B33D9BF1E}" type="presOf" srcId="{5389C19B-D2E5-4123-86DD-A18E723D0A01}" destId="{135FFCD9-50E4-1D44-B574-0E7A12C23A83}" srcOrd="0" destOrd="0" presId="urn:microsoft.com/office/officeart/2005/8/layout/vList2"/>
    <dgm:cxn modelId="{A33C01DF-C25A-484C-8B6F-6A009E5BE714}" type="presOf" srcId="{475D6780-E8C6-4819-BB7C-42E4B17D2ADA}" destId="{058C49AA-7B74-8941-88F5-B0A8CA09AB19}" srcOrd="0" destOrd="0" presId="urn:microsoft.com/office/officeart/2005/8/layout/vList2"/>
    <dgm:cxn modelId="{B4C625D3-0DC9-7142-AA2B-10C672CAFDEE}" type="presParOf" srcId="{FEE1DFD4-8CEC-1843-85DC-09955EA3AA6E}" destId="{38CC991B-C23F-8C4A-9EFA-A0DEDEF8B2B9}" srcOrd="0" destOrd="0" presId="urn:microsoft.com/office/officeart/2005/8/layout/vList2"/>
    <dgm:cxn modelId="{0197FAA8-0394-8145-92B6-DFD402FD7B10}" type="presParOf" srcId="{FEE1DFD4-8CEC-1843-85DC-09955EA3AA6E}" destId="{80725BA4-A4D0-274F-B973-CEFDCDFA7EB5}" srcOrd="1" destOrd="0" presId="urn:microsoft.com/office/officeart/2005/8/layout/vList2"/>
    <dgm:cxn modelId="{41240ED9-461F-B745-A834-70259DAC0EA2}" type="presParOf" srcId="{FEE1DFD4-8CEC-1843-85DC-09955EA3AA6E}" destId="{3AC57228-861D-9F4B-BCFB-06B8D6C2ABEC}" srcOrd="2" destOrd="0" presId="urn:microsoft.com/office/officeart/2005/8/layout/vList2"/>
    <dgm:cxn modelId="{044150E3-05BF-D842-8DFE-C0F3470554F1}" type="presParOf" srcId="{FEE1DFD4-8CEC-1843-85DC-09955EA3AA6E}" destId="{058C49AA-7B74-8941-88F5-B0A8CA09AB19}" srcOrd="3" destOrd="0" presId="urn:microsoft.com/office/officeart/2005/8/layout/vList2"/>
    <dgm:cxn modelId="{700BD47D-0D2D-4A4A-8878-496EEF7E6BB2}" type="presParOf" srcId="{FEE1DFD4-8CEC-1843-85DC-09955EA3AA6E}" destId="{135FFCD9-50E4-1D44-B574-0E7A12C23A83}" srcOrd="4" destOrd="0" presId="urn:microsoft.com/office/officeart/2005/8/layout/vList2"/>
    <dgm:cxn modelId="{B44B4CDF-AE39-1448-91B0-0650CD56FB81}" type="presParOf" srcId="{FEE1DFD4-8CEC-1843-85DC-09955EA3AA6E}" destId="{58BCF19F-397F-3743-9CB9-933004715DD7}" srcOrd="5" destOrd="0" presId="urn:microsoft.com/office/officeart/2005/8/layout/vList2"/>
    <dgm:cxn modelId="{3018319F-D178-A44B-B3D0-A97F53AA5D64}" type="presParOf" srcId="{FEE1DFD4-8CEC-1843-85DC-09955EA3AA6E}" destId="{F73BE1EA-58BA-4E41-8A5F-0012AB5FEE49}" srcOrd="6" destOrd="0" presId="urn:microsoft.com/office/officeart/2005/8/layout/vList2"/>
    <dgm:cxn modelId="{B6C823FF-87DF-B54A-BD2E-D8E048039B05}" type="presParOf" srcId="{FEE1DFD4-8CEC-1843-85DC-09955EA3AA6E}" destId="{E07908B1-2B08-BE47-962D-AE94995FD5D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14DB5F2-6606-46BF-863F-B965C154C9C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68BC7EC-21A4-42B5-8487-0D7207401589}">
      <dgm:prSet/>
      <dgm:spPr/>
      <dgm:t>
        <a:bodyPr/>
        <a:lstStyle/>
        <a:p>
          <a:r>
            <a:rPr lang="es-ES" u="none">
              <a:solidFill>
                <a:schemeClr val="tx1">
                  <a:lumMod val="85000"/>
                  <a:lumOff val="15000"/>
                </a:schemeClr>
              </a:solidFill>
            </a:rPr>
            <a:t>1.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Me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pareció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injusta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tu acusación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F773934-E7EC-48CE-9564-22A3428ECF9C}" type="parTrans" cxnId="{73E9A15E-AC62-4641-83FB-298AA21EC599}">
      <dgm:prSet/>
      <dgm:spPr/>
      <dgm:t>
        <a:bodyPr/>
        <a:lstStyle/>
        <a:p>
          <a:endParaRPr lang="en-US"/>
        </a:p>
      </dgm:t>
    </dgm:pt>
    <dgm:pt modelId="{B0310EEC-7261-42EF-94A4-113F7988CC2C}" type="sibTrans" cxnId="{73E9A15E-AC62-4641-83FB-298AA21EC599}">
      <dgm:prSet/>
      <dgm:spPr/>
      <dgm:t>
        <a:bodyPr/>
        <a:lstStyle/>
        <a:p>
          <a:endParaRPr lang="en-US"/>
        </a:p>
      </dgm:t>
    </dgm:pt>
    <dgm:pt modelId="{CE3BD0DC-88EB-4E45-A54A-1AEE8D1E4A07}">
      <dgm:prSet/>
      <dgm:spPr/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2. Esta semana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hemos preparado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la documentación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F78D5D3-C21C-4BB5-9602-80914025C7FC}" type="parTrans" cxnId="{DAE9B963-EE51-46AC-8402-62601084D4C2}">
      <dgm:prSet/>
      <dgm:spPr/>
      <dgm:t>
        <a:bodyPr/>
        <a:lstStyle/>
        <a:p>
          <a:endParaRPr lang="en-US"/>
        </a:p>
      </dgm:t>
    </dgm:pt>
    <dgm:pt modelId="{1ECDDB26-D3B2-40D2-B9A9-FCA1BEB698BC}" type="sibTrans" cxnId="{DAE9B963-EE51-46AC-8402-62601084D4C2}">
      <dgm:prSet/>
      <dgm:spPr/>
      <dgm:t>
        <a:bodyPr/>
        <a:lstStyle/>
        <a:p>
          <a:endParaRPr lang="en-US"/>
        </a:p>
      </dgm:t>
    </dgm:pt>
    <dgm:pt modelId="{E67E8BC0-1EB8-4324-9FDA-D2030A1B5276}">
      <dgm:prSet/>
      <dgm:spPr>
        <a:solidFill>
          <a:srgbClr val="0099FF"/>
        </a:solidFill>
      </dgm:spPr>
      <dgm:t>
        <a:bodyPr/>
        <a:lstStyle/>
        <a:p>
          <a:r>
            <a:rPr lang="es-ES" u="none">
              <a:solidFill>
                <a:schemeClr val="tx1">
                  <a:lumMod val="85000"/>
                  <a:lumOff val="15000"/>
                </a:schemeClr>
              </a:solidFill>
            </a:rPr>
            <a:t>3.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Siempre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defendieron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con firmeza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sus ideas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10D8859-8931-4F76-9BAD-7FE9D9C4F576}" type="parTrans" cxnId="{89F655DA-3C0E-460E-85BB-06874EC973C1}">
      <dgm:prSet/>
      <dgm:spPr/>
      <dgm:t>
        <a:bodyPr/>
        <a:lstStyle/>
        <a:p>
          <a:endParaRPr lang="en-US"/>
        </a:p>
      </dgm:t>
    </dgm:pt>
    <dgm:pt modelId="{E72AFBE9-C1DE-425A-90E9-D8FCFA63A3FD}" type="sibTrans" cxnId="{89F655DA-3C0E-460E-85BB-06874EC973C1}">
      <dgm:prSet/>
      <dgm:spPr/>
      <dgm:t>
        <a:bodyPr/>
        <a:lstStyle/>
        <a:p>
          <a:endParaRPr lang="en-US"/>
        </a:p>
      </dgm:t>
    </dgm:pt>
    <dgm:pt modelId="{4E13E09F-7F61-45FE-A2A8-A23510497227}">
      <dgm:prSet/>
      <dgm:spPr>
        <a:solidFill>
          <a:srgbClr val="6666FF"/>
        </a:solidFill>
      </dgm:spPr>
      <dgm:t>
        <a:bodyPr/>
        <a:lstStyle/>
        <a:p>
          <a:r>
            <a:rPr lang="es-ES" u="none">
              <a:solidFill>
                <a:schemeClr val="tx1">
                  <a:lumMod val="85000"/>
                  <a:lumOff val="15000"/>
                </a:schemeClr>
              </a:solidFill>
            </a:rPr>
            <a:t>4.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Con ese vestido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parece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una estrella de cine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CBB8515-E5F3-48A3-9328-36F9D5AD4C2E}" type="parTrans" cxnId="{5A91C22A-3513-4313-AA13-AA7AAB925ABA}">
      <dgm:prSet/>
      <dgm:spPr/>
      <dgm:t>
        <a:bodyPr/>
        <a:lstStyle/>
        <a:p>
          <a:endParaRPr lang="en-US"/>
        </a:p>
      </dgm:t>
    </dgm:pt>
    <dgm:pt modelId="{9EA29A05-9D0E-48D3-8106-C603FEC84CC9}" type="sibTrans" cxnId="{5A91C22A-3513-4313-AA13-AA7AAB925ABA}">
      <dgm:prSet/>
      <dgm:spPr/>
      <dgm:t>
        <a:bodyPr/>
        <a:lstStyle/>
        <a:p>
          <a:endParaRPr lang="en-US"/>
        </a:p>
      </dgm:t>
    </dgm:pt>
    <dgm:pt modelId="{03571F91-0D8C-4EB3-ACED-F1ABA9944AEF}">
      <dgm:prSet/>
      <dgm:spPr/>
      <dgm:t>
        <a:bodyPr/>
        <a:lstStyle/>
        <a:p>
          <a:r>
            <a:rPr lang="es-ES" u="none">
              <a:solidFill>
                <a:schemeClr val="tx1">
                  <a:lumMod val="85000"/>
                  <a:lumOff val="15000"/>
                </a:schemeClr>
              </a:solidFill>
            </a:rPr>
            <a:t>5.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Hoy 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escribiré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a Miguel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una carta muy larga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23B8F18-8B5B-4BD0-B722-2375791C09C0}" type="parTrans" cxnId="{2712E0EE-00B4-4E80-BAA4-D11D0457BF28}">
      <dgm:prSet/>
      <dgm:spPr/>
      <dgm:t>
        <a:bodyPr/>
        <a:lstStyle/>
        <a:p>
          <a:endParaRPr lang="en-US"/>
        </a:p>
      </dgm:t>
    </dgm:pt>
    <dgm:pt modelId="{AC8DB9A3-3265-4A52-BF43-771FB2A75681}" type="sibTrans" cxnId="{2712E0EE-00B4-4E80-BAA4-D11D0457BF28}">
      <dgm:prSet/>
      <dgm:spPr/>
      <dgm:t>
        <a:bodyPr/>
        <a:lstStyle/>
        <a:p>
          <a:endParaRPr lang="en-US"/>
        </a:p>
      </dgm:t>
    </dgm:pt>
    <dgm:pt modelId="{A98CC1C5-CD75-47C9-A7F7-726BC1F90F57}">
      <dgm:prSet/>
      <dgm:spPr>
        <a:solidFill>
          <a:srgbClr val="FFCCFF"/>
        </a:solidFill>
      </dgm:spPr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6. Esta casa pertenece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a mis antepasados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5BE7AB7-98EF-4290-B382-2FEE9CE95692}" type="parTrans" cxnId="{6B84C5F5-9249-41A7-AD7E-AAE26B3916D6}">
      <dgm:prSet/>
      <dgm:spPr/>
      <dgm:t>
        <a:bodyPr/>
        <a:lstStyle/>
        <a:p>
          <a:endParaRPr lang="en-US"/>
        </a:p>
      </dgm:t>
    </dgm:pt>
    <dgm:pt modelId="{17B7D06F-3538-421A-B5DB-4C38B836E40F}" type="sibTrans" cxnId="{6B84C5F5-9249-41A7-AD7E-AAE26B3916D6}">
      <dgm:prSet/>
      <dgm:spPr/>
      <dgm:t>
        <a:bodyPr/>
        <a:lstStyle/>
        <a:p>
          <a:endParaRPr lang="en-US"/>
        </a:p>
      </dgm:t>
    </dgm:pt>
    <dgm:pt modelId="{96E6AE1C-1CB2-44B9-92BC-8D1A7B3EA38A}">
      <dgm:prSet/>
      <dgm:spPr/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7. Tus compañeros hablan bien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de ti</a:t>
          </a:r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u="sng">
              <a:solidFill>
                <a:schemeClr val="tx1">
                  <a:lumMod val="85000"/>
                  <a:lumOff val="15000"/>
                </a:schemeClr>
              </a:solidFill>
            </a:rPr>
            <a:t>a todo el mundo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F06A625-F8CB-4F71-8A11-AD1B10395E09}" type="parTrans" cxnId="{646382C0-5DCF-41B9-BE92-C2E8523E133F}">
      <dgm:prSet/>
      <dgm:spPr/>
      <dgm:t>
        <a:bodyPr/>
        <a:lstStyle/>
        <a:p>
          <a:endParaRPr lang="en-US"/>
        </a:p>
      </dgm:t>
    </dgm:pt>
    <dgm:pt modelId="{F89387A8-28F9-4B9B-9E03-0A335C167B69}" type="sibTrans" cxnId="{646382C0-5DCF-41B9-BE92-C2E8523E133F}">
      <dgm:prSet/>
      <dgm:spPr/>
      <dgm:t>
        <a:bodyPr/>
        <a:lstStyle/>
        <a:p>
          <a:endParaRPr lang="en-US"/>
        </a:p>
      </dgm:t>
    </dgm:pt>
    <dgm:pt modelId="{E167C34C-6B29-CE4E-93A0-CC568552BAE8}" type="pres">
      <dgm:prSet presAssocID="{D14DB5F2-6606-46BF-863F-B965C154C9C6}" presName="linear" presStyleCnt="0">
        <dgm:presLayoutVars>
          <dgm:animLvl val="lvl"/>
          <dgm:resizeHandles val="exact"/>
        </dgm:presLayoutVars>
      </dgm:prSet>
      <dgm:spPr/>
    </dgm:pt>
    <dgm:pt modelId="{956A9D54-26E7-9248-A90C-13BDCCD99306}" type="pres">
      <dgm:prSet presAssocID="{668BC7EC-21A4-42B5-8487-0D7207401589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4B280E8D-6742-7E4D-99D5-1EE8191BA8D4}" type="pres">
      <dgm:prSet presAssocID="{B0310EEC-7261-42EF-94A4-113F7988CC2C}" presName="spacer" presStyleCnt="0"/>
      <dgm:spPr/>
    </dgm:pt>
    <dgm:pt modelId="{62A7F518-3343-DB4E-8AA3-543F898CD39C}" type="pres">
      <dgm:prSet presAssocID="{CE3BD0DC-88EB-4E45-A54A-1AEE8D1E4A0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E90E483A-654B-754F-9108-0C434730E1C0}" type="pres">
      <dgm:prSet presAssocID="{1ECDDB26-D3B2-40D2-B9A9-FCA1BEB698BC}" presName="spacer" presStyleCnt="0"/>
      <dgm:spPr/>
    </dgm:pt>
    <dgm:pt modelId="{CB854E83-B2D3-7146-862E-467D1558F7B7}" type="pres">
      <dgm:prSet presAssocID="{E67E8BC0-1EB8-4324-9FDA-D2030A1B527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B58CB2E2-38A9-4A4D-9E27-C503750FE498}" type="pres">
      <dgm:prSet presAssocID="{E72AFBE9-C1DE-425A-90E9-D8FCFA63A3FD}" presName="spacer" presStyleCnt="0"/>
      <dgm:spPr/>
    </dgm:pt>
    <dgm:pt modelId="{F9AAB9DB-92A2-FA43-A5E4-E76F475AA1C0}" type="pres">
      <dgm:prSet presAssocID="{4E13E09F-7F61-45FE-A2A8-A2351049722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41A0FFA-A1AC-5E47-91A8-DFE0F350310F}" type="pres">
      <dgm:prSet presAssocID="{9EA29A05-9D0E-48D3-8106-C603FEC84CC9}" presName="spacer" presStyleCnt="0"/>
      <dgm:spPr/>
    </dgm:pt>
    <dgm:pt modelId="{7E1A3380-E993-5447-B90E-E876A21802C5}" type="pres">
      <dgm:prSet presAssocID="{03571F91-0D8C-4EB3-ACED-F1ABA9944AEF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8C39F42-04EE-5844-A95D-E5EDDFFEB581}" type="pres">
      <dgm:prSet presAssocID="{AC8DB9A3-3265-4A52-BF43-771FB2A75681}" presName="spacer" presStyleCnt="0"/>
      <dgm:spPr/>
    </dgm:pt>
    <dgm:pt modelId="{775969B5-0041-5643-9341-4A4ED89367F7}" type="pres">
      <dgm:prSet presAssocID="{A98CC1C5-CD75-47C9-A7F7-726BC1F90F5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4A220B8F-2AFE-F84D-8451-6DFC1ECD3438}" type="pres">
      <dgm:prSet presAssocID="{17B7D06F-3538-421A-B5DB-4C38B836E40F}" presName="spacer" presStyleCnt="0"/>
      <dgm:spPr/>
    </dgm:pt>
    <dgm:pt modelId="{CB71B22E-FDA7-C042-A966-44FC23B21750}" type="pres">
      <dgm:prSet presAssocID="{96E6AE1C-1CB2-44B9-92BC-8D1A7B3EA38A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F32A7A0E-8603-0640-8D19-D8F3A6C97AD6}" type="presOf" srcId="{4E13E09F-7F61-45FE-A2A8-A23510497227}" destId="{F9AAB9DB-92A2-FA43-A5E4-E76F475AA1C0}" srcOrd="0" destOrd="0" presId="urn:microsoft.com/office/officeart/2005/8/layout/vList2"/>
    <dgm:cxn modelId="{3B0C180F-631D-494E-93A9-64039231A5D7}" type="presOf" srcId="{D14DB5F2-6606-46BF-863F-B965C154C9C6}" destId="{E167C34C-6B29-CE4E-93A0-CC568552BAE8}" srcOrd="0" destOrd="0" presId="urn:microsoft.com/office/officeart/2005/8/layout/vList2"/>
    <dgm:cxn modelId="{FDC6FE26-949E-8E45-924A-07A273B84E74}" type="presOf" srcId="{03571F91-0D8C-4EB3-ACED-F1ABA9944AEF}" destId="{7E1A3380-E993-5447-B90E-E876A21802C5}" srcOrd="0" destOrd="0" presId="urn:microsoft.com/office/officeart/2005/8/layout/vList2"/>
    <dgm:cxn modelId="{5A91C22A-3513-4313-AA13-AA7AAB925ABA}" srcId="{D14DB5F2-6606-46BF-863F-B965C154C9C6}" destId="{4E13E09F-7F61-45FE-A2A8-A23510497227}" srcOrd="3" destOrd="0" parTransId="{ECBB8515-E5F3-48A3-9328-36F9D5AD4C2E}" sibTransId="{9EA29A05-9D0E-48D3-8106-C603FEC84CC9}"/>
    <dgm:cxn modelId="{73E9A15E-AC62-4641-83FB-298AA21EC599}" srcId="{D14DB5F2-6606-46BF-863F-B965C154C9C6}" destId="{668BC7EC-21A4-42B5-8487-0D7207401589}" srcOrd="0" destOrd="0" parTransId="{5F773934-E7EC-48CE-9564-22A3428ECF9C}" sibTransId="{B0310EEC-7261-42EF-94A4-113F7988CC2C}"/>
    <dgm:cxn modelId="{DAE9B963-EE51-46AC-8402-62601084D4C2}" srcId="{D14DB5F2-6606-46BF-863F-B965C154C9C6}" destId="{CE3BD0DC-88EB-4E45-A54A-1AEE8D1E4A07}" srcOrd="1" destOrd="0" parTransId="{DF78D5D3-C21C-4BB5-9602-80914025C7FC}" sibTransId="{1ECDDB26-D3B2-40D2-B9A9-FCA1BEB698BC}"/>
    <dgm:cxn modelId="{BC4D7A64-A768-3D44-BF01-AB151A708383}" type="presOf" srcId="{CE3BD0DC-88EB-4E45-A54A-1AEE8D1E4A07}" destId="{62A7F518-3343-DB4E-8AA3-543F898CD39C}" srcOrd="0" destOrd="0" presId="urn:microsoft.com/office/officeart/2005/8/layout/vList2"/>
    <dgm:cxn modelId="{646382C0-5DCF-41B9-BE92-C2E8523E133F}" srcId="{D14DB5F2-6606-46BF-863F-B965C154C9C6}" destId="{96E6AE1C-1CB2-44B9-92BC-8D1A7B3EA38A}" srcOrd="6" destOrd="0" parTransId="{7F06A625-F8CB-4F71-8A11-AD1B10395E09}" sibTransId="{F89387A8-28F9-4B9B-9E03-0A335C167B69}"/>
    <dgm:cxn modelId="{9CCB18C2-620D-404A-B3F5-CF1CFE15D1AA}" type="presOf" srcId="{668BC7EC-21A4-42B5-8487-0D7207401589}" destId="{956A9D54-26E7-9248-A90C-13BDCCD99306}" srcOrd="0" destOrd="0" presId="urn:microsoft.com/office/officeart/2005/8/layout/vList2"/>
    <dgm:cxn modelId="{A206B9CC-B068-FC45-8DAF-A59B75817C21}" type="presOf" srcId="{A98CC1C5-CD75-47C9-A7F7-726BC1F90F57}" destId="{775969B5-0041-5643-9341-4A4ED89367F7}" srcOrd="0" destOrd="0" presId="urn:microsoft.com/office/officeart/2005/8/layout/vList2"/>
    <dgm:cxn modelId="{89F655DA-3C0E-460E-85BB-06874EC973C1}" srcId="{D14DB5F2-6606-46BF-863F-B965C154C9C6}" destId="{E67E8BC0-1EB8-4324-9FDA-D2030A1B5276}" srcOrd="2" destOrd="0" parTransId="{D10D8859-8931-4F76-9BAD-7FE9D9C4F576}" sibTransId="{E72AFBE9-C1DE-425A-90E9-D8FCFA63A3FD}"/>
    <dgm:cxn modelId="{53B4FCE8-E8A7-3F47-BC6E-FF22F46DBF5F}" type="presOf" srcId="{E67E8BC0-1EB8-4324-9FDA-D2030A1B5276}" destId="{CB854E83-B2D3-7146-862E-467D1558F7B7}" srcOrd="0" destOrd="0" presId="urn:microsoft.com/office/officeart/2005/8/layout/vList2"/>
    <dgm:cxn modelId="{2712E0EE-00B4-4E80-BAA4-D11D0457BF28}" srcId="{D14DB5F2-6606-46BF-863F-B965C154C9C6}" destId="{03571F91-0D8C-4EB3-ACED-F1ABA9944AEF}" srcOrd="4" destOrd="0" parTransId="{023B8F18-8B5B-4BD0-B722-2375791C09C0}" sibTransId="{AC8DB9A3-3265-4A52-BF43-771FB2A75681}"/>
    <dgm:cxn modelId="{6B84C5F5-9249-41A7-AD7E-AAE26B3916D6}" srcId="{D14DB5F2-6606-46BF-863F-B965C154C9C6}" destId="{A98CC1C5-CD75-47C9-A7F7-726BC1F90F57}" srcOrd="5" destOrd="0" parTransId="{55BE7AB7-98EF-4290-B382-2FEE9CE95692}" sibTransId="{17B7D06F-3538-421A-B5DB-4C38B836E40F}"/>
    <dgm:cxn modelId="{197B94F9-2B0A-6641-97F4-2F5EBF35E868}" type="presOf" srcId="{96E6AE1C-1CB2-44B9-92BC-8D1A7B3EA38A}" destId="{CB71B22E-FDA7-C042-A966-44FC23B21750}" srcOrd="0" destOrd="0" presId="urn:microsoft.com/office/officeart/2005/8/layout/vList2"/>
    <dgm:cxn modelId="{E33CE984-34F4-C549-BADF-58A453938BF2}" type="presParOf" srcId="{E167C34C-6B29-CE4E-93A0-CC568552BAE8}" destId="{956A9D54-26E7-9248-A90C-13BDCCD99306}" srcOrd="0" destOrd="0" presId="urn:microsoft.com/office/officeart/2005/8/layout/vList2"/>
    <dgm:cxn modelId="{5C1884D9-D39C-0C45-BD04-9740F75A8A0F}" type="presParOf" srcId="{E167C34C-6B29-CE4E-93A0-CC568552BAE8}" destId="{4B280E8D-6742-7E4D-99D5-1EE8191BA8D4}" srcOrd="1" destOrd="0" presId="urn:microsoft.com/office/officeart/2005/8/layout/vList2"/>
    <dgm:cxn modelId="{77CDAFCA-282F-984F-A227-4DC2ADA3C027}" type="presParOf" srcId="{E167C34C-6B29-CE4E-93A0-CC568552BAE8}" destId="{62A7F518-3343-DB4E-8AA3-543F898CD39C}" srcOrd="2" destOrd="0" presId="urn:microsoft.com/office/officeart/2005/8/layout/vList2"/>
    <dgm:cxn modelId="{4A05E700-D70F-FA45-8FEA-03F76C9B5A26}" type="presParOf" srcId="{E167C34C-6B29-CE4E-93A0-CC568552BAE8}" destId="{E90E483A-654B-754F-9108-0C434730E1C0}" srcOrd="3" destOrd="0" presId="urn:microsoft.com/office/officeart/2005/8/layout/vList2"/>
    <dgm:cxn modelId="{2FFE31B7-0FF4-FF45-917F-DC4B9192BF38}" type="presParOf" srcId="{E167C34C-6B29-CE4E-93A0-CC568552BAE8}" destId="{CB854E83-B2D3-7146-862E-467D1558F7B7}" srcOrd="4" destOrd="0" presId="urn:microsoft.com/office/officeart/2005/8/layout/vList2"/>
    <dgm:cxn modelId="{2A9E583D-C447-0348-8345-C82CE3A813EA}" type="presParOf" srcId="{E167C34C-6B29-CE4E-93A0-CC568552BAE8}" destId="{B58CB2E2-38A9-4A4D-9E27-C503750FE498}" srcOrd="5" destOrd="0" presId="urn:microsoft.com/office/officeart/2005/8/layout/vList2"/>
    <dgm:cxn modelId="{90D15CF0-EE1E-3048-889E-18569AC60B6B}" type="presParOf" srcId="{E167C34C-6B29-CE4E-93A0-CC568552BAE8}" destId="{F9AAB9DB-92A2-FA43-A5E4-E76F475AA1C0}" srcOrd="6" destOrd="0" presId="urn:microsoft.com/office/officeart/2005/8/layout/vList2"/>
    <dgm:cxn modelId="{A7209F25-4B07-CD4C-B969-4677C2CC154F}" type="presParOf" srcId="{E167C34C-6B29-CE4E-93A0-CC568552BAE8}" destId="{241A0FFA-A1AC-5E47-91A8-DFE0F350310F}" srcOrd="7" destOrd="0" presId="urn:microsoft.com/office/officeart/2005/8/layout/vList2"/>
    <dgm:cxn modelId="{39C90C77-0090-C741-BFAF-85A7E2675D29}" type="presParOf" srcId="{E167C34C-6B29-CE4E-93A0-CC568552BAE8}" destId="{7E1A3380-E993-5447-B90E-E876A21802C5}" srcOrd="8" destOrd="0" presId="urn:microsoft.com/office/officeart/2005/8/layout/vList2"/>
    <dgm:cxn modelId="{2A867F90-1AEA-DA45-94E3-5CC5E192C215}" type="presParOf" srcId="{E167C34C-6B29-CE4E-93A0-CC568552BAE8}" destId="{48C39F42-04EE-5844-A95D-E5EDDFFEB581}" srcOrd="9" destOrd="0" presId="urn:microsoft.com/office/officeart/2005/8/layout/vList2"/>
    <dgm:cxn modelId="{944B31AA-AFB9-7A42-A159-A0D3E535A948}" type="presParOf" srcId="{E167C34C-6B29-CE4E-93A0-CC568552BAE8}" destId="{775969B5-0041-5643-9341-4A4ED89367F7}" srcOrd="10" destOrd="0" presId="urn:microsoft.com/office/officeart/2005/8/layout/vList2"/>
    <dgm:cxn modelId="{D902C351-EC29-FC4B-B7FD-BABE6AF1A940}" type="presParOf" srcId="{E167C34C-6B29-CE4E-93A0-CC568552BAE8}" destId="{4A220B8F-2AFE-F84D-8451-6DFC1ECD3438}" srcOrd="11" destOrd="0" presId="urn:microsoft.com/office/officeart/2005/8/layout/vList2"/>
    <dgm:cxn modelId="{4854303C-10D2-F740-8A3F-33F4ACCFF124}" type="presParOf" srcId="{E167C34C-6B29-CE4E-93A0-CC568552BAE8}" destId="{CB71B22E-FDA7-C042-A966-44FC23B2175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D1EF84-1F90-48CE-8BE8-9BED643140A3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B0471A7-C2D0-472D-96B9-AAA7BFE7E285}">
      <dgm:prSet/>
      <dgm:spPr/>
      <dgm:t>
        <a:bodyPr/>
        <a:lstStyle/>
        <a:p>
          <a:r>
            <a:rPr lang="es-ES_tradnl" baseline="0" dirty="0">
              <a:solidFill>
                <a:schemeClr val="tx1"/>
              </a:solidFill>
            </a:rPr>
            <a:t>¿Cuántas unidades sintácticas diferentes pueden formarse con las siguientes palabras?</a:t>
          </a:r>
          <a:endParaRPr lang="en-US" baseline="0" dirty="0">
            <a:solidFill>
              <a:schemeClr val="tx1"/>
            </a:solidFill>
          </a:endParaRPr>
        </a:p>
      </dgm:t>
    </dgm:pt>
    <dgm:pt modelId="{CFDF8576-A304-4361-9F90-51E0433796EE}" type="parTrans" cxnId="{E3735F2B-628C-4FDC-A3B9-B34EEBDF0651}">
      <dgm:prSet/>
      <dgm:spPr/>
      <dgm:t>
        <a:bodyPr/>
        <a:lstStyle/>
        <a:p>
          <a:endParaRPr lang="en-US"/>
        </a:p>
      </dgm:t>
    </dgm:pt>
    <dgm:pt modelId="{2DB327C2-FE42-4FF7-9B54-FE080B92543C}" type="sibTrans" cxnId="{E3735F2B-628C-4FDC-A3B9-B34EEBDF0651}">
      <dgm:prSet/>
      <dgm:spPr/>
      <dgm:t>
        <a:bodyPr/>
        <a:lstStyle/>
        <a:p>
          <a:endParaRPr lang="en-US"/>
        </a:p>
      </dgm:t>
    </dgm:pt>
    <dgm:pt modelId="{0A1194E5-02D8-4160-BAF0-96AD4687E090}">
      <dgm:prSet/>
      <dgm:spPr/>
      <dgm:t>
        <a:bodyPr/>
        <a:lstStyle/>
        <a:p>
          <a:r>
            <a:rPr lang="es-ES_tradnl" baseline="0" dirty="0">
              <a:solidFill>
                <a:schemeClr val="tx1"/>
              </a:solidFill>
            </a:rPr>
            <a:t>a          visitó           de     el      Juan     hermano un      vecino</a:t>
          </a:r>
          <a:endParaRPr lang="en-US" baseline="0" dirty="0">
            <a:solidFill>
              <a:schemeClr val="tx1"/>
            </a:solidFill>
          </a:endParaRPr>
        </a:p>
      </dgm:t>
    </dgm:pt>
    <dgm:pt modelId="{73D28C7E-5D5B-47C9-8417-A4F8FB5459A1}" type="parTrans" cxnId="{D127E1DA-3680-4F2A-9DBA-882D5ABD44CF}">
      <dgm:prSet/>
      <dgm:spPr/>
      <dgm:t>
        <a:bodyPr/>
        <a:lstStyle/>
        <a:p>
          <a:endParaRPr lang="en-US"/>
        </a:p>
      </dgm:t>
    </dgm:pt>
    <dgm:pt modelId="{8F43A47B-1D69-423A-9219-C7C53D97E0FB}" type="sibTrans" cxnId="{D127E1DA-3680-4F2A-9DBA-882D5ABD44CF}">
      <dgm:prSet/>
      <dgm:spPr/>
      <dgm:t>
        <a:bodyPr/>
        <a:lstStyle/>
        <a:p>
          <a:endParaRPr lang="en-US"/>
        </a:p>
      </dgm:t>
    </dgm:pt>
    <dgm:pt modelId="{FCCD0D35-910D-5448-86C4-A5E809F459C6}" type="pres">
      <dgm:prSet presAssocID="{1BD1EF84-1F90-48CE-8BE8-9BED643140A3}" presName="outerComposite" presStyleCnt="0">
        <dgm:presLayoutVars>
          <dgm:chMax val="5"/>
          <dgm:dir/>
          <dgm:resizeHandles val="exact"/>
        </dgm:presLayoutVars>
      </dgm:prSet>
      <dgm:spPr/>
    </dgm:pt>
    <dgm:pt modelId="{EFFE3D22-1A02-0043-BCCC-FC84BECCEA23}" type="pres">
      <dgm:prSet presAssocID="{1BD1EF84-1F90-48CE-8BE8-9BED643140A3}" presName="dummyMaxCanvas" presStyleCnt="0">
        <dgm:presLayoutVars/>
      </dgm:prSet>
      <dgm:spPr/>
    </dgm:pt>
    <dgm:pt modelId="{4B4CDFCA-B121-7F41-9048-C0C2802D553E}" type="pres">
      <dgm:prSet presAssocID="{1BD1EF84-1F90-48CE-8BE8-9BED643140A3}" presName="TwoNodes_1" presStyleLbl="node1" presStyleIdx="0" presStyleCnt="2">
        <dgm:presLayoutVars>
          <dgm:bulletEnabled val="1"/>
        </dgm:presLayoutVars>
      </dgm:prSet>
      <dgm:spPr/>
    </dgm:pt>
    <dgm:pt modelId="{C0515A0B-6765-0048-B2AE-718A7BBE4F63}" type="pres">
      <dgm:prSet presAssocID="{1BD1EF84-1F90-48CE-8BE8-9BED643140A3}" presName="TwoNodes_2" presStyleLbl="node1" presStyleIdx="1" presStyleCnt="2">
        <dgm:presLayoutVars>
          <dgm:bulletEnabled val="1"/>
        </dgm:presLayoutVars>
      </dgm:prSet>
      <dgm:spPr/>
    </dgm:pt>
    <dgm:pt modelId="{CA430183-BA23-864C-96AB-03834E66E32E}" type="pres">
      <dgm:prSet presAssocID="{1BD1EF84-1F90-48CE-8BE8-9BED643140A3}" presName="TwoConn_1-2" presStyleLbl="fgAccFollowNode1" presStyleIdx="0" presStyleCnt="1">
        <dgm:presLayoutVars>
          <dgm:bulletEnabled val="1"/>
        </dgm:presLayoutVars>
      </dgm:prSet>
      <dgm:spPr/>
    </dgm:pt>
    <dgm:pt modelId="{0961C74E-EEBA-2940-AD3C-34E824C60C73}" type="pres">
      <dgm:prSet presAssocID="{1BD1EF84-1F90-48CE-8BE8-9BED643140A3}" presName="TwoNodes_1_text" presStyleLbl="node1" presStyleIdx="1" presStyleCnt="2">
        <dgm:presLayoutVars>
          <dgm:bulletEnabled val="1"/>
        </dgm:presLayoutVars>
      </dgm:prSet>
      <dgm:spPr/>
    </dgm:pt>
    <dgm:pt modelId="{48F25515-6AB9-6A4E-AD60-AD6561473649}" type="pres">
      <dgm:prSet presAssocID="{1BD1EF84-1F90-48CE-8BE8-9BED643140A3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2A8CAA08-B56D-3841-A19B-7845D6F30F0B}" type="presOf" srcId="{1BD1EF84-1F90-48CE-8BE8-9BED643140A3}" destId="{FCCD0D35-910D-5448-86C4-A5E809F459C6}" srcOrd="0" destOrd="0" presId="urn:microsoft.com/office/officeart/2005/8/layout/vProcess5"/>
    <dgm:cxn modelId="{E3735F2B-628C-4FDC-A3B9-B34EEBDF0651}" srcId="{1BD1EF84-1F90-48CE-8BE8-9BED643140A3}" destId="{DB0471A7-C2D0-472D-96B9-AAA7BFE7E285}" srcOrd="0" destOrd="0" parTransId="{CFDF8576-A304-4361-9F90-51E0433796EE}" sibTransId="{2DB327C2-FE42-4FF7-9B54-FE080B92543C}"/>
    <dgm:cxn modelId="{DE02CE30-C76C-6D48-84AE-09982797C343}" type="presOf" srcId="{DB0471A7-C2D0-472D-96B9-AAA7BFE7E285}" destId="{0961C74E-EEBA-2940-AD3C-34E824C60C73}" srcOrd="1" destOrd="0" presId="urn:microsoft.com/office/officeart/2005/8/layout/vProcess5"/>
    <dgm:cxn modelId="{A07B6340-14A2-E445-B262-FD12DD5FC93B}" type="presOf" srcId="{DB0471A7-C2D0-472D-96B9-AAA7BFE7E285}" destId="{4B4CDFCA-B121-7F41-9048-C0C2802D553E}" srcOrd="0" destOrd="0" presId="urn:microsoft.com/office/officeart/2005/8/layout/vProcess5"/>
    <dgm:cxn modelId="{7906BA60-3FDB-9744-AB88-DEDDB7F1B9DB}" type="presOf" srcId="{2DB327C2-FE42-4FF7-9B54-FE080B92543C}" destId="{CA430183-BA23-864C-96AB-03834E66E32E}" srcOrd="0" destOrd="0" presId="urn:microsoft.com/office/officeart/2005/8/layout/vProcess5"/>
    <dgm:cxn modelId="{EDF4C0AC-027E-AB4F-86CA-6359EE47E09C}" type="presOf" srcId="{0A1194E5-02D8-4160-BAF0-96AD4687E090}" destId="{48F25515-6AB9-6A4E-AD60-AD6561473649}" srcOrd="1" destOrd="0" presId="urn:microsoft.com/office/officeart/2005/8/layout/vProcess5"/>
    <dgm:cxn modelId="{579250B3-1B64-2040-BDC3-04762415E64A}" type="presOf" srcId="{0A1194E5-02D8-4160-BAF0-96AD4687E090}" destId="{C0515A0B-6765-0048-B2AE-718A7BBE4F63}" srcOrd="0" destOrd="0" presId="urn:microsoft.com/office/officeart/2005/8/layout/vProcess5"/>
    <dgm:cxn modelId="{D127E1DA-3680-4F2A-9DBA-882D5ABD44CF}" srcId="{1BD1EF84-1F90-48CE-8BE8-9BED643140A3}" destId="{0A1194E5-02D8-4160-BAF0-96AD4687E090}" srcOrd="1" destOrd="0" parTransId="{73D28C7E-5D5B-47C9-8417-A4F8FB5459A1}" sibTransId="{8F43A47B-1D69-423A-9219-C7C53D97E0FB}"/>
    <dgm:cxn modelId="{8537A922-9EF1-F643-AA2F-644C56CD2402}" type="presParOf" srcId="{FCCD0D35-910D-5448-86C4-A5E809F459C6}" destId="{EFFE3D22-1A02-0043-BCCC-FC84BECCEA23}" srcOrd="0" destOrd="0" presId="urn:microsoft.com/office/officeart/2005/8/layout/vProcess5"/>
    <dgm:cxn modelId="{1830EDC6-A08F-9346-A8F8-57B114E0E0CB}" type="presParOf" srcId="{FCCD0D35-910D-5448-86C4-A5E809F459C6}" destId="{4B4CDFCA-B121-7F41-9048-C0C2802D553E}" srcOrd="1" destOrd="0" presId="urn:microsoft.com/office/officeart/2005/8/layout/vProcess5"/>
    <dgm:cxn modelId="{8FE4A582-71BA-E440-94FB-C53AF79DEC0E}" type="presParOf" srcId="{FCCD0D35-910D-5448-86C4-A5E809F459C6}" destId="{C0515A0B-6765-0048-B2AE-718A7BBE4F63}" srcOrd="2" destOrd="0" presId="urn:microsoft.com/office/officeart/2005/8/layout/vProcess5"/>
    <dgm:cxn modelId="{8E6799BB-2AB9-4B4A-B757-2730C72F6CDA}" type="presParOf" srcId="{FCCD0D35-910D-5448-86C4-A5E809F459C6}" destId="{CA430183-BA23-864C-96AB-03834E66E32E}" srcOrd="3" destOrd="0" presId="urn:microsoft.com/office/officeart/2005/8/layout/vProcess5"/>
    <dgm:cxn modelId="{8219C1B0-EC2C-B74B-9E8C-81A09BE48142}" type="presParOf" srcId="{FCCD0D35-910D-5448-86C4-A5E809F459C6}" destId="{0961C74E-EEBA-2940-AD3C-34E824C60C73}" srcOrd="4" destOrd="0" presId="urn:microsoft.com/office/officeart/2005/8/layout/vProcess5"/>
    <dgm:cxn modelId="{F34137CF-7A8B-1348-95A7-CCE08E9B4D81}" type="presParOf" srcId="{FCCD0D35-910D-5448-86C4-A5E809F459C6}" destId="{48F25515-6AB9-6A4E-AD60-AD6561473649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05EFD5-7D38-4CE3-BC9B-B66D20F1598B}" type="doc">
      <dgm:prSet loTypeId="urn:microsoft.com/office/officeart/2005/8/layout/arrow5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B15598F-465E-4013-B10B-3BC07AB4E94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¿A qué tipo de unidad pertenece la secuencia?: oración, frase y palabra</a:t>
          </a:r>
          <a:endParaRPr lang="en-US" dirty="0">
            <a:solidFill>
              <a:schemeClr val="tx1"/>
            </a:solidFill>
          </a:endParaRPr>
        </a:p>
      </dgm:t>
    </dgm:pt>
    <dgm:pt modelId="{CB349C88-14A9-4D5C-ABE7-0C53AE001DC1}" type="parTrans" cxnId="{4DB99B82-78E4-46D9-9854-BA88C9005929}">
      <dgm:prSet/>
      <dgm:spPr/>
      <dgm:t>
        <a:bodyPr/>
        <a:lstStyle/>
        <a:p>
          <a:endParaRPr lang="en-US"/>
        </a:p>
      </dgm:t>
    </dgm:pt>
    <dgm:pt modelId="{9464EC14-1393-4EA2-8ACA-586E3A8EB5C3}" type="sibTrans" cxnId="{4DB99B82-78E4-46D9-9854-BA88C9005929}">
      <dgm:prSet phldrT="1" phldr="0"/>
      <dgm:spPr/>
      <dgm:t>
        <a:bodyPr/>
        <a:lstStyle/>
        <a:p>
          <a:endParaRPr lang="en-US"/>
        </a:p>
      </dgm:t>
    </dgm:pt>
    <dgm:pt modelId="{F4D8F943-1DF3-4688-9042-F01D961D1E8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¿Cuáles son las funciones de los elementos de dicha secuencia?: SUJ, PRED, OD, OI; CARAC, NÚC, MOD, DIR, TER...</a:t>
          </a:r>
          <a:endParaRPr lang="en-US" dirty="0">
            <a:solidFill>
              <a:schemeClr val="tx1"/>
            </a:solidFill>
          </a:endParaRPr>
        </a:p>
      </dgm:t>
    </dgm:pt>
    <dgm:pt modelId="{1AF24C9C-2758-4633-93E4-1960AB490822}" type="parTrans" cxnId="{04DCBBEF-1195-4459-B46C-398B7FF21F6C}">
      <dgm:prSet/>
      <dgm:spPr/>
      <dgm:t>
        <a:bodyPr/>
        <a:lstStyle/>
        <a:p>
          <a:endParaRPr lang="en-US"/>
        </a:p>
      </dgm:t>
    </dgm:pt>
    <dgm:pt modelId="{FB635C56-AFD7-446A-B462-4A5E5C546402}" type="sibTrans" cxnId="{04DCBBEF-1195-4459-B46C-398B7FF21F6C}">
      <dgm:prSet phldrT="2" phldr="0"/>
      <dgm:spPr/>
      <dgm:t>
        <a:bodyPr/>
        <a:lstStyle/>
        <a:p>
          <a:endParaRPr lang="en-US"/>
        </a:p>
      </dgm:t>
    </dgm:pt>
    <dgm:pt modelId="{900B9AFA-A4D6-0F4E-9E45-9A363C9076D2}" type="pres">
      <dgm:prSet presAssocID="{C105EFD5-7D38-4CE3-BC9B-B66D20F1598B}" presName="diagram" presStyleCnt="0">
        <dgm:presLayoutVars>
          <dgm:dir/>
          <dgm:resizeHandles val="exact"/>
        </dgm:presLayoutVars>
      </dgm:prSet>
      <dgm:spPr/>
    </dgm:pt>
    <dgm:pt modelId="{F911D644-4F60-064D-87D2-59EC7286CF4B}" type="pres">
      <dgm:prSet presAssocID="{6B15598F-465E-4013-B10B-3BC07AB4E945}" presName="arrow" presStyleLbl="node1" presStyleIdx="0" presStyleCnt="2" custScaleX="132409" custScaleY="127220" custRadScaleRad="105265" custRadScaleInc="-10117">
        <dgm:presLayoutVars>
          <dgm:bulletEnabled val="1"/>
        </dgm:presLayoutVars>
      </dgm:prSet>
      <dgm:spPr/>
    </dgm:pt>
    <dgm:pt modelId="{BD026B64-58BB-B845-B390-3FCC770FA871}" type="pres">
      <dgm:prSet presAssocID="{F4D8F943-1DF3-4688-9042-F01D961D1E8B}" presName="arrow" presStyleLbl="node1" presStyleIdx="1" presStyleCnt="2" custScaleX="137839" custScaleY="157925" custRadScaleRad="105255" custRadScaleInc="10120">
        <dgm:presLayoutVars>
          <dgm:bulletEnabled val="1"/>
        </dgm:presLayoutVars>
      </dgm:prSet>
      <dgm:spPr/>
    </dgm:pt>
  </dgm:ptLst>
  <dgm:cxnLst>
    <dgm:cxn modelId="{A12D9C10-C336-F84B-B8F4-D3D44939ADA2}" type="presOf" srcId="{C105EFD5-7D38-4CE3-BC9B-B66D20F1598B}" destId="{900B9AFA-A4D6-0F4E-9E45-9A363C9076D2}" srcOrd="0" destOrd="0" presId="urn:microsoft.com/office/officeart/2005/8/layout/arrow5"/>
    <dgm:cxn modelId="{4DB99B82-78E4-46D9-9854-BA88C9005929}" srcId="{C105EFD5-7D38-4CE3-BC9B-B66D20F1598B}" destId="{6B15598F-465E-4013-B10B-3BC07AB4E945}" srcOrd="0" destOrd="0" parTransId="{CB349C88-14A9-4D5C-ABE7-0C53AE001DC1}" sibTransId="{9464EC14-1393-4EA2-8ACA-586E3A8EB5C3}"/>
    <dgm:cxn modelId="{B81C82A4-538F-8F46-B91E-76EBE05C9C74}" type="presOf" srcId="{6B15598F-465E-4013-B10B-3BC07AB4E945}" destId="{F911D644-4F60-064D-87D2-59EC7286CF4B}" srcOrd="0" destOrd="0" presId="urn:microsoft.com/office/officeart/2005/8/layout/arrow5"/>
    <dgm:cxn modelId="{04DCBBEF-1195-4459-B46C-398B7FF21F6C}" srcId="{C105EFD5-7D38-4CE3-BC9B-B66D20F1598B}" destId="{F4D8F943-1DF3-4688-9042-F01D961D1E8B}" srcOrd="1" destOrd="0" parTransId="{1AF24C9C-2758-4633-93E4-1960AB490822}" sibTransId="{FB635C56-AFD7-446A-B462-4A5E5C546402}"/>
    <dgm:cxn modelId="{3A3375F5-9C10-B844-8528-04983CA9AF6C}" type="presOf" srcId="{F4D8F943-1DF3-4688-9042-F01D961D1E8B}" destId="{BD026B64-58BB-B845-B390-3FCC770FA871}" srcOrd="0" destOrd="0" presId="urn:microsoft.com/office/officeart/2005/8/layout/arrow5"/>
    <dgm:cxn modelId="{3D8C5ACC-522F-7B47-AEF9-5A4279398EC9}" type="presParOf" srcId="{900B9AFA-A4D6-0F4E-9E45-9A363C9076D2}" destId="{F911D644-4F60-064D-87D2-59EC7286CF4B}" srcOrd="0" destOrd="0" presId="urn:microsoft.com/office/officeart/2005/8/layout/arrow5"/>
    <dgm:cxn modelId="{ECD909D5-5ED0-F24C-9CFB-DDE1C2B0419E}" type="presParOf" srcId="{900B9AFA-A4D6-0F4E-9E45-9A363C9076D2}" destId="{BD026B64-58BB-B845-B390-3FCC770FA87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99D8E8-21B8-471E-A3E6-ABE7DFDD067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499837-6103-45B4-BFBA-F3DDE031C77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Ejemplos: </a:t>
          </a:r>
          <a:r>
            <a:rPr lang="es-ES" i="1" dirty="0">
              <a:solidFill>
                <a:schemeClr val="tx1"/>
              </a:solidFill>
            </a:rPr>
            <a:t>Las niñas</a:t>
          </a:r>
          <a:r>
            <a:rPr lang="es-ES" dirty="0">
              <a:solidFill>
                <a:schemeClr val="tx1"/>
              </a:solidFill>
            </a:rPr>
            <a:t>, </a:t>
          </a:r>
          <a:r>
            <a:rPr lang="es-ES" i="1" dirty="0">
              <a:solidFill>
                <a:schemeClr val="tx1"/>
              </a:solidFill>
            </a:rPr>
            <a:t>Fuerte terremoto</a:t>
          </a:r>
          <a:r>
            <a:rPr lang="es-ES" dirty="0">
              <a:solidFill>
                <a:schemeClr val="tx1"/>
              </a:solidFill>
            </a:rPr>
            <a:t>, </a:t>
          </a:r>
          <a:r>
            <a:rPr lang="es-ES" i="1" dirty="0">
              <a:solidFill>
                <a:schemeClr val="tx1"/>
              </a:solidFill>
            </a:rPr>
            <a:t>muy grande</a:t>
          </a:r>
          <a:r>
            <a:rPr lang="es-ES" dirty="0">
              <a:solidFill>
                <a:schemeClr val="tx1"/>
              </a:solidFill>
            </a:rPr>
            <a:t> o </a:t>
          </a:r>
          <a:r>
            <a:rPr lang="es-ES" i="1" dirty="0">
              <a:solidFill>
                <a:schemeClr val="tx1"/>
              </a:solidFill>
            </a:rPr>
            <a:t>por la mañana</a:t>
          </a:r>
          <a:r>
            <a:rPr lang="en-US" dirty="0">
              <a:solidFill>
                <a:schemeClr val="tx1"/>
              </a:solidFill>
            </a:rPr>
            <a:t> </a:t>
          </a:r>
        </a:p>
      </dgm:t>
    </dgm:pt>
    <dgm:pt modelId="{6E2C5A81-F1DB-4958-B47D-2AEFF8B37090}" type="parTrans" cxnId="{6B89C784-EF40-4392-93C9-1D4979CF7400}">
      <dgm:prSet/>
      <dgm:spPr/>
      <dgm:t>
        <a:bodyPr/>
        <a:lstStyle/>
        <a:p>
          <a:endParaRPr lang="en-US"/>
        </a:p>
      </dgm:t>
    </dgm:pt>
    <dgm:pt modelId="{3D864A63-D239-4CF2-9E3E-1B67907B9C73}" type="sibTrans" cxnId="{6B89C784-EF40-4392-93C9-1D4979CF7400}">
      <dgm:prSet/>
      <dgm:spPr/>
      <dgm:t>
        <a:bodyPr/>
        <a:lstStyle/>
        <a:p>
          <a:endParaRPr lang="en-US"/>
        </a:p>
      </dgm:t>
    </dgm:pt>
    <dgm:pt modelId="{1BE2B4FE-5AF8-49F6-9615-287A6618CE04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elemento constante (NÚCLEO) puede realizar la misma función que toda la construcción</a:t>
          </a:r>
          <a:r>
            <a:rPr lang="en-US" dirty="0">
              <a:solidFill>
                <a:schemeClr val="tx1"/>
              </a:solidFill>
            </a:rPr>
            <a:t> :</a:t>
          </a:r>
        </a:p>
      </dgm:t>
    </dgm:pt>
    <dgm:pt modelId="{AE7D5D38-DAC7-44A1-8BC1-2FD81041744C}" type="parTrans" cxnId="{9410FECE-1382-47E2-8216-A348447BFC66}">
      <dgm:prSet/>
      <dgm:spPr/>
      <dgm:t>
        <a:bodyPr/>
        <a:lstStyle/>
        <a:p>
          <a:endParaRPr lang="en-US"/>
        </a:p>
      </dgm:t>
    </dgm:pt>
    <dgm:pt modelId="{3758CE17-E8C4-42BA-AD56-527266D99DF7}" type="sibTrans" cxnId="{9410FECE-1382-47E2-8216-A348447BFC66}">
      <dgm:prSet/>
      <dgm:spPr/>
      <dgm:t>
        <a:bodyPr/>
        <a:lstStyle/>
        <a:p>
          <a:endParaRPr lang="en-US"/>
        </a:p>
      </dgm:t>
    </dgm:pt>
    <dgm:pt modelId="{888EEBB1-FB63-4849-B488-B09182D881EA}">
      <dgm:prSet/>
      <dgm:spPr/>
      <dgm:t>
        <a:bodyPr/>
        <a:lstStyle/>
        <a:p>
          <a:pPr>
            <a:buFontTx/>
            <a:buNone/>
          </a:pPr>
          <a:r>
            <a:rPr lang="es-ES_tradnl" i="1">
              <a:solidFill>
                <a:schemeClr val="tx1"/>
              </a:solidFill>
            </a:rPr>
            <a:t>Compró </a:t>
          </a:r>
          <a:r>
            <a:rPr lang="es-ES_tradnl">
              <a:solidFill>
                <a:schemeClr val="tx1"/>
              </a:solidFill>
            </a:rPr>
            <a:t>los cuentos infantiles                           *Compró los</a:t>
          </a:r>
          <a:endParaRPr lang="en-US">
            <a:solidFill>
              <a:schemeClr val="tx1"/>
            </a:solidFill>
          </a:endParaRPr>
        </a:p>
      </dgm:t>
    </dgm:pt>
    <dgm:pt modelId="{D52BCF49-2BA8-4418-8738-B096616350E5}" type="parTrans" cxnId="{D6003879-6512-429F-9185-8C45C2E92E93}">
      <dgm:prSet/>
      <dgm:spPr/>
      <dgm:t>
        <a:bodyPr/>
        <a:lstStyle/>
        <a:p>
          <a:endParaRPr lang="en-US"/>
        </a:p>
      </dgm:t>
    </dgm:pt>
    <dgm:pt modelId="{E84B9D38-6336-4B40-9EF5-56EA563465E6}" type="sibTrans" cxnId="{D6003879-6512-429F-9185-8C45C2E92E93}">
      <dgm:prSet/>
      <dgm:spPr/>
      <dgm:t>
        <a:bodyPr/>
        <a:lstStyle/>
        <a:p>
          <a:endParaRPr lang="en-US"/>
        </a:p>
      </dgm:t>
    </dgm:pt>
    <dgm:pt modelId="{F34BAFAC-0C90-419C-BC80-2F552245128D}">
      <dgm:prSet/>
      <dgm:spPr/>
      <dgm:t>
        <a:bodyPr/>
        <a:lstStyle/>
        <a:p>
          <a:pPr>
            <a:buFontTx/>
            <a:buNone/>
          </a:pPr>
          <a:r>
            <a:rPr lang="es-ES_tradnl" i="1">
              <a:solidFill>
                <a:schemeClr val="tx1"/>
              </a:solidFill>
            </a:rPr>
            <a:t>Compró</a:t>
          </a:r>
          <a:r>
            <a:rPr lang="es-ES_tradnl">
              <a:solidFill>
                <a:schemeClr val="tx1"/>
              </a:solidFill>
            </a:rPr>
            <a:t> cuentos                                                     </a:t>
          </a:r>
          <a:r>
            <a:rPr lang="es-ES_tradnl" i="1">
              <a:solidFill>
                <a:schemeClr val="tx1"/>
              </a:solidFill>
            </a:rPr>
            <a:t>* Compró </a:t>
          </a:r>
          <a:r>
            <a:rPr lang="es-ES_tradnl">
              <a:solidFill>
                <a:schemeClr val="tx1"/>
              </a:solidFill>
            </a:rPr>
            <a:t>infantiles</a:t>
          </a:r>
          <a:endParaRPr lang="en-US">
            <a:solidFill>
              <a:schemeClr val="tx1"/>
            </a:solidFill>
          </a:endParaRPr>
        </a:p>
      </dgm:t>
    </dgm:pt>
    <dgm:pt modelId="{0BD9A296-98E0-47FE-A920-E7214019E563}" type="parTrans" cxnId="{F8B5E7AC-9AFC-424A-9E97-B657F939FBC1}">
      <dgm:prSet/>
      <dgm:spPr/>
      <dgm:t>
        <a:bodyPr/>
        <a:lstStyle/>
        <a:p>
          <a:endParaRPr lang="en-US"/>
        </a:p>
      </dgm:t>
    </dgm:pt>
    <dgm:pt modelId="{C1C469B8-041C-468B-9817-BEA85E16124E}" type="sibTrans" cxnId="{F8B5E7AC-9AFC-424A-9E97-B657F939FBC1}">
      <dgm:prSet/>
      <dgm:spPr/>
      <dgm:t>
        <a:bodyPr/>
        <a:lstStyle/>
        <a:p>
          <a:endParaRPr lang="en-US"/>
        </a:p>
      </dgm:t>
    </dgm:pt>
    <dgm:pt modelId="{540DE1EA-6878-914E-974C-11E29543DC4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Hay </a:t>
          </a:r>
          <a:r>
            <a:rPr lang="en-US" dirty="0" err="1">
              <a:solidFill>
                <a:schemeClr val="tx1"/>
              </a:solidFill>
            </a:rPr>
            <a:t>frases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exocéntricas</a:t>
          </a:r>
          <a:r>
            <a:rPr lang="en-US" dirty="0">
              <a:solidFill>
                <a:schemeClr val="tx1"/>
              </a:solidFill>
            </a:rPr>
            <a:t> (con dos </a:t>
          </a:r>
          <a:r>
            <a:rPr lang="en-US" dirty="0" err="1">
              <a:solidFill>
                <a:schemeClr val="tx1"/>
              </a:solidFill>
            </a:rPr>
            <a:t>elementos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obligatorios</a:t>
          </a:r>
          <a:r>
            <a:rPr lang="en-US" dirty="0">
              <a:solidFill>
                <a:schemeClr val="tx1"/>
              </a:solidFill>
            </a:rPr>
            <a:t>) y </a:t>
          </a:r>
          <a:r>
            <a:rPr lang="en-US" dirty="0" err="1">
              <a:solidFill>
                <a:schemeClr val="tx1"/>
              </a:solidFill>
            </a:rPr>
            <a:t>frases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endocéntricas</a:t>
          </a:r>
          <a:r>
            <a:rPr lang="en-US" dirty="0">
              <a:solidFill>
                <a:schemeClr val="tx1"/>
              </a:solidFill>
            </a:rPr>
            <a:t> (con un </a:t>
          </a:r>
          <a:r>
            <a:rPr lang="en-US" dirty="0" err="1">
              <a:solidFill>
                <a:schemeClr val="tx1"/>
              </a:solidFill>
            </a:rPr>
            <a:t>elemento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obligatorio</a:t>
          </a:r>
          <a:r>
            <a:rPr lang="en-US" dirty="0">
              <a:solidFill>
                <a:schemeClr val="tx1"/>
              </a:solidFill>
            </a:rPr>
            <a:t> y uno/</a:t>
          </a:r>
          <a:r>
            <a:rPr lang="en-US" dirty="0" err="1">
              <a:solidFill>
                <a:schemeClr val="tx1"/>
              </a:solidFill>
            </a:rPr>
            <a:t>varios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opcionales</a:t>
          </a:r>
          <a:r>
            <a:rPr lang="en-US" dirty="0">
              <a:solidFill>
                <a:schemeClr val="tx1"/>
              </a:solidFill>
            </a:rPr>
            <a:t>)</a:t>
          </a:r>
        </a:p>
      </dgm:t>
    </dgm:pt>
    <dgm:pt modelId="{C225CB25-8464-C547-9D4C-45CC7E93A70C}" type="parTrans" cxnId="{AFC4A5F6-6DD4-4B40-81F6-1A66556EDB92}">
      <dgm:prSet/>
      <dgm:spPr/>
      <dgm:t>
        <a:bodyPr/>
        <a:lstStyle/>
        <a:p>
          <a:endParaRPr lang="en-US"/>
        </a:p>
      </dgm:t>
    </dgm:pt>
    <dgm:pt modelId="{3780E95C-CC68-134B-969A-823EAF8C3616}" type="sibTrans" cxnId="{AFC4A5F6-6DD4-4B40-81F6-1A66556EDB92}">
      <dgm:prSet/>
      <dgm:spPr/>
      <dgm:t>
        <a:bodyPr/>
        <a:lstStyle/>
        <a:p>
          <a:endParaRPr lang="en-US"/>
        </a:p>
      </dgm:t>
    </dgm:pt>
    <dgm:pt modelId="{6AF91FC0-2EBD-684B-90C3-351DEAB19F9B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nominal		 		• </a:t>
          </a:r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adjetiva</a:t>
          </a:r>
          <a:r>
            <a:rPr lang="en-US" dirty="0">
              <a:solidFill>
                <a:schemeClr val="tx1"/>
              </a:solidFill>
            </a:rPr>
            <a:t>           		   • </a:t>
          </a:r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adverbial</a:t>
          </a:r>
        </a:p>
      </dgm:t>
    </dgm:pt>
    <dgm:pt modelId="{ED13CAA9-ED72-E543-843D-8D971C8AE56F}" type="parTrans" cxnId="{E6E14C5D-27AE-754A-BCCB-B14C994BFD9C}">
      <dgm:prSet/>
      <dgm:spPr/>
      <dgm:t>
        <a:bodyPr/>
        <a:lstStyle/>
        <a:p>
          <a:endParaRPr lang="en-US"/>
        </a:p>
      </dgm:t>
    </dgm:pt>
    <dgm:pt modelId="{5C2A40C8-D82C-D54F-803D-9C3DAAA0C674}" type="sibTrans" cxnId="{E6E14C5D-27AE-754A-BCCB-B14C994BFD9C}">
      <dgm:prSet/>
      <dgm:spPr/>
      <dgm:t>
        <a:bodyPr/>
        <a:lstStyle/>
        <a:p>
          <a:endParaRPr lang="en-US"/>
        </a:p>
      </dgm:t>
    </dgm:pt>
    <dgm:pt modelId="{5DCCD0F3-5FB3-F94A-A469-FD092B681D60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Frases</a:t>
          </a:r>
          <a:r>
            <a:rPr lang="en-US" dirty="0">
              <a:solidFill>
                <a:schemeClr val="tx1"/>
              </a:solidFill>
            </a:rPr>
            <a:t> con CARACTERIZADOR + </a:t>
          </a:r>
          <a:r>
            <a:rPr lang="en-US" u="sng" dirty="0">
              <a:solidFill>
                <a:schemeClr val="tx1"/>
              </a:solidFill>
            </a:rPr>
            <a:t>NÚCLEO</a:t>
          </a:r>
          <a:r>
            <a:rPr lang="en-US" dirty="0">
              <a:solidFill>
                <a:schemeClr val="tx1"/>
              </a:solidFill>
            </a:rPr>
            <a:t> + MODIFICADOR (</a:t>
          </a:r>
          <a:r>
            <a:rPr lang="en-US" u="sng" dirty="0" err="1">
              <a:solidFill>
                <a:schemeClr val="tx1"/>
              </a:solidFill>
            </a:rPr>
            <a:t>Constante</a:t>
          </a:r>
          <a:r>
            <a:rPr lang="en-US" dirty="0">
              <a:solidFill>
                <a:schemeClr val="tx1"/>
              </a:solidFill>
            </a:rPr>
            <a:t> + Variables): </a:t>
          </a:r>
          <a:br>
            <a:rPr lang="en-US" dirty="0">
              <a:solidFill>
                <a:schemeClr val="tx1"/>
              </a:solidFill>
            </a:rPr>
          </a:br>
          <a:r>
            <a:rPr lang="en-US" i="1" dirty="0" err="1">
              <a:solidFill>
                <a:schemeClr val="tx1"/>
              </a:solidFill>
            </a:rPr>
            <a:t>unos</a:t>
          </a:r>
          <a:r>
            <a:rPr lang="en-US" i="1" dirty="0">
              <a:solidFill>
                <a:schemeClr val="tx1"/>
              </a:solidFill>
            </a:rPr>
            <a:t> </a:t>
          </a:r>
          <a:r>
            <a:rPr lang="en-US" i="1" dirty="0" err="1">
              <a:solidFill>
                <a:schemeClr val="tx1"/>
              </a:solidFill>
            </a:rPr>
            <a:t>cuentos</a:t>
          </a:r>
          <a:r>
            <a:rPr lang="en-US" i="1" dirty="0">
              <a:solidFill>
                <a:schemeClr val="tx1"/>
              </a:solidFill>
            </a:rPr>
            <a:t> </a:t>
          </a:r>
          <a:r>
            <a:rPr lang="en-US" i="1" dirty="0" err="1">
              <a:solidFill>
                <a:schemeClr val="tx1"/>
              </a:solidFill>
            </a:rPr>
            <a:t>infantiles</a:t>
          </a:r>
          <a:endParaRPr lang="en-US" i="1" dirty="0">
            <a:solidFill>
              <a:schemeClr val="tx1"/>
            </a:solidFill>
          </a:endParaRPr>
        </a:p>
      </dgm:t>
    </dgm:pt>
    <dgm:pt modelId="{FB8D1A71-28CF-B244-822D-A436F18C2F94}" type="parTrans" cxnId="{6ACD5A5B-8AB1-2B41-957E-C77328B7C85A}">
      <dgm:prSet/>
      <dgm:spPr/>
      <dgm:t>
        <a:bodyPr/>
        <a:lstStyle/>
        <a:p>
          <a:endParaRPr lang="en-US"/>
        </a:p>
      </dgm:t>
    </dgm:pt>
    <dgm:pt modelId="{19F9080E-9799-2142-B3C2-51A1C3B40F48}" type="sibTrans" cxnId="{6ACD5A5B-8AB1-2B41-957E-C77328B7C85A}">
      <dgm:prSet/>
      <dgm:spPr/>
      <dgm:t>
        <a:bodyPr/>
        <a:lstStyle/>
        <a:p>
          <a:endParaRPr lang="en-US"/>
        </a:p>
      </dgm:t>
    </dgm:pt>
    <dgm:pt modelId="{D9CC439D-E7E5-7540-A82B-60356A3CC68F}">
      <dgm:prSet/>
      <dgm:spPr/>
      <dgm:t>
        <a:bodyPr/>
        <a:lstStyle/>
        <a:p>
          <a:pPr>
            <a:buFontTx/>
            <a:buNone/>
          </a:pPr>
          <a:r>
            <a:rPr lang="en-US">
              <a:solidFill>
                <a:schemeClr val="tx1"/>
              </a:solidFill>
            </a:rPr>
            <a:t>CARACTERIZADOR: </a:t>
          </a:r>
          <a:r>
            <a:rPr lang="en-US" err="1">
              <a:solidFill>
                <a:schemeClr val="tx1"/>
              </a:solidFill>
            </a:rPr>
            <a:t>artículos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demostrativos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posesivos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numerales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algunos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indefinidos</a:t>
          </a:r>
          <a:endParaRPr lang="en-US">
            <a:solidFill>
              <a:schemeClr val="tx1"/>
            </a:solidFill>
          </a:endParaRPr>
        </a:p>
      </dgm:t>
    </dgm:pt>
    <dgm:pt modelId="{2BBF7866-EE84-4E42-9690-CE3FBAD9EA26}" type="parTrans" cxnId="{2B6629DD-4D37-4440-B2C1-2D9C86498AFD}">
      <dgm:prSet/>
      <dgm:spPr/>
      <dgm:t>
        <a:bodyPr/>
        <a:lstStyle/>
        <a:p>
          <a:endParaRPr lang="en-US"/>
        </a:p>
      </dgm:t>
    </dgm:pt>
    <dgm:pt modelId="{CD19B5E5-5AEE-DF4B-B57E-3D1DE42E68ED}" type="sibTrans" cxnId="{2B6629DD-4D37-4440-B2C1-2D9C86498AFD}">
      <dgm:prSet/>
      <dgm:spPr/>
      <dgm:t>
        <a:bodyPr/>
        <a:lstStyle/>
        <a:p>
          <a:endParaRPr lang="en-US"/>
        </a:p>
      </dgm:t>
    </dgm:pt>
    <dgm:pt modelId="{90B9FD7B-1C96-B742-AF92-E70A4C1FBB87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preposicional</a:t>
          </a:r>
          <a:r>
            <a:rPr lang="en-US" dirty="0">
              <a:solidFill>
                <a:schemeClr val="tx1"/>
              </a:solidFill>
            </a:rPr>
            <a:t>          		• (</a:t>
          </a:r>
          <a:r>
            <a:rPr lang="en-US" dirty="0" err="1">
              <a:solidFill>
                <a:schemeClr val="tx1"/>
              </a:solidFill>
            </a:rPr>
            <a:t>Frase</a:t>
          </a:r>
          <a:r>
            <a:rPr lang="en-US" dirty="0">
              <a:solidFill>
                <a:schemeClr val="tx1"/>
              </a:solidFill>
            </a:rPr>
            <a:t> verbal)</a:t>
          </a:r>
        </a:p>
      </dgm:t>
    </dgm:pt>
    <dgm:pt modelId="{89D9AAEA-9AAF-3841-B373-FA4C9242D748}" type="parTrans" cxnId="{104A6F7A-9ED4-2B47-B8AC-5A9D2EA1B479}">
      <dgm:prSet/>
      <dgm:spPr/>
      <dgm:t>
        <a:bodyPr/>
        <a:lstStyle/>
        <a:p>
          <a:endParaRPr lang="en-US"/>
        </a:p>
      </dgm:t>
    </dgm:pt>
    <dgm:pt modelId="{291542F4-344E-A045-A9CD-F4D1A2507FB1}" type="sibTrans" cxnId="{104A6F7A-9ED4-2B47-B8AC-5A9D2EA1B479}">
      <dgm:prSet/>
      <dgm:spPr/>
      <dgm:t>
        <a:bodyPr/>
        <a:lstStyle/>
        <a:p>
          <a:endParaRPr lang="en-US"/>
        </a:p>
      </dgm:t>
    </dgm:pt>
    <dgm:pt modelId="{010370C7-9A7E-D842-A317-BCC9C3E72D8B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Tipos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frases</a:t>
          </a:r>
          <a:r>
            <a:rPr lang="en-US" dirty="0">
              <a:solidFill>
                <a:schemeClr val="tx1"/>
              </a:solidFill>
            </a:rPr>
            <a:t>:</a:t>
          </a:r>
        </a:p>
      </dgm:t>
    </dgm:pt>
    <dgm:pt modelId="{69513ED4-7ADD-A645-A96E-0CBFF13F65A3}" type="parTrans" cxnId="{D93496A8-5848-A441-AAA4-57309BF582CE}">
      <dgm:prSet/>
      <dgm:spPr/>
      <dgm:t>
        <a:bodyPr/>
        <a:lstStyle/>
        <a:p>
          <a:endParaRPr lang="en-US"/>
        </a:p>
      </dgm:t>
    </dgm:pt>
    <dgm:pt modelId="{62403B85-1F02-E44B-90DD-D9BAEB85D596}" type="sibTrans" cxnId="{D93496A8-5848-A441-AAA4-57309BF582CE}">
      <dgm:prSet/>
      <dgm:spPr/>
      <dgm:t>
        <a:bodyPr/>
        <a:lstStyle/>
        <a:p>
          <a:endParaRPr lang="en-US"/>
        </a:p>
      </dgm:t>
    </dgm:pt>
    <dgm:pt modelId="{5751E5C6-2BF7-6341-BCB8-A83E0F648744}" type="pres">
      <dgm:prSet presAssocID="{E399D8E8-21B8-471E-A3E6-ABE7DFDD0670}" presName="linear" presStyleCnt="0">
        <dgm:presLayoutVars>
          <dgm:animLvl val="lvl"/>
          <dgm:resizeHandles val="exact"/>
        </dgm:presLayoutVars>
      </dgm:prSet>
      <dgm:spPr/>
    </dgm:pt>
    <dgm:pt modelId="{D97D37FB-6892-5D4A-91F1-194800CC979D}" type="pres">
      <dgm:prSet presAssocID="{6A499837-6103-45B4-BFBA-F3DDE031C77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2C1C589-C5CE-2442-B5D7-9F414F7335CA}" type="pres">
      <dgm:prSet presAssocID="{3D864A63-D239-4CF2-9E3E-1B67907B9C73}" presName="spacer" presStyleCnt="0"/>
      <dgm:spPr/>
    </dgm:pt>
    <dgm:pt modelId="{594D9A7D-A6E0-C44C-A8FD-61B737DFA7F8}" type="pres">
      <dgm:prSet presAssocID="{540DE1EA-6878-914E-974C-11E29543DC4A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665F6B3-4816-3D46-BBEA-916D6D82E519}" type="pres">
      <dgm:prSet presAssocID="{3780E95C-CC68-134B-969A-823EAF8C3616}" presName="spacer" presStyleCnt="0"/>
      <dgm:spPr/>
    </dgm:pt>
    <dgm:pt modelId="{E3FB333F-BD7F-254C-9CD7-A63620FB2E39}" type="pres">
      <dgm:prSet presAssocID="{010370C7-9A7E-D842-A317-BCC9C3E72D8B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5BA43F4-0F65-EE41-A19F-8AF4F110893C}" type="pres">
      <dgm:prSet presAssocID="{010370C7-9A7E-D842-A317-BCC9C3E72D8B}" presName="childText" presStyleLbl="revTx" presStyleIdx="0" presStyleCnt="2">
        <dgm:presLayoutVars>
          <dgm:bulletEnabled val="1"/>
        </dgm:presLayoutVars>
      </dgm:prSet>
      <dgm:spPr/>
    </dgm:pt>
    <dgm:pt modelId="{E2B29DBC-F806-D447-8E93-7E9286DB2B86}" type="pres">
      <dgm:prSet presAssocID="{5DCCD0F3-5FB3-F94A-A469-FD092B681D60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7E50F4C-4377-7145-8653-DB274945DE76}" type="pres">
      <dgm:prSet presAssocID="{19F9080E-9799-2142-B3C2-51A1C3B40F48}" presName="spacer" presStyleCnt="0"/>
      <dgm:spPr/>
    </dgm:pt>
    <dgm:pt modelId="{5F1C34E3-A9C4-9C41-8B3E-5E97ED08DD9E}" type="pres">
      <dgm:prSet presAssocID="{1BE2B4FE-5AF8-49F6-9615-287A6618CE0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A7474FD-ACF1-5648-B1CB-A5F6855ADBA5}" type="pres">
      <dgm:prSet presAssocID="{1BE2B4FE-5AF8-49F6-9615-287A6618CE04}" presName="childText" presStyleLbl="revTx" presStyleIdx="1" presStyleCnt="2">
        <dgm:presLayoutVars>
          <dgm:bulletEnabled val="1"/>
        </dgm:presLayoutVars>
      </dgm:prSet>
      <dgm:spPr/>
    </dgm:pt>
    <dgm:pt modelId="{EA8FD66C-D292-FE42-B505-5A5EFABCF9CC}" type="pres">
      <dgm:prSet presAssocID="{D9CC439D-E7E5-7540-A82B-60356A3CC68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F6CC002-F614-1149-AA40-9BAFDE1B7E43}" type="presOf" srcId="{888EEBB1-FB63-4849-B488-B09182D881EA}" destId="{8A7474FD-ACF1-5648-B1CB-A5F6855ADBA5}" srcOrd="0" destOrd="0" presId="urn:microsoft.com/office/officeart/2005/8/layout/vList2"/>
    <dgm:cxn modelId="{32B94A34-D02E-074B-B94D-AB6258517004}" type="presOf" srcId="{F34BAFAC-0C90-419C-BC80-2F552245128D}" destId="{8A7474FD-ACF1-5648-B1CB-A5F6855ADBA5}" srcOrd="0" destOrd="1" presId="urn:microsoft.com/office/officeart/2005/8/layout/vList2"/>
    <dgm:cxn modelId="{2ABC0035-C8FC-064F-8255-2C45F6F04C3A}" type="presOf" srcId="{6A499837-6103-45B4-BFBA-F3DDE031C776}" destId="{D97D37FB-6892-5D4A-91F1-194800CC979D}" srcOrd="0" destOrd="0" presId="urn:microsoft.com/office/officeart/2005/8/layout/vList2"/>
    <dgm:cxn modelId="{FDDD7C37-3CD0-4E42-B8FD-2AEA72C86BA2}" type="presOf" srcId="{1BE2B4FE-5AF8-49F6-9615-287A6618CE04}" destId="{5F1C34E3-A9C4-9C41-8B3E-5E97ED08DD9E}" srcOrd="0" destOrd="0" presId="urn:microsoft.com/office/officeart/2005/8/layout/vList2"/>
    <dgm:cxn modelId="{ED1F323A-B7B5-2044-90E1-19E56D84B45E}" type="presOf" srcId="{5DCCD0F3-5FB3-F94A-A469-FD092B681D60}" destId="{E2B29DBC-F806-D447-8E93-7E9286DB2B86}" srcOrd="0" destOrd="0" presId="urn:microsoft.com/office/officeart/2005/8/layout/vList2"/>
    <dgm:cxn modelId="{42E69A44-9DCF-6948-99F0-D147A3720E6C}" type="presOf" srcId="{E399D8E8-21B8-471E-A3E6-ABE7DFDD0670}" destId="{5751E5C6-2BF7-6341-BCB8-A83E0F648744}" srcOrd="0" destOrd="0" presId="urn:microsoft.com/office/officeart/2005/8/layout/vList2"/>
    <dgm:cxn modelId="{6ACD5A5B-8AB1-2B41-957E-C77328B7C85A}" srcId="{E399D8E8-21B8-471E-A3E6-ABE7DFDD0670}" destId="{5DCCD0F3-5FB3-F94A-A469-FD092B681D60}" srcOrd="3" destOrd="0" parTransId="{FB8D1A71-28CF-B244-822D-A436F18C2F94}" sibTransId="{19F9080E-9799-2142-B3C2-51A1C3B40F48}"/>
    <dgm:cxn modelId="{E6E14C5D-27AE-754A-BCCB-B14C994BFD9C}" srcId="{010370C7-9A7E-D842-A317-BCC9C3E72D8B}" destId="{6AF91FC0-2EBD-684B-90C3-351DEAB19F9B}" srcOrd="0" destOrd="0" parTransId="{ED13CAA9-ED72-E543-843D-8D971C8AE56F}" sibTransId="{5C2A40C8-D82C-D54F-803D-9C3DAAA0C674}"/>
    <dgm:cxn modelId="{D6003879-6512-429F-9185-8C45C2E92E93}" srcId="{1BE2B4FE-5AF8-49F6-9615-287A6618CE04}" destId="{888EEBB1-FB63-4849-B488-B09182D881EA}" srcOrd="0" destOrd="0" parTransId="{D52BCF49-2BA8-4418-8738-B096616350E5}" sibTransId="{E84B9D38-6336-4B40-9EF5-56EA563465E6}"/>
    <dgm:cxn modelId="{104A6F7A-9ED4-2B47-B8AC-5A9D2EA1B479}" srcId="{010370C7-9A7E-D842-A317-BCC9C3E72D8B}" destId="{90B9FD7B-1C96-B742-AF92-E70A4C1FBB87}" srcOrd="1" destOrd="0" parTransId="{89D9AAEA-9AAF-3841-B373-FA4C9242D748}" sibTransId="{291542F4-344E-A045-A9CD-F4D1A2507FB1}"/>
    <dgm:cxn modelId="{FFC04980-01D3-6448-AC58-72DD64A0B0C7}" type="presOf" srcId="{D9CC439D-E7E5-7540-A82B-60356A3CC68F}" destId="{EA8FD66C-D292-FE42-B505-5A5EFABCF9CC}" srcOrd="0" destOrd="0" presId="urn:microsoft.com/office/officeart/2005/8/layout/vList2"/>
    <dgm:cxn modelId="{6B89C784-EF40-4392-93C9-1D4979CF7400}" srcId="{E399D8E8-21B8-471E-A3E6-ABE7DFDD0670}" destId="{6A499837-6103-45B4-BFBA-F3DDE031C776}" srcOrd="0" destOrd="0" parTransId="{6E2C5A81-F1DB-4958-B47D-2AEFF8B37090}" sibTransId="{3D864A63-D239-4CF2-9E3E-1B67907B9C73}"/>
    <dgm:cxn modelId="{670A6B9F-C23C-AA42-B5E3-2FDCB1F0F6B6}" type="presOf" srcId="{6AF91FC0-2EBD-684B-90C3-351DEAB19F9B}" destId="{C5BA43F4-0F65-EE41-A19F-8AF4F110893C}" srcOrd="0" destOrd="0" presId="urn:microsoft.com/office/officeart/2005/8/layout/vList2"/>
    <dgm:cxn modelId="{087877A5-3909-EA4C-952F-80AA1B9BC15C}" type="presOf" srcId="{540DE1EA-6878-914E-974C-11E29543DC4A}" destId="{594D9A7D-A6E0-C44C-A8FD-61B737DFA7F8}" srcOrd="0" destOrd="0" presId="urn:microsoft.com/office/officeart/2005/8/layout/vList2"/>
    <dgm:cxn modelId="{D93496A8-5848-A441-AAA4-57309BF582CE}" srcId="{E399D8E8-21B8-471E-A3E6-ABE7DFDD0670}" destId="{010370C7-9A7E-D842-A317-BCC9C3E72D8B}" srcOrd="2" destOrd="0" parTransId="{69513ED4-7ADD-A645-A96E-0CBFF13F65A3}" sibTransId="{62403B85-1F02-E44B-90DD-D9BAEB85D596}"/>
    <dgm:cxn modelId="{F8B5E7AC-9AFC-424A-9E97-B657F939FBC1}" srcId="{1BE2B4FE-5AF8-49F6-9615-287A6618CE04}" destId="{F34BAFAC-0C90-419C-BC80-2F552245128D}" srcOrd="1" destOrd="0" parTransId="{0BD9A296-98E0-47FE-A920-E7214019E563}" sibTransId="{C1C469B8-041C-468B-9817-BEA85E16124E}"/>
    <dgm:cxn modelId="{9410FECE-1382-47E2-8216-A348447BFC66}" srcId="{E399D8E8-21B8-471E-A3E6-ABE7DFDD0670}" destId="{1BE2B4FE-5AF8-49F6-9615-287A6618CE04}" srcOrd="4" destOrd="0" parTransId="{AE7D5D38-DAC7-44A1-8BC1-2FD81041744C}" sibTransId="{3758CE17-E8C4-42BA-AD56-527266D99DF7}"/>
    <dgm:cxn modelId="{10AE1BD8-7517-9D44-8EFF-8C76186BE41C}" type="presOf" srcId="{010370C7-9A7E-D842-A317-BCC9C3E72D8B}" destId="{E3FB333F-BD7F-254C-9CD7-A63620FB2E39}" srcOrd="0" destOrd="0" presId="urn:microsoft.com/office/officeart/2005/8/layout/vList2"/>
    <dgm:cxn modelId="{2B6629DD-4D37-4440-B2C1-2D9C86498AFD}" srcId="{E399D8E8-21B8-471E-A3E6-ABE7DFDD0670}" destId="{D9CC439D-E7E5-7540-A82B-60356A3CC68F}" srcOrd="5" destOrd="0" parTransId="{2BBF7866-EE84-4E42-9690-CE3FBAD9EA26}" sibTransId="{CD19B5E5-5AEE-DF4B-B57E-3D1DE42E68ED}"/>
    <dgm:cxn modelId="{94AFE7E5-77ED-8747-9465-E9778A6083D7}" type="presOf" srcId="{90B9FD7B-1C96-B742-AF92-E70A4C1FBB87}" destId="{C5BA43F4-0F65-EE41-A19F-8AF4F110893C}" srcOrd="0" destOrd="1" presId="urn:microsoft.com/office/officeart/2005/8/layout/vList2"/>
    <dgm:cxn modelId="{AFC4A5F6-6DD4-4B40-81F6-1A66556EDB92}" srcId="{E399D8E8-21B8-471E-A3E6-ABE7DFDD0670}" destId="{540DE1EA-6878-914E-974C-11E29543DC4A}" srcOrd="1" destOrd="0" parTransId="{C225CB25-8464-C547-9D4C-45CC7E93A70C}" sibTransId="{3780E95C-CC68-134B-969A-823EAF8C3616}"/>
    <dgm:cxn modelId="{111FAE4A-95C0-CF47-B3FD-89733055EDF8}" type="presParOf" srcId="{5751E5C6-2BF7-6341-BCB8-A83E0F648744}" destId="{D97D37FB-6892-5D4A-91F1-194800CC979D}" srcOrd="0" destOrd="0" presId="urn:microsoft.com/office/officeart/2005/8/layout/vList2"/>
    <dgm:cxn modelId="{7F32652F-8C07-384E-A564-68546EBDBC1B}" type="presParOf" srcId="{5751E5C6-2BF7-6341-BCB8-A83E0F648744}" destId="{72C1C589-C5CE-2442-B5D7-9F414F7335CA}" srcOrd="1" destOrd="0" presId="urn:microsoft.com/office/officeart/2005/8/layout/vList2"/>
    <dgm:cxn modelId="{3359CE53-A6FF-2B40-9EE2-0D2284CCC51A}" type="presParOf" srcId="{5751E5C6-2BF7-6341-BCB8-A83E0F648744}" destId="{594D9A7D-A6E0-C44C-A8FD-61B737DFA7F8}" srcOrd="2" destOrd="0" presId="urn:microsoft.com/office/officeart/2005/8/layout/vList2"/>
    <dgm:cxn modelId="{F8B1AC45-9641-2D45-BA97-CACEA7AAFC6D}" type="presParOf" srcId="{5751E5C6-2BF7-6341-BCB8-A83E0F648744}" destId="{9665F6B3-4816-3D46-BBEA-916D6D82E519}" srcOrd="3" destOrd="0" presId="urn:microsoft.com/office/officeart/2005/8/layout/vList2"/>
    <dgm:cxn modelId="{656C40CC-25D0-9641-A2DC-A8BE4EEA9707}" type="presParOf" srcId="{5751E5C6-2BF7-6341-BCB8-A83E0F648744}" destId="{E3FB333F-BD7F-254C-9CD7-A63620FB2E39}" srcOrd="4" destOrd="0" presId="urn:microsoft.com/office/officeart/2005/8/layout/vList2"/>
    <dgm:cxn modelId="{882662AD-3BAC-BE46-B5BE-FD216C3E1E51}" type="presParOf" srcId="{5751E5C6-2BF7-6341-BCB8-A83E0F648744}" destId="{C5BA43F4-0F65-EE41-A19F-8AF4F110893C}" srcOrd="5" destOrd="0" presId="urn:microsoft.com/office/officeart/2005/8/layout/vList2"/>
    <dgm:cxn modelId="{EE8C7A64-0D1D-C74A-B6AE-98EB39EA6C30}" type="presParOf" srcId="{5751E5C6-2BF7-6341-BCB8-A83E0F648744}" destId="{E2B29DBC-F806-D447-8E93-7E9286DB2B86}" srcOrd="6" destOrd="0" presId="urn:microsoft.com/office/officeart/2005/8/layout/vList2"/>
    <dgm:cxn modelId="{FA4A2FED-FA64-8747-9624-865BA3512A0B}" type="presParOf" srcId="{5751E5C6-2BF7-6341-BCB8-A83E0F648744}" destId="{A7E50F4C-4377-7145-8653-DB274945DE76}" srcOrd="7" destOrd="0" presId="urn:microsoft.com/office/officeart/2005/8/layout/vList2"/>
    <dgm:cxn modelId="{0985B0EA-5B5A-534C-9C0E-B30F902CEE4C}" type="presParOf" srcId="{5751E5C6-2BF7-6341-BCB8-A83E0F648744}" destId="{5F1C34E3-A9C4-9C41-8B3E-5E97ED08DD9E}" srcOrd="8" destOrd="0" presId="urn:microsoft.com/office/officeart/2005/8/layout/vList2"/>
    <dgm:cxn modelId="{A93DD748-9C1F-1A40-8208-F2938034EA84}" type="presParOf" srcId="{5751E5C6-2BF7-6341-BCB8-A83E0F648744}" destId="{8A7474FD-ACF1-5648-B1CB-A5F6855ADBA5}" srcOrd="9" destOrd="0" presId="urn:microsoft.com/office/officeart/2005/8/layout/vList2"/>
    <dgm:cxn modelId="{F69FF1FC-0A5E-184C-84CD-30441A23DA5B}" type="presParOf" srcId="{5751E5C6-2BF7-6341-BCB8-A83E0F648744}" destId="{EA8FD66C-D292-FE42-B505-5A5EFABCF9C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15919C-951D-47D4-B11A-AEEF36A2D52D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61393FF-1EFD-48FA-97C6-B8484674DED0}">
      <dgm:prSet custT="1"/>
      <dgm:spPr/>
      <dgm:t>
        <a:bodyPr/>
        <a:lstStyle/>
        <a:p>
          <a:r>
            <a:rPr lang="es-ES_tradnl" sz="2400" dirty="0">
              <a:solidFill>
                <a:schemeClr val="tx1">
                  <a:lumMod val="85000"/>
                  <a:lumOff val="15000"/>
                </a:schemeClr>
              </a:solidFill>
            </a:rPr>
            <a:t>d) Robaron ALGUNOS LIBROS ANTIGUOS DE LA BIBILIOTECA</a:t>
          </a:r>
          <a:endParaRPr lang="en-US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CF1B960-18BC-4ED0-8353-49F52D9C9610}" type="parTrans" cxnId="{1F90DA50-A612-48E8-904E-3018957AA4C1}">
      <dgm:prSet/>
      <dgm:spPr/>
      <dgm:t>
        <a:bodyPr/>
        <a:lstStyle/>
        <a:p>
          <a:endParaRPr lang="en-US"/>
        </a:p>
      </dgm:t>
    </dgm:pt>
    <dgm:pt modelId="{1AAB1308-6218-42B3-AE93-326E3282BD4D}" type="sibTrans" cxnId="{1F90DA50-A612-48E8-904E-3018957AA4C1}">
      <dgm:prSet/>
      <dgm:spPr/>
      <dgm:t>
        <a:bodyPr/>
        <a:lstStyle/>
        <a:p>
          <a:endParaRPr lang="en-US"/>
        </a:p>
      </dgm:t>
    </dgm:pt>
    <dgm:pt modelId="{E35598DC-1BDD-8742-B250-7DC6FD6A88B0}">
      <dgm:prSet custT="1"/>
      <dgm:spPr/>
      <dgm:t>
        <a:bodyPr/>
        <a:lstStyle/>
        <a:p>
          <a:r>
            <a:rPr lang="es-ES_tradnl" sz="2400" dirty="0">
              <a:solidFill>
                <a:schemeClr val="tx1">
                  <a:lumMod val="85000"/>
                  <a:lumOff val="15000"/>
                </a:schemeClr>
              </a:solidFill>
            </a:rPr>
            <a:t>a) Llegaron a las once de la noche </a:t>
          </a:r>
          <a:r>
            <a:rPr lang="es-ES_tradnl" sz="2400" cap="all" baseline="0" dirty="0">
              <a:solidFill>
                <a:schemeClr val="tx1">
                  <a:lumMod val="85000"/>
                  <a:lumOff val="15000"/>
                </a:schemeClr>
              </a:solidFill>
            </a:rPr>
            <a:t>otros vecinos</a:t>
          </a:r>
          <a:endParaRPr lang="en-US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6B8CD43-E5AD-194A-B3AB-C0D30F623196}" type="parTrans" cxnId="{56875543-BB1D-3C4F-9F7F-4CF98E85BFA1}">
      <dgm:prSet/>
      <dgm:spPr/>
      <dgm:t>
        <a:bodyPr/>
        <a:lstStyle/>
        <a:p>
          <a:endParaRPr lang="en-US"/>
        </a:p>
      </dgm:t>
    </dgm:pt>
    <dgm:pt modelId="{4B31147E-863A-1E4E-B6AE-589CB6A8A86D}" type="sibTrans" cxnId="{56875543-BB1D-3C4F-9F7F-4CF98E85BFA1}">
      <dgm:prSet/>
      <dgm:spPr/>
      <dgm:t>
        <a:bodyPr/>
        <a:lstStyle/>
        <a:p>
          <a:endParaRPr lang="en-US"/>
        </a:p>
      </dgm:t>
    </dgm:pt>
    <dgm:pt modelId="{167FA3A8-E7A1-B345-9701-B3633A1E305F}">
      <dgm:prSet custT="1"/>
      <dgm:spPr>
        <a:solidFill>
          <a:srgbClr val="0099FF"/>
        </a:solidFill>
      </dgm:spPr>
      <dgm:t>
        <a:bodyPr/>
        <a:lstStyle/>
        <a:p>
          <a:r>
            <a:rPr lang="en-US" sz="2400" dirty="0">
              <a:solidFill>
                <a:schemeClr val="tx1">
                  <a:lumMod val="85000"/>
                  <a:lumOff val="15000"/>
                </a:schemeClr>
              </a:solidFill>
            </a:rPr>
            <a:t>b) En el mercado de los domingos venden FRUTA ECOLÓGICA</a:t>
          </a:r>
        </a:p>
      </dgm:t>
    </dgm:pt>
    <dgm:pt modelId="{D6F79CC0-0BC6-B740-A151-2130A5A7564F}" type="parTrans" cxnId="{559D5C41-AF95-2B40-AF86-CF566ADD64B1}">
      <dgm:prSet/>
      <dgm:spPr/>
      <dgm:t>
        <a:bodyPr/>
        <a:lstStyle/>
        <a:p>
          <a:endParaRPr lang="en-US"/>
        </a:p>
      </dgm:t>
    </dgm:pt>
    <dgm:pt modelId="{94169B41-93FE-EC4B-A55F-47A69B1BF856}" type="sibTrans" cxnId="{559D5C41-AF95-2B40-AF86-CF566ADD64B1}">
      <dgm:prSet/>
      <dgm:spPr/>
      <dgm:t>
        <a:bodyPr/>
        <a:lstStyle/>
        <a:p>
          <a:endParaRPr lang="en-US"/>
        </a:p>
      </dgm:t>
    </dgm:pt>
    <dgm:pt modelId="{97F073BD-8852-4F62-BBFE-CCDD393BCF28}">
      <dgm:prSet custT="1"/>
      <dgm:spPr>
        <a:solidFill>
          <a:srgbClr val="CC66FF"/>
        </a:solidFill>
      </dgm:spPr>
      <dgm:t>
        <a:bodyPr/>
        <a:lstStyle/>
        <a:p>
          <a:r>
            <a:rPr lang="en-US" sz="2400" dirty="0">
              <a:solidFill>
                <a:schemeClr val="tx1">
                  <a:lumMod val="85000"/>
                  <a:lumOff val="15000"/>
                </a:schemeClr>
              </a:solidFill>
            </a:rPr>
            <a:t>c) MI COMPAÑERO DE TRABAJO </a:t>
          </a:r>
          <a:r>
            <a:rPr lang="en-US" sz="2400" dirty="0" err="1">
              <a:solidFill>
                <a:schemeClr val="tx1">
                  <a:lumMod val="85000"/>
                  <a:lumOff val="15000"/>
                </a:schemeClr>
              </a:solidFill>
            </a:rPr>
            <a:t>tiene</a:t>
          </a:r>
          <a:r>
            <a:rPr lang="en-US" sz="2400" dirty="0">
              <a:solidFill>
                <a:schemeClr val="tx1">
                  <a:lumMod val="85000"/>
                  <a:lumOff val="15000"/>
                </a:schemeClr>
              </a:solidFill>
            </a:rPr>
            <a:t> un </a:t>
          </a:r>
          <a:r>
            <a:rPr lang="en-US" sz="2400" dirty="0" err="1">
              <a:solidFill>
                <a:schemeClr val="tx1">
                  <a:lumMod val="85000"/>
                  <a:lumOff val="15000"/>
                </a:schemeClr>
              </a:solidFill>
            </a:rPr>
            <a:t>hijo</a:t>
          </a:r>
          <a:endParaRPr lang="en-US" sz="240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0E73334-68DA-45AC-84E0-DC5D54930226}" type="parTrans" cxnId="{34F023E3-DCA6-42C5-B700-A25BA86041D2}">
      <dgm:prSet/>
      <dgm:spPr/>
      <dgm:t>
        <a:bodyPr/>
        <a:lstStyle/>
        <a:p>
          <a:endParaRPr lang="en-US"/>
        </a:p>
      </dgm:t>
    </dgm:pt>
    <dgm:pt modelId="{7F3A3152-9524-4683-AFF8-95FCF1A49568}" type="sibTrans" cxnId="{34F023E3-DCA6-42C5-B700-A25BA86041D2}">
      <dgm:prSet/>
      <dgm:spPr/>
      <dgm:t>
        <a:bodyPr/>
        <a:lstStyle/>
        <a:p>
          <a:endParaRPr lang="en-US"/>
        </a:p>
      </dgm:t>
    </dgm:pt>
    <dgm:pt modelId="{CFC23F89-E373-3C4E-A8F5-B758863A3168}" type="pres">
      <dgm:prSet presAssocID="{3C15919C-951D-47D4-B11A-AEEF36A2D52D}" presName="linear" presStyleCnt="0">
        <dgm:presLayoutVars>
          <dgm:animLvl val="lvl"/>
          <dgm:resizeHandles val="exact"/>
        </dgm:presLayoutVars>
      </dgm:prSet>
      <dgm:spPr/>
    </dgm:pt>
    <dgm:pt modelId="{5B1113C2-5FA8-894D-9D3A-4A45D5EC357A}" type="pres">
      <dgm:prSet presAssocID="{E35598DC-1BDD-8742-B250-7DC6FD6A88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E865726-7E3E-2A47-B5E6-D50C062B9FBC}" type="pres">
      <dgm:prSet presAssocID="{4B31147E-863A-1E4E-B6AE-589CB6A8A86D}" presName="spacer" presStyleCnt="0"/>
      <dgm:spPr/>
    </dgm:pt>
    <dgm:pt modelId="{567CD150-E2E5-EA49-B52C-72698B8669F2}" type="pres">
      <dgm:prSet presAssocID="{167FA3A8-E7A1-B345-9701-B3633A1E305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50A0CD1-F429-4442-9F0B-0A3ECEA23E97}" type="pres">
      <dgm:prSet presAssocID="{94169B41-93FE-EC4B-A55F-47A69B1BF856}" presName="spacer" presStyleCnt="0"/>
      <dgm:spPr/>
    </dgm:pt>
    <dgm:pt modelId="{8423C255-F7FF-4E1F-93A7-C4A04ACF3520}" type="pres">
      <dgm:prSet presAssocID="{97F073BD-8852-4F62-BBFE-CCDD393BCF2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DC4A607-C5AE-4D1B-B676-D1710049904F}" type="pres">
      <dgm:prSet presAssocID="{7F3A3152-9524-4683-AFF8-95FCF1A49568}" presName="spacer" presStyleCnt="0"/>
      <dgm:spPr/>
    </dgm:pt>
    <dgm:pt modelId="{A51C54EC-A141-2444-B6F7-FA3947E12ACF}" type="pres">
      <dgm:prSet presAssocID="{761393FF-1EFD-48FA-97C6-B8484674DED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59D5C41-AF95-2B40-AF86-CF566ADD64B1}" srcId="{3C15919C-951D-47D4-B11A-AEEF36A2D52D}" destId="{167FA3A8-E7A1-B345-9701-B3633A1E305F}" srcOrd="1" destOrd="0" parTransId="{D6F79CC0-0BC6-B740-A151-2130A5A7564F}" sibTransId="{94169B41-93FE-EC4B-A55F-47A69B1BF856}"/>
    <dgm:cxn modelId="{56875543-BB1D-3C4F-9F7F-4CF98E85BFA1}" srcId="{3C15919C-951D-47D4-B11A-AEEF36A2D52D}" destId="{E35598DC-1BDD-8742-B250-7DC6FD6A88B0}" srcOrd="0" destOrd="0" parTransId="{A6B8CD43-E5AD-194A-B3AB-C0D30F623196}" sibTransId="{4B31147E-863A-1E4E-B6AE-589CB6A8A86D}"/>
    <dgm:cxn modelId="{1F90DA50-A612-48E8-904E-3018957AA4C1}" srcId="{3C15919C-951D-47D4-B11A-AEEF36A2D52D}" destId="{761393FF-1EFD-48FA-97C6-B8484674DED0}" srcOrd="3" destOrd="0" parTransId="{9CF1B960-18BC-4ED0-8353-49F52D9C9610}" sibTransId="{1AAB1308-6218-42B3-AE93-326E3282BD4D}"/>
    <dgm:cxn modelId="{662B1F54-87E9-7749-B8A5-06E92EBD8E7D}" type="presOf" srcId="{3C15919C-951D-47D4-B11A-AEEF36A2D52D}" destId="{CFC23F89-E373-3C4E-A8F5-B758863A3168}" srcOrd="0" destOrd="0" presId="urn:microsoft.com/office/officeart/2005/8/layout/vList2"/>
    <dgm:cxn modelId="{713A1781-EA9F-0643-8242-21ABDFBC7A2B}" type="presOf" srcId="{E35598DC-1BDD-8742-B250-7DC6FD6A88B0}" destId="{5B1113C2-5FA8-894D-9D3A-4A45D5EC357A}" srcOrd="0" destOrd="0" presId="urn:microsoft.com/office/officeart/2005/8/layout/vList2"/>
    <dgm:cxn modelId="{0FBA4D88-A000-0F4C-9280-EBC3C9606495}" type="presOf" srcId="{761393FF-1EFD-48FA-97C6-B8484674DED0}" destId="{A51C54EC-A141-2444-B6F7-FA3947E12ACF}" srcOrd="0" destOrd="0" presId="urn:microsoft.com/office/officeart/2005/8/layout/vList2"/>
    <dgm:cxn modelId="{F317EA8B-42A1-E445-B29D-AE96F8576B7E}" type="presOf" srcId="{167FA3A8-E7A1-B345-9701-B3633A1E305F}" destId="{567CD150-E2E5-EA49-B52C-72698B8669F2}" srcOrd="0" destOrd="0" presId="urn:microsoft.com/office/officeart/2005/8/layout/vList2"/>
    <dgm:cxn modelId="{59D34E8C-E130-4A0D-A43A-4760DF2540CA}" type="presOf" srcId="{97F073BD-8852-4F62-BBFE-CCDD393BCF28}" destId="{8423C255-F7FF-4E1F-93A7-C4A04ACF3520}" srcOrd="0" destOrd="0" presId="urn:microsoft.com/office/officeart/2005/8/layout/vList2"/>
    <dgm:cxn modelId="{34F023E3-DCA6-42C5-B700-A25BA86041D2}" srcId="{3C15919C-951D-47D4-B11A-AEEF36A2D52D}" destId="{97F073BD-8852-4F62-BBFE-CCDD393BCF28}" srcOrd="2" destOrd="0" parTransId="{70E73334-68DA-45AC-84E0-DC5D54930226}" sibTransId="{7F3A3152-9524-4683-AFF8-95FCF1A49568}"/>
    <dgm:cxn modelId="{8435110B-CEDC-C94B-997B-5FAF5971D9F2}" type="presParOf" srcId="{CFC23F89-E373-3C4E-A8F5-B758863A3168}" destId="{5B1113C2-5FA8-894D-9D3A-4A45D5EC357A}" srcOrd="0" destOrd="0" presId="urn:microsoft.com/office/officeart/2005/8/layout/vList2"/>
    <dgm:cxn modelId="{03ED5142-6735-3342-BBA4-9B09745E77B0}" type="presParOf" srcId="{CFC23F89-E373-3C4E-A8F5-B758863A3168}" destId="{EE865726-7E3E-2A47-B5E6-D50C062B9FBC}" srcOrd="1" destOrd="0" presId="urn:microsoft.com/office/officeart/2005/8/layout/vList2"/>
    <dgm:cxn modelId="{8FD89F7A-E9A1-C54C-8777-F05ACE7CD228}" type="presParOf" srcId="{CFC23F89-E373-3C4E-A8F5-B758863A3168}" destId="{567CD150-E2E5-EA49-B52C-72698B8669F2}" srcOrd="2" destOrd="0" presId="urn:microsoft.com/office/officeart/2005/8/layout/vList2"/>
    <dgm:cxn modelId="{9F7EC696-019E-8049-A1EC-FD0966EDA217}" type="presParOf" srcId="{CFC23F89-E373-3C4E-A8F5-B758863A3168}" destId="{C50A0CD1-F429-4442-9F0B-0A3ECEA23E97}" srcOrd="3" destOrd="0" presId="urn:microsoft.com/office/officeart/2005/8/layout/vList2"/>
    <dgm:cxn modelId="{436A1B34-539F-4183-B095-F94E20A8E3B4}" type="presParOf" srcId="{CFC23F89-E373-3C4E-A8F5-B758863A3168}" destId="{8423C255-F7FF-4E1F-93A7-C4A04ACF3520}" srcOrd="4" destOrd="0" presId="urn:microsoft.com/office/officeart/2005/8/layout/vList2"/>
    <dgm:cxn modelId="{141D71D5-FAA5-4D37-8779-0EE405567EAF}" type="presParOf" srcId="{CFC23F89-E373-3C4E-A8F5-B758863A3168}" destId="{8DC4A607-C5AE-4D1B-B676-D1710049904F}" srcOrd="5" destOrd="0" presId="urn:microsoft.com/office/officeart/2005/8/layout/vList2"/>
    <dgm:cxn modelId="{A55A7C87-0E0E-044A-93C0-F4B9105CA18B}" type="presParOf" srcId="{CFC23F89-E373-3C4E-A8F5-B758863A3168}" destId="{A51C54EC-A141-2444-B6F7-FA3947E12AC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CED698-07AF-4766-87A5-2FC5F346964A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9316664-CC9C-4308-A1D1-473FB36187DE}">
      <dgm:prSet custT="1"/>
      <dgm:spPr/>
      <dgm:t>
        <a:bodyPr/>
        <a:lstStyle/>
        <a:p>
          <a:r>
            <a:rPr lang="en-US" sz="2800" u="sng" dirty="0">
              <a:solidFill>
                <a:schemeClr val="tx1"/>
              </a:solidFill>
            </a:rPr>
            <a:t>En </a:t>
          </a:r>
          <a:r>
            <a:rPr lang="en-US" sz="2800" u="sng" dirty="0" err="1">
              <a:solidFill>
                <a:schemeClr val="tx1"/>
              </a:solidFill>
            </a:rPr>
            <a:t>esa</a:t>
          </a:r>
          <a:r>
            <a:rPr lang="en-US" sz="2800" u="sng" dirty="0">
              <a:solidFill>
                <a:schemeClr val="tx1"/>
              </a:solidFill>
            </a:rPr>
            <a:t> tienda</a:t>
          </a:r>
          <a:r>
            <a:rPr lang="en-US" sz="2800" dirty="0">
              <a:solidFill>
                <a:schemeClr val="tx1"/>
              </a:solidFill>
            </a:rPr>
            <a:t> </a:t>
          </a:r>
          <a:r>
            <a:rPr lang="en-US" sz="2800" dirty="0" err="1">
              <a:solidFill>
                <a:schemeClr val="tx1"/>
              </a:solidFill>
            </a:rPr>
            <a:t>tienen</a:t>
          </a:r>
          <a:r>
            <a:rPr lang="en-US" sz="2800" dirty="0">
              <a:solidFill>
                <a:schemeClr val="tx1"/>
              </a:solidFill>
            </a:rPr>
            <a:t> </a:t>
          </a:r>
          <a:r>
            <a:rPr lang="en-US" sz="2800" u="sng" dirty="0">
              <a:solidFill>
                <a:schemeClr val="tx1"/>
              </a:solidFill>
            </a:rPr>
            <a:t>camisas con </a:t>
          </a:r>
          <a:r>
            <a:rPr lang="en-US" sz="2800" u="sng" dirty="0" err="1">
              <a:solidFill>
                <a:schemeClr val="tx1"/>
              </a:solidFill>
            </a:rPr>
            <a:t>mangas</a:t>
          </a:r>
          <a:r>
            <a:rPr lang="en-US" sz="2800" u="sng" dirty="0">
              <a:solidFill>
                <a:schemeClr val="tx1"/>
              </a:solidFill>
            </a:rPr>
            <a:t> </a:t>
          </a:r>
          <a:r>
            <a:rPr lang="en-US" sz="2800" u="sng" dirty="0" err="1">
              <a:solidFill>
                <a:schemeClr val="tx1"/>
              </a:solidFill>
            </a:rPr>
            <a:t>muy</a:t>
          </a:r>
          <a:r>
            <a:rPr lang="en-US" sz="2800" u="sng" dirty="0">
              <a:solidFill>
                <a:schemeClr val="tx1"/>
              </a:solidFill>
            </a:rPr>
            <a:t> </a:t>
          </a:r>
          <a:r>
            <a:rPr lang="en-US" sz="2800" u="sng" dirty="0" err="1">
              <a:solidFill>
                <a:schemeClr val="tx1"/>
              </a:solidFill>
            </a:rPr>
            <a:t>amplias</a:t>
          </a:r>
          <a:endParaRPr lang="en-US" sz="2800" u="sng" dirty="0">
            <a:solidFill>
              <a:schemeClr val="tx1"/>
            </a:solidFill>
          </a:endParaRPr>
        </a:p>
      </dgm:t>
    </dgm:pt>
    <dgm:pt modelId="{89D49192-D5DC-44EE-A81E-7DA6C36EE0F6}" type="parTrans" cxnId="{497D47F1-5F95-4FD3-8C1D-FBC67FC8F394}">
      <dgm:prSet/>
      <dgm:spPr/>
      <dgm:t>
        <a:bodyPr/>
        <a:lstStyle/>
        <a:p>
          <a:endParaRPr lang="en-US"/>
        </a:p>
      </dgm:t>
    </dgm:pt>
    <dgm:pt modelId="{BCAE48D3-721E-4002-B7B3-7ADCEA998161}" type="sibTrans" cxnId="{497D47F1-5F95-4FD3-8C1D-FBC67FC8F394}">
      <dgm:prSet/>
      <dgm:spPr/>
      <dgm:t>
        <a:bodyPr/>
        <a:lstStyle/>
        <a:p>
          <a:endParaRPr lang="en-US"/>
        </a:p>
      </dgm:t>
    </dgm:pt>
    <dgm:pt modelId="{719541C7-D96B-4E4C-9A4C-FB94CE8C90C1}">
      <dgm:prSet custT="1"/>
      <dgm:spPr/>
      <dgm:t>
        <a:bodyPr/>
        <a:lstStyle/>
        <a:p>
          <a:r>
            <a:rPr lang="en-US" sz="2800" dirty="0">
              <a:solidFill>
                <a:schemeClr val="tx1"/>
              </a:solidFill>
            </a:rPr>
            <a:t>Vino </a:t>
          </a:r>
          <a:r>
            <a:rPr lang="en-US" sz="2800" u="sng" dirty="0" err="1">
              <a:solidFill>
                <a:schemeClr val="tx1"/>
              </a:solidFill>
            </a:rPr>
            <a:t>mucho</a:t>
          </a:r>
          <a:r>
            <a:rPr lang="en-US" sz="2800" u="sng" dirty="0">
              <a:solidFill>
                <a:schemeClr val="tx1"/>
              </a:solidFill>
            </a:rPr>
            <a:t> </a:t>
          </a:r>
          <a:r>
            <a:rPr lang="en-US" sz="2800" u="sng" dirty="0" err="1">
              <a:solidFill>
                <a:schemeClr val="tx1"/>
              </a:solidFill>
            </a:rPr>
            <a:t>después</a:t>
          </a:r>
          <a:endParaRPr lang="en-US" sz="2800" u="sng" dirty="0">
            <a:solidFill>
              <a:schemeClr val="tx1"/>
            </a:solidFill>
          </a:endParaRPr>
        </a:p>
      </dgm:t>
    </dgm:pt>
    <dgm:pt modelId="{A14B57E6-AE5F-453A-B6D4-7593884105AF}" type="parTrans" cxnId="{DA2395F4-F5CC-4022-8FCE-000000BB7886}">
      <dgm:prSet/>
      <dgm:spPr/>
      <dgm:t>
        <a:bodyPr/>
        <a:lstStyle/>
        <a:p>
          <a:endParaRPr lang="en-US"/>
        </a:p>
      </dgm:t>
    </dgm:pt>
    <dgm:pt modelId="{90858E89-6CF3-47E9-B10A-C203427C9472}" type="sibTrans" cxnId="{DA2395F4-F5CC-4022-8FCE-000000BB7886}">
      <dgm:prSet/>
      <dgm:spPr/>
      <dgm:t>
        <a:bodyPr/>
        <a:lstStyle/>
        <a:p>
          <a:endParaRPr lang="en-US"/>
        </a:p>
      </dgm:t>
    </dgm:pt>
    <dgm:pt modelId="{BE8F1250-FC5E-44FD-8BE7-6D58C7A7E625}">
      <dgm:prSet custT="1"/>
      <dgm:spPr/>
      <dgm:t>
        <a:bodyPr/>
        <a:lstStyle/>
        <a:p>
          <a:r>
            <a:rPr lang="en-US" sz="2800" u="sng" dirty="0">
              <a:solidFill>
                <a:schemeClr val="tx1"/>
              </a:solidFill>
            </a:rPr>
            <a:t>En la fiesta de </a:t>
          </a:r>
          <a:r>
            <a:rPr lang="en-US" sz="2800" u="sng" dirty="0" err="1">
              <a:solidFill>
                <a:schemeClr val="tx1"/>
              </a:solidFill>
            </a:rPr>
            <a:t>cumpleaños</a:t>
          </a:r>
          <a:r>
            <a:rPr lang="en-US" sz="2800" u="sng" dirty="0">
              <a:solidFill>
                <a:schemeClr val="tx1"/>
              </a:solidFill>
            </a:rPr>
            <a:t> de María</a:t>
          </a:r>
          <a:r>
            <a:rPr lang="en-US" sz="2800" u="none" dirty="0">
              <a:solidFill>
                <a:schemeClr val="tx1"/>
              </a:solidFill>
            </a:rPr>
            <a:t> </a:t>
          </a:r>
          <a:r>
            <a:rPr lang="en-US" sz="2800" dirty="0" err="1">
              <a:solidFill>
                <a:schemeClr val="tx1"/>
              </a:solidFill>
            </a:rPr>
            <a:t>hicimos</a:t>
          </a:r>
          <a:r>
            <a:rPr lang="en-US" sz="2800" dirty="0">
              <a:solidFill>
                <a:schemeClr val="tx1"/>
              </a:solidFill>
            </a:rPr>
            <a:t> </a:t>
          </a:r>
          <a:r>
            <a:rPr lang="en-US" sz="2800" u="none" dirty="0" err="1">
              <a:solidFill>
                <a:schemeClr val="tx1"/>
              </a:solidFill>
            </a:rPr>
            <a:t>muchos</a:t>
          </a:r>
          <a:r>
            <a:rPr lang="en-US" sz="2800" u="none" dirty="0">
              <a:solidFill>
                <a:schemeClr val="tx1"/>
              </a:solidFill>
            </a:rPr>
            <a:t> </a:t>
          </a:r>
          <a:r>
            <a:rPr lang="en-US" sz="2800" u="none" dirty="0" err="1">
              <a:solidFill>
                <a:schemeClr val="tx1"/>
              </a:solidFill>
            </a:rPr>
            <a:t>juegos</a:t>
          </a:r>
          <a:r>
            <a:rPr lang="en-US" sz="2800" u="none" dirty="0">
              <a:solidFill>
                <a:schemeClr val="tx1"/>
              </a:solidFill>
            </a:rPr>
            <a:t> </a:t>
          </a:r>
          <a:r>
            <a:rPr lang="en-US" sz="2800" u="none" dirty="0" err="1">
              <a:solidFill>
                <a:schemeClr val="tx1"/>
              </a:solidFill>
            </a:rPr>
            <a:t>diferentes</a:t>
          </a:r>
          <a:endParaRPr lang="en-US" sz="2800" u="none" dirty="0">
            <a:solidFill>
              <a:schemeClr val="tx1"/>
            </a:solidFill>
          </a:endParaRPr>
        </a:p>
      </dgm:t>
    </dgm:pt>
    <dgm:pt modelId="{60275CE6-65EB-4A82-91E6-5A7D8C8D0A84}" type="parTrans" cxnId="{035895C9-C93B-41C8-A3AB-5D2ACB53EFB5}">
      <dgm:prSet/>
      <dgm:spPr/>
      <dgm:t>
        <a:bodyPr/>
        <a:lstStyle/>
        <a:p>
          <a:endParaRPr lang="en-US"/>
        </a:p>
      </dgm:t>
    </dgm:pt>
    <dgm:pt modelId="{F5889329-19F8-4281-8621-7257E96AF265}" type="sibTrans" cxnId="{035895C9-C93B-41C8-A3AB-5D2ACB53EFB5}">
      <dgm:prSet/>
      <dgm:spPr/>
      <dgm:t>
        <a:bodyPr/>
        <a:lstStyle/>
        <a:p>
          <a:endParaRPr lang="en-US"/>
        </a:p>
      </dgm:t>
    </dgm:pt>
    <dgm:pt modelId="{E04816C4-55C0-9944-9F7E-7B28009D0AAA}" type="pres">
      <dgm:prSet presAssocID="{C9CED698-07AF-4766-87A5-2FC5F346964A}" presName="linear" presStyleCnt="0">
        <dgm:presLayoutVars>
          <dgm:animLvl val="lvl"/>
          <dgm:resizeHandles val="exact"/>
        </dgm:presLayoutVars>
      </dgm:prSet>
      <dgm:spPr/>
    </dgm:pt>
    <dgm:pt modelId="{5053EBF2-E0E4-3742-86E2-3DFE748F6DD8}" type="pres">
      <dgm:prSet presAssocID="{99316664-CC9C-4308-A1D1-473FB36187D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9B39142-7CCC-1B49-856B-714A490EDC76}" type="pres">
      <dgm:prSet presAssocID="{BCAE48D3-721E-4002-B7B3-7ADCEA998161}" presName="spacer" presStyleCnt="0"/>
      <dgm:spPr/>
    </dgm:pt>
    <dgm:pt modelId="{6A0D722D-5A83-6142-B19C-3EAFB3BDBF86}" type="pres">
      <dgm:prSet presAssocID="{719541C7-D96B-4E4C-9A4C-FB94CE8C90C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B117271-7309-8C47-A1D8-B2101C62EECC}" type="pres">
      <dgm:prSet presAssocID="{90858E89-6CF3-47E9-B10A-C203427C9472}" presName="spacer" presStyleCnt="0"/>
      <dgm:spPr/>
    </dgm:pt>
    <dgm:pt modelId="{8A10BEB2-BE19-E349-83A9-01C7D74580C0}" type="pres">
      <dgm:prSet presAssocID="{BE8F1250-FC5E-44FD-8BE7-6D58C7A7E62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F91DF0D-9EAA-644D-BB50-60D3F01C8512}" type="presOf" srcId="{C9CED698-07AF-4766-87A5-2FC5F346964A}" destId="{E04816C4-55C0-9944-9F7E-7B28009D0AAA}" srcOrd="0" destOrd="0" presId="urn:microsoft.com/office/officeart/2005/8/layout/vList2"/>
    <dgm:cxn modelId="{49A54D63-F46C-874F-BB73-C50BE8A2F02A}" type="presOf" srcId="{719541C7-D96B-4E4C-9A4C-FB94CE8C90C1}" destId="{6A0D722D-5A83-6142-B19C-3EAFB3BDBF86}" srcOrd="0" destOrd="0" presId="urn:microsoft.com/office/officeart/2005/8/layout/vList2"/>
    <dgm:cxn modelId="{610A1169-B785-D24D-985F-35110685AD72}" type="presOf" srcId="{99316664-CC9C-4308-A1D1-473FB36187DE}" destId="{5053EBF2-E0E4-3742-86E2-3DFE748F6DD8}" srcOrd="0" destOrd="0" presId="urn:microsoft.com/office/officeart/2005/8/layout/vList2"/>
    <dgm:cxn modelId="{E7D2A491-7011-0D45-B6E6-C5041979F713}" type="presOf" srcId="{BE8F1250-FC5E-44FD-8BE7-6D58C7A7E625}" destId="{8A10BEB2-BE19-E349-83A9-01C7D74580C0}" srcOrd="0" destOrd="0" presId="urn:microsoft.com/office/officeart/2005/8/layout/vList2"/>
    <dgm:cxn modelId="{035895C9-C93B-41C8-A3AB-5D2ACB53EFB5}" srcId="{C9CED698-07AF-4766-87A5-2FC5F346964A}" destId="{BE8F1250-FC5E-44FD-8BE7-6D58C7A7E625}" srcOrd="2" destOrd="0" parTransId="{60275CE6-65EB-4A82-91E6-5A7D8C8D0A84}" sibTransId="{F5889329-19F8-4281-8621-7257E96AF265}"/>
    <dgm:cxn modelId="{497D47F1-5F95-4FD3-8C1D-FBC67FC8F394}" srcId="{C9CED698-07AF-4766-87A5-2FC5F346964A}" destId="{99316664-CC9C-4308-A1D1-473FB36187DE}" srcOrd="0" destOrd="0" parTransId="{89D49192-D5DC-44EE-A81E-7DA6C36EE0F6}" sibTransId="{BCAE48D3-721E-4002-B7B3-7ADCEA998161}"/>
    <dgm:cxn modelId="{DA2395F4-F5CC-4022-8FCE-000000BB7886}" srcId="{C9CED698-07AF-4766-87A5-2FC5F346964A}" destId="{719541C7-D96B-4E4C-9A4C-FB94CE8C90C1}" srcOrd="1" destOrd="0" parTransId="{A14B57E6-AE5F-453A-B6D4-7593884105AF}" sibTransId="{90858E89-6CF3-47E9-B10A-C203427C9472}"/>
    <dgm:cxn modelId="{76736221-5AC1-8C4C-A8F8-CFAF4F8EB7E4}" type="presParOf" srcId="{E04816C4-55C0-9944-9F7E-7B28009D0AAA}" destId="{5053EBF2-E0E4-3742-86E2-3DFE748F6DD8}" srcOrd="0" destOrd="0" presId="urn:microsoft.com/office/officeart/2005/8/layout/vList2"/>
    <dgm:cxn modelId="{EEECFA9D-742B-B14F-A37C-21F32549F102}" type="presParOf" srcId="{E04816C4-55C0-9944-9F7E-7B28009D0AAA}" destId="{B9B39142-7CCC-1B49-856B-714A490EDC76}" srcOrd="1" destOrd="0" presId="urn:microsoft.com/office/officeart/2005/8/layout/vList2"/>
    <dgm:cxn modelId="{E657D640-CC6D-D74C-8689-71E083EDCDD5}" type="presParOf" srcId="{E04816C4-55C0-9944-9F7E-7B28009D0AAA}" destId="{6A0D722D-5A83-6142-B19C-3EAFB3BDBF86}" srcOrd="2" destOrd="0" presId="urn:microsoft.com/office/officeart/2005/8/layout/vList2"/>
    <dgm:cxn modelId="{D02FE026-C6EE-D149-BFF2-C98CABC1FE6A}" type="presParOf" srcId="{E04816C4-55C0-9944-9F7E-7B28009D0AAA}" destId="{4B117271-7309-8C47-A1D8-B2101C62EECC}" srcOrd="3" destOrd="0" presId="urn:microsoft.com/office/officeart/2005/8/layout/vList2"/>
    <dgm:cxn modelId="{A947638E-2AB8-A447-AC66-FFE674E31A7E}" type="presParOf" srcId="{E04816C4-55C0-9944-9F7E-7B28009D0AAA}" destId="{8A10BEB2-BE19-E349-83A9-01C7D74580C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D2EBDC-6664-43F1-9E70-DD417B7D2563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C83D261-6EB1-4836-9DC0-471E68D05740}">
      <dgm:prSet custT="1"/>
      <dgm:spPr/>
      <dgm:t>
        <a:bodyPr/>
        <a:lstStyle/>
        <a:p>
          <a:pPr algn="l"/>
          <a:r>
            <a:rPr lang="en-US" sz="2400" spc="-20" baseline="0" dirty="0">
              <a:solidFill>
                <a:schemeClr val="tx1"/>
              </a:solidFill>
            </a:rPr>
            <a:t>A) </a:t>
          </a:r>
          <a:r>
            <a:rPr lang="en-US" sz="2400" b="1" spc="-20" baseline="0" dirty="0">
              <a:solidFill>
                <a:schemeClr val="tx1"/>
              </a:solidFill>
            </a:rPr>
            <a:t>ORACIONES SIMPLES</a:t>
          </a:r>
          <a:br>
            <a:rPr lang="en-US" sz="2400" spc="-20" baseline="0" dirty="0">
              <a:solidFill>
                <a:schemeClr val="tx1"/>
              </a:solidFill>
            </a:rPr>
          </a:br>
          <a:r>
            <a:rPr lang="en-US" sz="2400" spc="-20" baseline="0" dirty="0">
              <a:solidFill>
                <a:schemeClr val="tx1"/>
              </a:solidFill>
            </a:rPr>
            <a:t>(</a:t>
          </a:r>
          <a:r>
            <a:rPr lang="en-US" sz="2400" spc="-20" dirty="0">
              <a:solidFill>
                <a:schemeClr val="tx1"/>
              </a:solidFill>
            </a:rPr>
            <a:t>hay </a:t>
          </a:r>
          <a:r>
            <a:rPr lang="en-US" sz="2400" spc="-20" dirty="0" err="1">
              <a:solidFill>
                <a:schemeClr val="tx1"/>
              </a:solidFill>
            </a:rPr>
            <a:t>solamente</a:t>
          </a:r>
          <a:r>
            <a:rPr lang="en-US" sz="2400" spc="-20" dirty="0">
              <a:solidFill>
                <a:schemeClr val="tx1"/>
              </a:solidFill>
            </a:rPr>
            <a:t> un verbo)</a:t>
          </a:r>
        </a:p>
        <a:p>
          <a:pPr algn="l"/>
          <a:endParaRPr lang="en-US" sz="2400" dirty="0">
            <a:solidFill>
              <a:schemeClr val="tx1"/>
            </a:solidFill>
          </a:endParaRPr>
        </a:p>
        <a:p>
          <a:pPr algn="l"/>
          <a:endParaRPr lang="en-US" sz="2400" dirty="0">
            <a:solidFill>
              <a:schemeClr val="tx1"/>
            </a:solidFill>
          </a:endParaRPr>
        </a:p>
        <a:p>
          <a:pPr algn="l"/>
          <a:endParaRPr lang="en-US" sz="2400" dirty="0">
            <a:solidFill>
              <a:schemeClr val="tx1"/>
            </a:solidFill>
          </a:endParaRPr>
        </a:p>
        <a:p>
          <a:pPr algn="l"/>
          <a:r>
            <a:rPr lang="en-US" sz="2000" dirty="0">
              <a:solidFill>
                <a:schemeClr val="tx1"/>
              </a:solidFill>
            </a:rPr>
            <a:t>Nuestro amigo </a:t>
          </a:r>
          <a:r>
            <a:rPr lang="en-US" sz="2000" u="sng" dirty="0" err="1">
              <a:solidFill>
                <a:schemeClr val="tx1"/>
              </a:solidFill>
            </a:rPr>
            <a:t>llegó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ayer</a:t>
          </a:r>
          <a:r>
            <a:rPr lang="en-US" sz="2000" dirty="0">
              <a:solidFill>
                <a:schemeClr val="tx1"/>
              </a:solidFill>
            </a:rPr>
            <a:t> Antonio </a:t>
          </a:r>
          <a:r>
            <a:rPr lang="en-US" sz="2000" dirty="0" err="1">
              <a:solidFill>
                <a:schemeClr val="tx1"/>
              </a:solidFill>
            </a:rPr>
            <a:t>ya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u="sng" dirty="0">
              <a:solidFill>
                <a:schemeClr val="tx1"/>
              </a:solidFill>
            </a:rPr>
            <a:t>ha </a:t>
          </a:r>
          <a:r>
            <a:rPr lang="en-US" sz="2000" u="sng" dirty="0" err="1">
              <a:solidFill>
                <a:schemeClr val="tx1"/>
              </a:solidFill>
            </a:rPr>
            <a:t>leído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el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libro</a:t>
          </a:r>
          <a:br>
            <a:rPr lang="en-US" sz="2000" dirty="0">
              <a:solidFill>
                <a:schemeClr val="tx1"/>
              </a:solidFill>
            </a:rPr>
          </a:br>
          <a:r>
            <a:rPr lang="en-US" sz="2000" dirty="0">
              <a:solidFill>
                <a:schemeClr val="tx1"/>
              </a:solidFill>
            </a:rPr>
            <a:t>Juan </a:t>
          </a:r>
          <a:r>
            <a:rPr lang="en-US" sz="2000" u="sng" dirty="0" err="1">
              <a:solidFill>
                <a:schemeClr val="tx1"/>
              </a:solidFill>
            </a:rPr>
            <a:t>está</a:t>
          </a:r>
          <a:r>
            <a:rPr lang="en-US" sz="2000" u="sng" dirty="0">
              <a:solidFill>
                <a:schemeClr val="tx1"/>
              </a:solidFill>
            </a:rPr>
            <a:t> cantando</a:t>
          </a:r>
          <a:r>
            <a:rPr lang="en-US" sz="2000" dirty="0">
              <a:solidFill>
                <a:schemeClr val="tx1"/>
              </a:solidFill>
            </a:rPr>
            <a:t>	</a:t>
          </a:r>
          <a:br>
            <a:rPr lang="en-US" sz="2000" dirty="0">
              <a:solidFill>
                <a:schemeClr val="tx1"/>
              </a:solidFill>
            </a:rPr>
          </a:br>
          <a:r>
            <a:rPr lang="en-US" sz="2000" baseline="0" dirty="0">
              <a:solidFill>
                <a:schemeClr val="tx1"/>
              </a:solidFill>
            </a:rPr>
            <a:t>Juan </a:t>
          </a:r>
          <a:r>
            <a:rPr lang="en-US" sz="2000" u="sng" baseline="0" dirty="0" err="1">
              <a:solidFill>
                <a:schemeClr val="tx1"/>
              </a:solidFill>
            </a:rPr>
            <a:t>fue</a:t>
          </a:r>
          <a:r>
            <a:rPr lang="en-US" sz="2000" u="sng" baseline="0" dirty="0">
              <a:solidFill>
                <a:schemeClr val="tx1"/>
              </a:solidFill>
            </a:rPr>
            <a:t>  </a:t>
          </a:r>
          <a:r>
            <a:rPr lang="en-US" sz="2000" u="sng" baseline="0" dirty="0" err="1">
              <a:solidFill>
                <a:schemeClr val="tx1"/>
              </a:solidFill>
            </a:rPr>
            <a:t>invitado</a:t>
          </a:r>
          <a:r>
            <a:rPr lang="en-US" sz="2000" baseline="0" dirty="0">
              <a:solidFill>
                <a:schemeClr val="tx1"/>
              </a:solidFill>
            </a:rPr>
            <a:t> a </a:t>
          </a:r>
          <a:r>
            <a:rPr lang="en-US" sz="2000" baseline="0" dirty="0" err="1">
              <a:solidFill>
                <a:schemeClr val="tx1"/>
              </a:solidFill>
            </a:rPr>
            <a:t>una</a:t>
          </a:r>
          <a:r>
            <a:rPr lang="en-US" sz="2000" baseline="0" dirty="0">
              <a:solidFill>
                <a:schemeClr val="tx1"/>
              </a:solidFill>
            </a:rPr>
            <a:t> fiesta</a:t>
          </a:r>
          <a:br>
            <a:rPr lang="en-US" sz="2000" dirty="0">
              <a:solidFill>
                <a:schemeClr val="tx1"/>
              </a:solidFill>
            </a:rPr>
          </a:br>
          <a:r>
            <a:rPr lang="en-US" sz="2000" dirty="0">
              <a:solidFill>
                <a:schemeClr val="tx1"/>
              </a:solidFill>
            </a:rPr>
            <a:t>No </a:t>
          </a:r>
          <a:r>
            <a:rPr lang="en-US" sz="2000" u="sng" dirty="0" err="1">
              <a:solidFill>
                <a:schemeClr val="tx1"/>
              </a:solidFill>
            </a:rPr>
            <a:t>puedo</a:t>
          </a:r>
          <a:r>
            <a:rPr lang="en-US" sz="2000" u="sng" dirty="0">
              <a:solidFill>
                <a:schemeClr val="tx1"/>
              </a:solidFill>
            </a:rPr>
            <a:t> </a:t>
          </a:r>
          <a:r>
            <a:rPr lang="en-US" sz="2000" u="sng" dirty="0" err="1">
              <a:solidFill>
                <a:schemeClr val="tx1"/>
              </a:solidFill>
            </a:rPr>
            <a:t>ir</a:t>
          </a:r>
          <a:r>
            <a:rPr lang="en-US" sz="2000" dirty="0">
              <a:solidFill>
                <a:schemeClr val="tx1"/>
              </a:solidFill>
            </a:rPr>
            <a:t> al </a:t>
          </a:r>
          <a:r>
            <a:rPr lang="en-US" sz="2000" dirty="0" err="1">
              <a:solidFill>
                <a:schemeClr val="tx1"/>
              </a:solidFill>
            </a:rPr>
            <a:t>trabajo</a:t>
          </a:r>
          <a:br>
            <a:rPr lang="en-US" sz="2000" dirty="0">
              <a:solidFill>
                <a:schemeClr val="tx1"/>
              </a:solidFill>
            </a:rPr>
          </a:br>
          <a:r>
            <a:rPr lang="en-US" sz="2000" u="sng" dirty="0">
              <a:solidFill>
                <a:schemeClr val="tx1"/>
              </a:solidFill>
            </a:rPr>
            <a:t>Vamos a </a:t>
          </a:r>
          <a:r>
            <a:rPr lang="en-US" sz="2000" u="sng" dirty="0" err="1">
              <a:solidFill>
                <a:schemeClr val="tx1"/>
              </a:solidFill>
            </a:rPr>
            <a:t>repasar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los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verbos</a:t>
          </a:r>
          <a:endParaRPr lang="en-US" sz="2000" dirty="0">
            <a:solidFill>
              <a:schemeClr val="tx1"/>
            </a:solidFill>
          </a:endParaRPr>
        </a:p>
      </dgm:t>
    </dgm:pt>
    <dgm:pt modelId="{1C286A08-9AE7-4D80-A2E9-EED5838017D5}" type="parTrans" cxnId="{D73A9432-FB2B-4A24-B7A9-94871296E69A}">
      <dgm:prSet/>
      <dgm:spPr/>
      <dgm:t>
        <a:bodyPr/>
        <a:lstStyle/>
        <a:p>
          <a:endParaRPr lang="en-US"/>
        </a:p>
      </dgm:t>
    </dgm:pt>
    <dgm:pt modelId="{B74E8B41-85C4-4408-B54E-985031797CE7}" type="sibTrans" cxnId="{D73A9432-FB2B-4A24-B7A9-94871296E69A}">
      <dgm:prSet phldrT="1" phldr="0"/>
      <dgm:spPr/>
      <dgm:t>
        <a:bodyPr/>
        <a:lstStyle/>
        <a:p>
          <a:endParaRPr lang="en-US"/>
        </a:p>
      </dgm:t>
    </dgm:pt>
    <dgm:pt modelId="{E9044E97-F8CA-4E58-8929-85277463398E}">
      <dgm:prSet custT="1"/>
      <dgm:spPr/>
      <dgm:t>
        <a:bodyPr/>
        <a:lstStyle/>
        <a:p>
          <a:r>
            <a:rPr lang="en-US" sz="2400" baseline="0" dirty="0">
              <a:solidFill>
                <a:schemeClr val="tx1"/>
              </a:solidFill>
            </a:rPr>
            <a:t>B) </a:t>
          </a:r>
          <a:r>
            <a:rPr lang="en-US" sz="2400" b="1" baseline="0" dirty="0">
              <a:solidFill>
                <a:schemeClr val="tx1"/>
              </a:solidFill>
            </a:rPr>
            <a:t>ORACIONES COMPUESTAS</a:t>
          </a:r>
          <a:br>
            <a:rPr lang="en-US" sz="2400" baseline="0" dirty="0">
              <a:solidFill>
                <a:schemeClr val="tx1"/>
              </a:solidFill>
            </a:rPr>
          </a:br>
          <a:r>
            <a:rPr lang="en-US" sz="2400" baseline="0" dirty="0">
              <a:solidFill>
                <a:schemeClr val="tx1"/>
              </a:solidFill>
            </a:rPr>
            <a:t>(hay dos o </a:t>
          </a:r>
          <a:r>
            <a:rPr lang="en-US" sz="2400" baseline="0" dirty="0" err="1">
              <a:solidFill>
                <a:schemeClr val="tx1"/>
              </a:solidFill>
            </a:rPr>
            <a:t>más</a:t>
          </a:r>
          <a:r>
            <a:rPr lang="en-US" sz="2400" baseline="0" dirty="0">
              <a:solidFill>
                <a:schemeClr val="tx1"/>
              </a:solidFill>
            </a:rPr>
            <a:t> </a:t>
          </a:r>
          <a:r>
            <a:rPr lang="en-US" sz="2400" baseline="0" dirty="0" err="1">
              <a:solidFill>
                <a:schemeClr val="tx1"/>
              </a:solidFill>
            </a:rPr>
            <a:t>verbos</a:t>
          </a:r>
          <a:r>
            <a:rPr lang="en-US" sz="2400" baseline="0" dirty="0">
              <a:solidFill>
                <a:schemeClr val="tx1"/>
              </a:solidFill>
            </a:rPr>
            <a:t>)</a:t>
          </a:r>
        </a:p>
        <a:p>
          <a:endParaRPr lang="en-US" sz="200" dirty="0">
            <a:solidFill>
              <a:schemeClr val="tx1"/>
            </a:solidFill>
          </a:endParaRPr>
        </a:p>
      </dgm:t>
    </dgm:pt>
    <dgm:pt modelId="{3D856F83-B5BD-4B03-B5C0-41EEF7E955BC}" type="parTrans" cxnId="{24B27412-4F98-48EF-AB69-2E14701C6ECD}">
      <dgm:prSet/>
      <dgm:spPr/>
      <dgm:t>
        <a:bodyPr/>
        <a:lstStyle/>
        <a:p>
          <a:endParaRPr lang="en-US"/>
        </a:p>
      </dgm:t>
    </dgm:pt>
    <dgm:pt modelId="{A732A544-9E73-41C6-BAF9-114112A32CF0}" type="sibTrans" cxnId="{24B27412-4F98-48EF-AB69-2E14701C6ECD}">
      <dgm:prSet phldrT="2" phldr="0"/>
      <dgm:spPr/>
      <dgm:t>
        <a:bodyPr/>
        <a:lstStyle/>
        <a:p>
          <a:endParaRPr lang="en-US" dirty="0"/>
        </a:p>
      </dgm:t>
    </dgm:pt>
    <dgm:pt modelId="{4FF07509-0013-4993-99B6-14A06D5A3032}">
      <dgm:prSet custT="1"/>
      <dgm:spPr/>
      <dgm:t>
        <a:bodyPr/>
        <a:lstStyle/>
        <a:p>
          <a:r>
            <a:rPr lang="en-US" sz="2000" baseline="0" dirty="0" err="1">
              <a:solidFill>
                <a:schemeClr val="tx1"/>
              </a:solidFill>
            </a:rPr>
            <a:t>C</a:t>
          </a:r>
          <a:r>
            <a:rPr lang="en-US" sz="2000" u="sng" baseline="0" dirty="0" err="1">
              <a:solidFill>
                <a:schemeClr val="tx1"/>
              </a:solidFill>
            </a:rPr>
            <a:t>oordinación</a:t>
          </a:r>
          <a:r>
            <a:rPr lang="en-US" sz="2000" baseline="0" dirty="0">
              <a:solidFill>
                <a:schemeClr val="tx1"/>
              </a:solidFill>
            </a:rPr>
            <a:t>; con </a:t>
          </a:r>
          <a:r>
            <a:rPr lang="en-US" sz="2000" baseline="0" dirty="0" err="1">
              <a:solidFill>
                <a:schemeClr val="tx1"/>
              </a:solidFill>
            </a:rPr>
            <a:t>verbos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baseline="0" dirty="0" err="1">
              <a:solidFill>
                <a:schemeClr val="tx1"/>
              </a:solidFill>
            </a:rPr>
            <a:t>unidos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baseline="0" dirty="0" err="1">
              <a:solidFill>
                <a:schemeClr val="tx1"/>
              </a:solidFill>
            </a:rPr>
            <a:t>por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i="1" baseline="0" dirty="0">
              <a:solidFill>
                <a:schemeClr val="tx1"/>
              </a:solidFill>
            </a:rPr>
            <a:t>y</a:t>
          </a:r>
          <a:r>
            <a:rPr lang="en-US" sz="2000" baseline="0" dirty="0">
              <a:solidFill>
                <a:schemeClr val="tx1"/>
              </a:solidFill>
            </a:rPr>
            <a:t>, </a:t>
          </a:r>
          <a:r>
            <a:rPr lang="en-US" sz="2000" i="1" baseline="0" dirty="0" err="1">
              <a:solidFill>
                <a:schemeClr val="tx1"/>
              </a:solidFill>
            </a:rPr>
            <a:t>ni</a:t>
          </a:r>
          <a:r>
            <a:rPr lang="en-US" sz="2000" baseline="0" dirty="0">
              <a:solidFill>
                <a:schemeClr val="tx1"/>
              </a:solidFill>
            </a:rPr>
            <a:t>, </a:t>
          </a:r>
          <a:r>
            <a:rPr lang="en-US" sz="2000" u="sng" baseline="0" dirty="0">
              <a:solidFill>
                <a:schemeClr val="tx1"/>
              </a:solidFill>
            </a:rPr>
            <a:t>o</a:t>
          </a:r>
          <a:r>
            <a:rPr lang="en-US" sz="2000" baseline="0" dirty="0">
              <a:solidFill>
                <a:schemeClr val="tx1"/>
              </a:solidFill>
            </a:rPr>
            <a:t>, </a:t>
          </a:r>
          <a:r>
            <a:rPr lang="en-US" sz="2000" i="1" baseline="0" dirty="0">
              <a:solidFill>
                <a:schemeClr val="tx1"/>
              </a:solidFill>
            </a:rPr>
            <a:t>o bien:</a:t>
          </a:r>
          <a:br>
            <a:rPr lang="en-US" sz="2000" i="1" dirty="0">
              <a:solidFill>
                <a:schemeClr val="tx1"/>
              </a:solidFill>
            </a:rPr>
          </a:br>
          <a:r>
            <a:rPr lang="en-US" sz="2000" i="1" dirty="0">
              <a:solidFill>
                <a:schemeClr val="tx1"/>
              </a:solidFill>
            </a:rPr>
            <a:t>Juan </a:t>
          </a:r>
          <a:r>
            <a:rPr lang="en-US" sz="2000" i="1" dirty="0" err="1">
              <a:solidFill>
                <a:schemeClr val="tx1"/>
              </a:solidFill>
            </a:rPr>
            <a:t>recogió</a:t>
          </a:r>
          <a:r>
            <a:rPr lang="en-US" sz="2000" i="1" dirty="0">
              <a:solidFill>
                <a:schemeClr val="tx1"/>
              </a:solidFill>
            </a:rPr>
            <a:t> la mesa </a:t>
          </a:r>
          <a:r>
            <a:rPr lang="en-US" sz="2000" b="1" i="1" dirty="0">
              <a:solidFill>
                <a:schemeClr val="tx1"/>
              </a:solidFill>
            </a:rPr>
            <a:t>y</a:t>
          </a:r>
          <a:r>
            <a:rPr lang="en-US" sz="2000" i="1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yo</a:t>
          </a:r>
          <a:r>
            <a:rPr lang="en-US" sz="2000" i="1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fregué</a:t>
          </a:r>
          <a:r>
            <a:rPr lang="en-US" sz="2000" i="1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los</a:t>
          </a:r>
          <a:r>
            <a:rPr lang="en-US" sz="2000" i="1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platos</a:t>
          </a:r>
          <a:endParaRPr lang="en-US" sz="2000" dirty="0">
            <a:solidFill>
              <a:schemeClr val="tx1"/>
            </a:solidFill>
          </a:endParaRPr>
        </a:p>
      </dgm:t>
    </dgm:pt>
    <dgm:pt modelId="{0199C8CB-B250-40B8-9A1E-A0EB14451C17}" type="parTrans" cxnId="{FC765599-936E-4D0C-BAF5-5C1C8DBFAAC6}">
      <dgm:prSet/>
      <dgm:spPr/>
      <dgm:t>
        <a:bodyPr/>
        <a:lstStyle/>
        <a:p>
          <a:endParaRPr lang="en-US"/>
        </a:p>
      </dgm:t>
    </dgm:pt>
    <dgm:pt modelId="{FAEC5CAA-2691-4951-9009-1B206C6A57B4}" type="sibTrans" cxnId="{FC765599-936E-4D0C-BAF5-5C1C8DBFAAC6}">
      <dgm:prSet/>
      <dgm:spPr/>
      <dgm:t>
        <a:bodyPr/>
        <a:lstStyle/>
        <a:p>
          <a:endParaRPr lang="en-US"/>
        </a:p>
      </dgm:t>
    </dgm:pt>
    <dgm:pt modelId="{677F480D-7F7E-4D77-A541-11FDD99713FD}">
      <dgm:prSet custT="1"/>
      <dgm:spPr/>
      <dgm:t>
        <a:bodyPr/>
        <a:lstStyle/>
        <a:p>
          <a:r>
            <a:rPr lang="en-US" sz="2000" u="sng">
              <a:solidFill>
                <a:schemeClr val="tx1"/>
              </a:solidFill>
            </a:rPr>
            <a:t>Subordinación</a:t>
          </a:r>
          <a:r>
            <a:rPr lang="en-US" sz="2000">
              <a:solidFill>
                <a:schemeClr val="tx1"/>
              </a:solidFill>
            </a:rPr>
            <a:t>; un verbo depende de otro:</a:t>
          </a:r>
          <a:endParaRPr lang="en-US" sz="2000" dirty="0">
            <a:solidFill>
              <a:schemeClr val="tx1"/>
            </a:solidFill>
          </a:endParaRPr>
        </a:p>
      </dgm:t>
    </dgm:pt>
    <dgm:pt modelId="{14446CEE-408D-4A46-AE3A-EB329AC7CAD7}" type="parTrans" cxnId="{5ED49531-3ABC-4AD3-A87A-083FCFA9564B}">
      <dgm:prSet/>
      <dgm:spPr/>
      <dgm:t>
        <a:bodyPr/>
        <a:lstStyle/>
        <a:p>
          <a:endParaRPr lang="en-US"/>
        </a:p>
      </dgm:t>
    </dgm:pt>
    <dgm:pt modelId="{D8CC50AC-8536-4E1B-87DF-C8145C06410B}" type="sibTrans" cxnId="{5ED49531-3ABC-4AD3-A87A-083FCFA9564B}">
      <dgm:prSet/>
      <dgm:spPr/>
      <dgm:t>
        <a:bodyPr/>
        <a:lstStyle/>
        <a:p>
          <a:endParaRPr lang="en-US"/>
        </a:p>
      </dgm:t>
    </dgm:pt>
    <dgm:pt modelId="{ADED6C07-6DA5-4614-BC9F-2EDCF7682525}">
      <dgm:prSet custT="1"/>
      <dgm:spPr/>
      <dgm:t>
        <a:bodyPr/>
        <a:lstStyle/>
        <a:p>
          <a:r>
            <a:rPr lang="en-US" sz="2000" baseline="0">
              <a:solidFill>
                <a:schemeClr val="tx1"/>
              </a:solidFill>
            </a:rPr>
            <a:t>Con verbos en forma no personal: Me gusta ir al cine</a:t>
          </a:r>
          <a:endParaRPr lang="en-US" sz="2000" dirty="0">
            <a:solidFill>
              <a:schemeClr val="tx1"/>
            </a:solidFill>
          </a:endParaRPr>
        </a:p>
      </dgm:t>
    </dgm:pt>
    <dgm:pt modelId="{D2EACB3A-BDE7-4340-A199-8C8A26CE9A92}" type="parTrans" cxnId="{B2AE8C62-D98A-43D4-841B-342BC01F1064}">
      <dgm:prSet/>
      <dgm:spPr/>
      <dgm:t>
        <a:bodyPr/>
        <a:lstStyle/>
        <a:p>
          <a:endParaRPr lang="en-US"/>
        </a:p>
      </dgm:t>
    </dgm:pt>
    <dgm:pt modelId="{53CE1665-D5F9-4435-9B53-BA50066B4EC4}" type="sibTrans" cxnId="{B2AE8C62-D98A-43D4-841B-342BC01F1064}">
      <dgm:prSet/>
      <dgm:spPr/>
      <dgm:t>
        <a:bodyPr/>
        <a:lstStyle/>
        <a:p>
          <a:endParaRPr lang="en-US"/>
        </a:p>
      </dgm:t>
    </dgm:pt>
    <dgm:pt modelId="{04386757-4DCF-472C-AF0B-6C8F9E0BDCAB}">
      <dgm:prSet custT="1"/>
      <dgm:spPr/>
      <dgm:t>
        <a:bodyPr/>
        <a:lstStyle/>
        <a:p>
          <a:r>
            <a:rPr lang="en-US" sz="2000" baseline="0">
              <a:solidFill>
                <a:schemeClr val="tx1"/>
              </a:solidFill>
            </a:rPr>
            <a:t>Con una conjunción subordinante, pronombre interrogativo o relativo:</a:t>
          </a:r>
          <a:endParaRPr lang="en-US" sz="2000" dirty="0">
            <a:solidFill>
              <a:schemeClr val="tx1"/>
            </a:solidFill>
          </a:endParaRPr>
        </a:p>
      </dgm:t>
    </dgm:pt>
    <dgm:pt modelId="{33CE5485-4148-48C8-BC0B-DC28E0F46963}" type="parTrans" cxnId="{4AA427D2-1417-49DC-A4B1-42643DD45949}">
      <dgm:prSet/>
      <dgm:spPr/>
      <dgm:t>
        <a:bodyPr/>
        <a:lstStyle/>
        <a:p>
          <a:endParaRPr lang="en-US"/>
        </a:p>
      </dgm:t>
    </dgm:pt>
    <dgm:pt modelId="{FE1EEB80-F1D9-45A2-963A-57E4782485A8}" type="sibTrans" cxnId="{4AA427D2-1417-49DC-A4B1-42643DD45949}">
      <dgm:prSet/>
      <dgm:spPr/>
      <dgm:t>
        <a:bodyPr/>
        <a:lstStyle/>
        <a:p>
          <a:endParaRPr lang="en-US"/>
        </a:p>
      </dgm:t>
    </dgm:pt>
    <dgm:pt modelId="{8D440891-0778-4000-B299-720B088A46E5}">
      <dgm:prSet custT="1"/>
      <dgm:spPr/>
      <dgm:t>
        <a:bodyPr/>
        <a:lstStyle/>
        <a:p>
          <a:r>
            <a:rPr lang="en-US" sz="2000" baseline="0" dirty="0">
              <a:solidFill>
                <a:schemeClr val="tx1"/>
              </a:solidFill>
            </a:rPr>
            <a:t>Juan  me </a:t>
          </a:r>
          <a:r>
            <a:rPr lang="en-US" sz="2000" baseline="0" dirty="0" err="1">
              <a:solidFill>
                <a:schemeClr val="tx1"/>
              </a:solidFill>
            </a:rPr>
            <a:t>dijo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u="sng" baseline="0" dirty="0">
              <a:solidFill>
                <a:schemeClr val="tx1"/>
              </a:solidFill>
            </a:rPr>
            <a:t>que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baseline="0" dirty="0" err="1">
              <a:solidFill>
                <a:schemeClr val="tx1"/>
              </a:solidFill>
            </a:rPr>
            <a:t>venía</a:t>
          </a:r>
          <a:r>
            <a:rPr lang="en-US" sz="2000" baseline="0" dirty="0">
              <a:solidFill>
                <a:schemeClr val="tx1"/>
              </a:solidFill>
            </a:rPr>
            <a:t> hoy.</a:t>
          </a:r>
          <a:endParaRPr lang="en-US" sz="2000" dirty="0">
            <a:solidFill>
              <a:schemeClr val="tx1"/>
            </a:solidFill>
          </a:endParaRPr>
        </a:p>
      </dgm:t>
    </dgm:pt>
    <dgm:pt modelId="{15F1ED91-E367-4EDF-BD7C-E2C6B6F6E4BF}" type="parTrans" cxnId="{362D2BC8-C498-41C6-8C41-01B6553FDF7B}">
      <dgm:prSet/>
      <dgm:spPr/>
      <dgm:t>
        <a:bodyPr/>
        <a:lstStyle/>
        <a:p>
          <a:endParaRPr lang="en-US"/>
        </a:p>
      </dgm:t>
    </dgm:pt>
    <dgm:pt modelId="{8A3B224E-97E2-4074-A0F6-324F04BDAE07}" type="sibTrans" cxnId="{362D2BC8-C498-41C6-8C41-01B6553FDF7B}">
      <dgm:prSet/>
      <dgm:spPr/>
      <dgm:t>
        <a:bodyPr/>
        <a:lstStyle/>
        <a:p>
          <a:endParaRPr lang="en-US"/>
        </a:p>
      </dgm:t>
    </dgm:pt>
    <dgm:pt modelId="{58298D45-A444-4488-A145-3F3D64FC36DA}">
      <dgm:prSet custT="1"/>
      <dgm:spPr/>
      <dgm:t>
        <a:bodyPr/>
        <a:lstStyle/>
        <a:p>
          <a:r>
            <a:rPr lang="en-US" sz="2000" baseline="0" dirty="0">
              <a:solidFill>
                <a:schemeClr val="tx1"/>
              </a:solidFill>
            </a:rPr>
            <a:t>Me </a:t>
          </a:r>
          <a:r>
            <a:rPr lang="en-US" sz="2000" baseline="0" dirty="0" err="1">
              <a:solidFill>
                <a:schemeClr val="tx1"/>
              </a:solidFill>
            </a:rPr>
            <a:t>pregunto</a:t>
          </a:r>
          <a:r>
            <a:rPr lang="en-US" sz="2000" baseline="0" dirty="0">
              <a:solidFill>
                <a:schemeClr val="tx1"/>
              </a:solidFill>
            </a:rPr>
            <a:t> </a:t>
          </a:r>
          <a:r>
            <a:rPr lang="en-US" sz="2000" u="sng" baseline="0" dirty="0" err="1">
              <a:solidFill>
                <a:schemeClr val="tx1"/>
              </a:solidFill>
            </a:rPr>
            <a:t>qué</a:t>
          </a:r>
          <a:r>
            <a:rPr lang="en-US" sz="2000" baseline="0" dirty="0">
              <a:solidFill>
                <a:schemeClr val="tx1"/>
              </a:solidFill>
            </a:rPr>
            <a:t> hora es.   </a:t>
          </a:r>
          <a:endParaRPr lang="en-US" sz="2000" dirty="0">
            <a:solidFill>
              <a:schemeClr val="tx1"/>
            </a:solidFill>
          </a:endParaRPr>
        </a:p>
      </dgm:t>
    </dgm:pt>
    <dgm:pt modelId="{3EECA0A7-F290-4DA4-B469-8AB6559EB064}" type="parTrans" cxnId="{75BDD1A8-712D-47DA-B1EE-E0FD7BB93DF3}">
      <dgm:prSet/>
      <dgm:spPr/>
      <dgm:t>
        <a:bodyPr/>
        <a:lstStyle/>
        <a:p>
          <a:endParaRPr lang="en-US"/>
        </a:p>
      </dgm:t>
    </dgm:pt>
    <dgm:pt modelId="{6C030866-18AD-41D4-8084-4BE19221ECA8}" type="sibTrans" cxnId="{75BDD1A8-712D-47DA-B1EE-E0FD7BB93DF3}">
      <dgm:prSet/>
      <dgm:spPr/>
      <dgm:t>
        <a:bodyPr/>
        <a:lstStyle/>
        <a:p>
          <a:endParaRPr lang="en-US"/>
        </a:p>
      </dgm:t>
    </dgm:pt>
    <dgm:pt modelId="{A6375584-1B78-445B-9808-BC286E81D92F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El </a:t>
          </a:r>
          <a:r>
            <a:rPr lang="en-US" sz="2000" dirty="0" err="1">
              <a:solidFill>
                <a:schemeClr val="tx1"/>
              </a:solidFill>
            </a:rPr>
            <a:t>libro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u="sng" dirty="0">
              <a:solidFill>
                <a:schemeClr val="tx1"/>
              </a:solidFill>
            </a:rPr>
            <a:t>que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compraste</a:t>
          </a:r>
          <a:r>
            <a:rPr lang="en-US" sz="2000" dirty="0">
              <a:solidFill>
                <a:schemeClr val="tx1"/>
              </a:solidFill>
            </a:rPr>
            <a:t> es </a:t>
          </a:r>
          <a:r>
            <a:rPr lang="en-US" sz="2000" dirty="0" err="1">
              <a:solidFill>
                <a:schemeClr val="tx1"/>
              </a:solidFill>
            </a:rPr>
            <a:t>interesante</a:t>
          </a:r>
          <a:endParaRPr lang="en-US" sz="2000" dirty="0">
            <a:solidFill>
              <a:schemeClr val="tx1"/>
            </a:solidFill>
          </a:endParaRPr>
        </a:p>
      </dgm:t>
    </dgm:pt>
    <dgm:pt modelId="{218D5FE8-1564-4201-8356-2104AC57783F}" type="parTrans" cxnId="{971AC3FF-1E38-4C41-B840-16312444CD5D}">
      <dgm:prSet/>
      <dgm:spPr/>
      <dgm:t>
        <a:bodyPr/>
        <a:lstStyle/>
        <a:p>
          <a:endParaRPr lang="en-US"/>
        </a:p>
      </dgm:t>
    </dgm:pt>
    <dgm:pt modelId="{7EB7F59E-2C69-4A6F-9A89-8860384A8B6F}" type="sibTrans" cxnId="{971AC3FF-1E38-4C41-B840-16312444CD5D}">
      <dgm:prSet/>
      <dgm:spPr/>
      <dgm:t>
        <a:bodyPr/>
        <a:lstStyle/>
        <a:p>
          <a:endParaRPr lang="en-US"/>
        </a:p>
      </dgm:t>
    </dgm:pt>
    <dgm:pt modelId="{33289357-49A7-4443-B1B1-9E37EE14E97D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La </a:t>
          </a:r>
          <a:r>
            <a:rPr lang="en-US" sz="2000" dirty="0" err="1">
              <a:solidFill>
                <a:schemeClr val="tx1"/>
              </a:solidFill>
            </a:rPr>
            <a:t>chica</a:t>
          </a:r>
          <a:r>
            <a:rPr lang="en-US" sz="2000" dirty="0">
              <a:solidFill>
                <a:schemeClr val="tx1"/>
              </a:solidFill>
            </a:rPr>
            <a:t> a </a:t>
          </a:r>
          <a:r>
            <a:rPr lang="en-US" sz="2000" u="sng" dirty="0" err="1">
              <a:solidFill>
                <a:schemeClr val="tx1"/>
              </a:solidFill>
            </a:rPr>
            <a:t>quien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conociste</a:t>
          </a:r>
          <a:r>
            <a:rPr lang="en-US" sz="2000" dirty="0">
              <a:solidFill>
                <a:schemeClr val="tx1"/>
              </a:solidFill>
            </a:rPr>
            <a:t> es peruana</a:t>
          </a:r>
        </a:p>
      </dgm:t>
    </dgm:pt>
    <dgm:pt modelId="{398AA7C3-8571-4C71-8D5D-0B6D9CD50A6C}" type="parTrans" cxnId="{D70EACC3-B34F-47BF-A823-D7FA867679C0}">
      <dgm:prSet/>
      <dgm:spPr/>
      <dgm:t>
        <a:bodyPr/>
        <a:lstStyle/>
        <a:p>
          <a:endParaRPr lang="en-US"/>
        </a:p>
      </dgm:t>
    </dgm:pt>
    <dgm:pt modelId="{8DCD1C74-00AE-487A-BF33-24628A1A8531}" type="sibTrans" cxnId="{D70EACC3-B34F-47BF-A823-D7FA867679C0}">
      <dgm:prSet/>
      <dgm:spPr/>
      <dgm:t>
        <a:bodyPr/>
        <a:lstStyle/>
        <a:p>
          <a:endParaRPr lang="en-US"/>
        </a:p>
      </dgm:t>
    </dgm:pt>
    <dgm:pt modelId="{3A4A36A4-3922-D940-9EE6-A1EF4112CCA6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El </a:t>
          </a:r>
          <a:r>
            <a:rPr lang="en-US" sz="2000" dirty="0" err="1">
              <a:solidFill>
                <a:schemeClr val="tx1"/>
              </a:solidFill>
            </a:rPr>
            <a:t>lugar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donde</a:t>
          </a:r>
          <a:r>
            <a:rPr lang="en-US" sz="2000" dirty="0">
              <a:solidFill>
                <a:schemeClr val="tx1"/>
              </a:solidFill>
            </a:rPr>
            <a:t> vives es </a:t>
          </a:r>
          <a:r>
            <a:rPr lang="en-US" sz="2000" dirty="0" err="1">
              <a:solidFill>
                <a:schemeClr val="tx1"/>
              </a:solidFill>
            </a:rPr>
            <a:t>muy</a:t>
          </a:r>
          <a:r>
            <a:rPr lang="en-US" sz="2000" dirty="0">
              <a:solidFill>
                <a:schemeClr val="tx1"/>
              </a:solidFill>
            </a:rPr>
            <a:t> bonito.</a:t>
          </a:r>
        </a:p>
      </dgm:t>
    </dgm:pt>
    <dgm:pt modelId="{A98651FC-E3F0-0E48-AA75-5254F29CF185}" type="parTrans" cxnId="{ED48C1DF-E576-6747-9F68-FF85818DD384}">
      <dgm:prSet/>
      <dgm:spPr/>
      <dgm:t>
        <a:bodyPr/>
        <a:lstStyle/>
        <a:p>
          <a:endParaRPr lang="en-US"/>
        </a:p>
      </dgm:t>
    </dgm:pt>
    <dgm:pt modelId="{B7037AE4-81ED-9B42-B540-A17D67698175}" type="sibTrans" cxnId="{ED48C1DF-E576-6747-9F68-FF85818DD384}">
      <dgm:prSet/>
      <dgm:spPr/>
      <dgm:t>
        <a:bodyPr/>
        <a:lstStyle/>
        <a:p>
          <a:endParaRPr lang="en-US"/>
        </a:p>
      </dgm:t>
    </dgm:pt>
    <dgm:pt modelId="{D448F2D2-4C35-D445-B801-0105683F9126}" type="pres">
      <dgm:prSet presAssocID="{9DD2EBDC-6664-43F1-9E70-DD417B7D2563}" presName="Name0" presStyleCnt="0">
        <dgm:presLayoutVars>
          <dgm:dir/>
          <dgm:resizeHandles val="exact"/>
        </dgm:presLayoutVars>
      </dgm:prSet>
      <dgm:spPr/>
    </dgm:pt>
    <dgm:pt modelId="{53CF2227-BBF1-8F49-BB34-0BF3109992EF}" type="pres">
      <dgm:prSet presAssocID="{7C83D261-6EB1-4836-9DC0-471E68D05740}" presName="node" presStyleLbl="node1" presStyleIdx="0" presStyleCnt="2" custScaleX="116587" custScaleY="134101" custLinFactNeighborX="54557" custLinFactNeighborY="0">
        <dgm:presLayoutVars>
          <dgm:bulletEnabled val="1"/>
        </dgm:presLayoutVars>
      </dgm:prSet>
      <dgm:spPr/>
    </dgm:pt>
    <dgm:pt modelId="{FC6F8F3C-6419-7941-8C54-F42DD2C427A3}" type="pres">
      <dgm:prSet presAssocID="{B74E8B41-85C4-4408-B54E-985031797CE7}" presName="sibTrans" presStyleLbl="sibTrans2D1" presStyleIdx="0" presStyleCnt="1"/>
      <dgm:spPr/>
    </dgm:pt>
    <dgm:pt modelId="{CFA00E78-1A59-304C-982F-7AE39002B3DF}" type="pres">
      <dgm:prSet presAssocID="{B74E8B41-85C4-4408-B54E-985031797CE7}" presName="connectorText" presStyleLbl="sibTrans2D1" presStyleIdx="0" presStyleCnt="1"/>
      <dgm:spPr/>
    </dgm:pt>
    <dgm:pt modelId="{83E6C268-A487-D241-AD5A-8BF63F3239AB}" type="pres">
      <dgm:prSet presAssocID="{E9044E97-F8CA-4E58-8929-85277463398E}" presName="node" presStyleLbl="node1" presStyleIdx="1" presStyleCnt="2" custScaleX="175410" custScaleY="137053">
        <dgm:presLayoutVars>
          <dgm:bulletEnabled val="1"/>
        </dgm:presLayoutVars>
      </dgm:prSet>
      <dgm:spPr/>
    </dgm:pt>
  </dgm:ptLst>
  <dgm:cxnLst>
    <dgm:cxn modelId="{24B27412-4F98-48EF-AB69-2E14701C6ECD}" srcId="{9DD2EBDC-6664-43F1-9E70-DD417B7D2563}" destId="{E9044E97-F8CA-4E58-8929-85277463398E}" srcOrd="1" destOrd="0" parTransId="{3D856F83-B5BD-4B03-B5C0-41EEF7E955BC}" sibTransId="{A732A544-9E73-41C6-BAF9-114112A32CF0}"/>
    <dgm:cxn modelId="{8E9A0415-3BF3-9F40-8C66-6F9FE85AF53C}" type="presOf" srcId="{58298D45-A444-4488-A145-3F3D64FC36DA}" destId="{83E6C268-A487-D241-AD5A-8BF63F3239AB}" srcOrd="0" destOrd="7" presId="urn:microsoft.com/office/officeart/2005/8/layout/process1"/>
    <dgm:cxn modelId="{1B79A030-01C9-2846-BB20-5B07C259885F}" type="presOf" srcId="{ADED6C07-6DA5-4614-BC9F-2EDCF7682525}" destId="{83E6C268-A487-D241-AD5A-8BF63F3239AB}" srcOrd="0" destOrd="3" presId="urn:microsoft.com/office/officeart/2005/8/layout/process1"/>
    <dgm:cxn modelId="{5ED49531-3ABC-4AD3-A87A-083FCFA9564B}" srcId="{E9044E97-F8CA-4E58-8929-85277463398E}" destId="{677F480D-7F7E-4D77-A541-11FDD99713FD}" srcOrd="1" destOrd="0" parTransId="{14446CEE-408D-4A46-AE3A-EB329AC7CAD7}" sibTransId="{D8CC50AC-8536-4E1B-87DF-C8145C06410B}"/>
    <dgm:cxn modelId="{D73A9432-FB2B-4A24-B7A9-94871296E69A}" srcId="{9DD2EBDC-6664-43F1-9E70-DD417B7D2563}" destId="{7C83D261-6EB1-4836-9DC0-471E68D05740}" srcOrd="0" destOrd="0" parTransId="{1C286A08-9AE7-4D80-A2E9-EED5838017D5}" sibTransId="{B74E8B41-85C4-4408-B54E-985031797CE7}"/>
    <dgm:cxn modelId="{F955AE3E-4576-2549-BADB-3599D41A6342}" type="presOf" srcId="{8D440891-0778-4000-B299-720B088A46E5}" destId="{83E6C268-A487-D241-AD5A-8BF63F3239AB}" srcOrd="0" destOrd="5" presId="urn:microsoft.com/office/officeart/2005/8/layout/process1"/>
    <dgm:cxn modelId="{7ACF1E44-2C38-3F4B-BC00-8D8E279B830A}" type="presOf" srcId="{33289357-49A7-4443-B1B1-9E37EE14E97D}" destId="{83E6C268-A487-D241-AD5A-8BF63F3239AB}" srcOrd="0" destOrd="9" presId="urn:microsoft.com/office/officeart/2005/8/layout/process1"/>
    <dgm:cxn modelId="{6DD80761-2D8D-D247-883D-520A9C2790D7}" type="presOf" srcId="{B74E8B41-85C4-4408-B54E-985031797CE7}" destId="{FC6F8F3C-6419-7941-8C54-F42DD2C427A3}" srcOrd="0" destOrd="0" presId="urn:microsoft.com/office/officeart/2005/8/layout/process1"/>
    <dgm:cxn modelId="{B2AE8C62-D98A-43D4-841B-342BC01F1064}" srcId="{677F480D-7F7E-4D77-A541-11FDD99713FD}" destId="{ADED6C07-6DA5-4614-BC9F-2EDCF7682525}" srcOrd="0" destOrd="0" parTransId="{D2EACB3A-BDE7-4340-A199-8C8A26CE9A92}" sibTransId="{53CE1665-D5F9-4435-9B53-BA50066B4EC4}"/>
    <dgm:cxn modelId="{8BD05B71-4303-B546-A601-5677ED4713C6}" type="presOf" srcId="{7C83D261-6EB1-4836-9DC0-471E68D05740}" destId="{53CF2227-BBF1-8F49-BB34-0BF3109992EF}" srcOrd="0" destOrd="0" presId="urn:microsoft.com/office/officeart/2005/8/layout/process1"/>
    <dgm:cxn modelId="{9D7D8883-1987-3C4F-AC03-DBEE09DECDC7}" type="presOf" srcId="{04386757-4DCF-472C-AF0B-6C8F9E0BDCAB}" destId="{83E6C268-A487-D241-AD5A-8BF63F3239AB}" srcOrd="0" destOrd="4" presId="urn:microsoft.com/office/officeart/2005/8/layout/process1"/>
    <dgm:cxn modelId="{4C85D38B-FFF5-EF40-8AC0-245D11D6607B}" type="presOf" srcId="{677F480D-7F7E-4D77-A541-11FDD99713FD}" destId="{83E6C268-A487-D241-AD5A-8BF63F3239AB}" srcOrd="0" destOrd="2" presId="urn:microsoft.com/office/officeart/2005/8/layout/process1"/>
    <dgm:cxn modelId="{C209B295-E100-2842-AAD7-6808D9A0337E}" type="presOf" srcId="{4FF07509-0013-4993-99B6-14A06D5A3032}" destId="{83E6C268-A487-D241-AD5A-8BF63F3239AB}" srcOrd="0" destOrd="1" presId="urn:microsoft.com/office/officeart/2005/8/layout/process1"/>
    <dgm:cxn modelId="{FC765599-936E-4D0C-BAF5-5C1C8DBFAAC6}" srcId="{E9044E97-F8CA-4E58-8929-85277463398E}" destId="{4FF07509-0013-4993-99B6-14A06D5A3032}" srcOrd="0" destOrd="0" parTransId="{0199C8CB-B250-40B8-9A1E-A0EB14451C17}" sibTransId="{FAEC5CAA-2691-4951-9009-1B206C6A57B4}"/>
    <dgm:cxn modelId="{75BDD1A8-712D-47DA-B1EE-E0FD7BB93DF3}" srcId="{04386757-4DCF-472C-AF0B-6C8F9E0BDCAB}" destId="{58298D45-A444-4488-A145-3F3D64FC36DA}" srcOrd="2" destOrd="0" parTransId="{3EECA0A7-F290-4DA4-B469-8AB6559EB064}" sibTransId="{6C030866-18AD-41D4-8084-4BE19221ECA8}"/>
    <dgm:cxn modelId="{A27C91A9-30BB-A540-AF6D-B8674C7F0D1D}" type="presOf" srcId="{3A4A36A4-3922-D940-9EE6-A1EF4112CCA6}" destId="{83E6C268-A487-D241-AD5A-8BF63F3239AB}" srcOrd="0" destOrd="6" presId="urn:microsoft.com/office/officeart/2005/8/layout/process1"/>
    <dgm:cxn modelId="{D70EACC3-B34F-47BF-A823-D7FA867679C0}" srcId="{04386757-4DCF-472C-AF0B-6C8F9E0BDCAB}" destId="{33289357-49A7-4443-B1B1-9E37EE14E97D}" srcOrd="4" destOrd="0" parTransId="{398AA7C3-8571-4C71-8D5D-0B6D9CD50A6C}" sibTransId="{8DCD1C74-00AE-487A-BF33-24628A1A8531}"/>
    <dgm:cxn modelId="{C858B5C4-3B68-6244-8B7B-8219F25D7940}" type="presOf" srcId="{A6375584-1B78-445B-9808-BC286E81D92F}" destId="{83E6C268-A487-D241-AD5A-8BF63F3239AB}" srcOrd="0" destOrd="8" presId="urn:microsoft.com/office/officeart/2005/8/layout/process1"/>
    <dgm:cxn modelId="{362D2BC8-C498-41C6-8C41-01B6553FDF7B}" srcId="{04386757-4DCF-472C-AF0B-6C8F9E0BDCAB}" destId="{8D440891-0778-4000-B299-720B088A46E5}" srcOrd="0" destOrd="0" parTransId="{15F1ED91-E367-4EDF-BD7C-E2C6B6F6E4BF}" sibTransId="{8A3B224E-97E2-4074-A0F6-324F04BDAE07}"/>
    <dgm:cxn modelId="{9BDC29CA-FDEB-8645-9726-760A4279371D}" type="presOf" srcId="{B74E8B41-85C4-4408-B54E-985031797CE7}" destId="{CFA00E78-1A59-304C-982F-7AE39002B3DF}" srcOrd="1" destOrd="0" presId="urn:microsoft.com/office/officeart/2005/8/layout/process1"/>
    <dgm:cxn modelId="{4AA427D2-1417-49DC-A4B1-42643DD45949}" srcId="{677F480D-7F7E-4D77-A541-11FDD99713FD}" destId="{04386757-4DCF-472C-AF0B-6C8F9E0BDCAB}" srcOrd="1" destOrd="0" parTransId="{33CE5485-4148-48C8-BC0B-DC28E0F46963}" sibTransId="{FE1EEB80-F1D9-45A2-963A-57E4782485A8}"/>
    <dgm:cxn modelId="{ED48C1DF-E576-6747-9F68-FF85818DD384}" srcId="{04386757-4DCF-472C-AF0B-6C8F9E0BDCAB}" destId="{3A4A36A4-3922-D940-9EE6-A1EF4112CCA6}" srcOrd="1" destOrd="0" parTransId="{A98651FC-E3F0-0E48-AA75-5254F29CF185}" sibTransId="{B7037AE4-81ED-9B42-B540-A17D67698175}"/>
    <dgm:cxn modelId="{46B0EFE1-22AA-C54E-849F-CC754B733B73}" type="presOf" srcId="{E9044E97-F8CA-4E58-8929-85277463398E}" destId="{83E6C268-A487-D241-AD5A-8BF63F3239AB}" srcOrd="0" destOrd="0" presId="urn:microsoft.com/office/officeart/2005/8/layout/process1"/>
    <dgm:cxn modelId="{B26E7AFC-D3E8-8B46-8573-8B5A47BF07E4}" type="presOf" srcId="{9DD2EBDC-6664-43F1-9E70-DD417B7D2563}" destId="{D448F2D2-4C35-D445-B801-0105683F9126}" srcOrd="0" destOrd="0" presId="urn:microsoft.com/office/officeart/2005/8/layout/process1"/>
    <dgm:cxn modelId="{971AC3FF-1E38-4C41-B840-16312444CD5D}" srcId="{04386757-4DCF-472C-AF0B-6C8F9E0BDCAB}" destId="{A6375584-1B78-445B-9808-BC286E81D92F}" srcOrd="3" destOrd="0" parTransId="{218D5FE8-1564-4201-8356-2104AC57783F}" sibTransId="{7EB7F59E-2C69-4A6F-9A89-8860384A8B6F}"/>
    <dgm:cxn modelId="{3DC594C1-2E0C-394E-94C5-8A7425EAC420}" type="presParOf" srcId="{D448F2D2-4C35-D445-B801-0105683F9126}" destId="{53CF2227-BBF1-8F49-BB34-0BF3109992EF}" srcOrd="0" destOrd="0" presId="urn:microsoft.com/office/officeart/2005/8/layout/process1"/>
    <dgm:cxn modelId="{41FB376E-7616-C248-8D00-42BB43C84741}" type="presParOf" srcId="{D448F2D2-4C35-D445-B801-0105683F9126}" destId="{FC6F8F3C-6419-7941-8C54-F42DD2C427A3}" srcOrd="1" destOrd="0" presId="urn:microsoft.com/office/officeart/2005/8/layout/process1"/>
    <dgm:cxn modelId="{8DE45775-0B52-B74C-84B0-BBC5E8BBB1B1}" type="presParOf" srcId="{FC6F8F3C-6419-7941-8C54-F42DD2C427A3}" destId="{CFA00E78-1A59-304C-982F-7AE39002B3DF}" srcOrd="0" destOrd="0" presId="urn:microsoft.com/office/officeart/2005/8/layout/process1"/>
    <dgm:cxn modelId="{4C95C6C0-2D49-134F-8778-C9FBF0B06E3B}" type="presParOf" srcId="{D448F2D2-4C35-D445-B801-0105683F9126}" destId="{83E6C268-A487-D241-AD5A-8BF63F3239A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E25342F-650B-4AE2-BC49-EE8FE67AC99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324A9D9-133C-4E17-B8FD-8F91D8126FFE}">
      <dgm:prSet/>
      <dgm:spPr/>
      <dgm:t>
        <a:bodyPr/>
        <a:lstStyle/>
        <a:p>
          <a:r>
            <a:rPr lang="es-ES" dirty="0">
              <a:solidFill>
                <a:schemeClr val="tx1">
                  <a:lumMod val="85000"/>
                  <a:lumOff val="15000"/>
                </a:schemeClr>
              </a:solidFill>
            </a:rPr>
            <a:t>1. La verdad permanece aunque no tenga apoyo público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D47E1F9-C5A9-4C20-8AA0-10C2BD143874}" type="parTrans" cxnId="{CE034B6B-55DD-493A-B894-1C3634EFD604}">
      <dgm:prSet/>
      <dgm:spPr/>
      <dgm:t>
        <a:bodyPr/>
        <a:lstStyle/>
        <a:p>
          <a:endParaRPr lang="en-US"/>
        </a:p>
      </dgm:t>
    </dgm:pt>
    <dgm:pt modelId="{9F3C1951-A0D2-436B-B0ED-CDDDC7A7F1E0}" type="sibTrans" cxnId="{CE034B6B-55DD-493A-B894-1C3634EFD604}">
      <dgm:prSet/>
      <dgm:spPr/>
      <dgm:t>
        <a:bodyPr/>
        <a:lstStyle/>
        <a:p>
          <a:endParaRPr lang="en-US"/>
        </a:p>
      </dgm:t>
    </dgm:pt>
    <dgm:pt modelId="{2694E5B5-B5CC-4055-A19B-AF057AA40E3C}">
      <dgm:prSet/>
      <dgm:spPr/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2. Pedro y Juan han vivido en Seattle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FEB3A05-8940-496B-9139-77EEDB612ED8}" type="parTrans" cxnId="{C0B5A64B-23CB-4787-9542-CA5D27910090}">
      <dgm:prSet/>
      <dgm:spPr/>
      <dgm:t>
        <a:bodyPr/>
        <a:lstStyle/>
        <a:p>
          <a:endParaRPr lang="en-US"/>
        </a:p>
      </dgm:t>
    </dgm:pt>
    <dgm:pt modelId="{FB0F6695-0F6F-4CDE-85F4-9E28A011EF8F}" type="sibTrans" cxnId="{C0B5A64B-23CB-4787-9542-CA5D27910090}">
      <dgm:prSet/>
      <dgm:spPr/>
      <dgm:t>
        <a:bodyPr/>
        <a:lstStyle/>
        <a:p>
          <a:endParaRPr lang="en-US"/>
        </a:p>
      </dgm:t>
    </dgm:pt>
    <dgm:pt modelId="{81322A4C-3492-472A-BF87-CDC1660FC88B}">
      <dgm:prSet/>
      <dgm:spPr>
        <a:solidFill>
          <a:srgbClr val="0099FF"/>
        </a:solidFill>
      </dgm:spPr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3. Esa casa fue diseñada por Frank Lloyd Wright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7B431FD-2D3B-4B27-A6C6-1C49BDD8CCA9}" type="parTrans" cxnId="{25FEB9F9-1946-4DE0-B872-76612E0D6634}">
      <dgm:prSet/>
      <dgm:spPr/>
      <dgm:t>
        <a:bodyPr/>
        <a:lstStyle/>
        <a:p>
          <a:endParaRPr lang="en-US"/>
        </a:p>
      </dgm:t>
    </dgm:pt>
    <dgm:pt modelId="{42B73830-AAA8-4684-B1BE-AE71B2248D28}" type="sibTrans" cxnId="{25FEB9F9-1946-4DE0-B872-76612E0D6634}">
      <dgm:prSet/>
      <dgm:spPr/>
      <dgm:t>
        <a:bodyPr/>
        <a:lstStyle/>
        <a:p>
          <a:endParaRPr lang="en-US"/>
        </a:p>
      </dgm:t>
    </dgm:pt>
    <dgm:pt modelId="{9B9633C3-736B-4312-B880-098E127F8835}">
      <dgm:prSet/>
      <dgm:spPr>
        <a:solidFill>
          <a:srgbClr val="CC66FF"/>
        </a:solidFill>
      </dgm:spPr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4. El miedo tiene su utilidad, pero la cobardía es inútil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9C5B9EA-71F6-4C12-8B6A-01E911DB8648}" type="parTrans" cxnId="{4B493EFD-012D-48DE-9F36-047138511C70}">
      <dgm:prSet/>
      <dgm:spPr/>
      <dgm:t>
        <a:bodyPr/>
        <a:lstStyle/>
        <a:p>
          <a:endParaRPr lang="en-US"/>
        </a:p>
      </dgm:t>
    </dgm:pt>
    <dgm:pt modelId="{C6AB674E-8442-4E2C-BFFD-AB5CF5D03C12}" type="sibTrans" cxnId="{4B493EFD-012D-48DE-9F36-047138511C70}">
      <dgm:prSet/>
      <dgm:spPr/>
      <dgm:t>
        <a:bodyPr/>
        <a:lstStyle/>
        <a:p>
          <a:endParaRPr lang="en-US"/>
        </a:p>
      </dgm:t>
    </dgm:pt>
    <dgm:pt modelId="{FE7D8F54-EED9-4BB0-9960-9DA553F8D6C1}">
      <dgm:prSet/>
      <dgm:spPr/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5. Todas sus hermanas son mayores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CA2ABCC-F924-4A54-9C39-7EDC36364230}" type="parTrans" cxnId="{8623F162-0861-45BA-AD63-D824C0B41B1E}">
      <dgm:prSet/>
      <dgm:spPr/>
      <dgm:t>
        <a:bodyPr/>
        <a:lstStyle/>
        <a:p>
          <a:endParaRPr lang="en-US"/>
        </a:p>
      </dgm:t>
    </dgm:pt>
    <dgm:pt modelId="{F05A6024-5F95-40F6-9B4A-C1F1BE63C932}" type="sibTrans" cxnId="{8623F162-0861-45BA-AD63-D824C0B41B1E}">
      <dgm:prSet/>
      <dgm:spPr/>
      <dgm:t>
        <a:bodyPr/>
        <a:lstStyle/>
        <a:p>
          <a:endParaRPr lang="en-US"/>
        </a:p>
      </dgm:t>
    </dgm:pt>
    <dgm:pt modelId="{9DA3CDDD-2DA3-442C-82BB-D4C6705696FE}">
      <dgm:prSet/>
      <dgm:spPr>
        <a:solidFill>
          <a:srgbClr val="FFCCFF"/>
        </a:solidFill>
      </dgm:spPr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6. Sé el cambio que querrías ver en el mundo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B49A5F6-7E0F-4678-BC1F-8F0C1D1FA0CD}" type="parTrans" cxnId="{5726A4C5-B1E3-41E7-B901-C46611A40E67}">
      <dgm:prSet/>
      <dgm:spPr/>
      <dgm:t>
        <a:bodyPr/>
        <a:lstStyle/>
        <a:p>
          <a:endParaRPr lang="en-US"/>
        </a:p>
      </dgm:t>
    </dgm:pt>
    <dgm:pt modelId="{99F95FC4-6B10-4EDA-8C4C-031FA71EA802}" type="sibTrans" cxnId="{5726A4C5-B1E3-41E7-B901-C46611A40E67}">
      <dgm:prSet/>
      <dgm:spPr/>
      <dgm:t>
        <a:bodyPr/>
        <a:lstStyle/>
        <a:p>
          <a:endParaRPr lang="en-US"/>
        </a:p>
      </dgm:t>
    </dgm:pt>
    <dgm:pt modelId="{8B1DC40D-9D3D-4AF4-8DFA-3EAB63F62E4E}">
      <dgm:prSet/>
      <dgm:spPr/>
      <dgm:t>
        <a:bodyPr/>
        <a:lstStyle/>
        <a:p>
          <a:r>
            <a:rPr lang="es-ES">
              <a:solidFill>
                <a:schemeClr val="tx1">
                  <a:lumMod val="85000"/>
                  <a:lumOff val="15000"/>
                </a:schemeClr>
              </a:solidFill>
            </a:rPr>
            <a:t>7. Van a reconstruir todo el edificio </a:t>
          </a:r>
          <a:endParaRPr 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4D2AE16-9C78-44B9-8E5B-511EB5506766}" type="parTrans" cxnId="{027FF27A-A8E6-4242-A0C6-ECD309E7DBA0}">
      <dgm:prSet/>
      <dgm:spPr/>
      <dgm:t>
        <a:bodyPr/>
        <a:lstStyle/>
        <a:p>
          <a:endParaRPr lang="en-US"/>
        </a:p>
      </dgm:t>
    </dgm:pt>
    <dgm:pt modelId="{8A5E7E35-95D4-43D8-AED6-C29CFC781988}" type="sibTrans" cxnId="{027FF27A-A8E6-4242-A0C6-ECD309E7DBA0}">
      <dgm:prSet/>
      <dgm:spPr/>
      <dgm:t>
        <a:bodyPr/>
        <a:lstStyle/>
        <a:p>
          <a:endParaRPr lang="en-US"/>
        </a:p>
      </dgm:t>
    </dgm:pt>
    <dgm:pt modelId="{7918BE8D-5FC2-D745-9E13-FD0E6D95614B}" type="pres">
      <dgm:prSet presAssocID="{6E25342F-650B-4AE2-BC49-EE8FE67AC99B}" presName="linear" presStyleCnt="0">
        <dgm:presLayoutVars>
          <dgm:animLvl val="lvl"/>
          <dgm:resizeHandles val="exact"/>
        </dgm:presLayoutVars>
      </dgm:prSet>
      <dgm:spPr/>
    </dgm:pt>
    <dgm:pt modelId="{2D047256-E70C-7B4F-8744-AAEE07F32CC0}" type="pres">
      <dgm:prSet presAssocID="{E324A9D9-133C-4E17-B8FD-8F91D8126FFE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E8318DC9-4D5F-FA43-8880-D5BA0F811582}" type="pres">
      <dgm:prSet presAssocID="{9F3C1951-A0D2-436B-B0ED-CDDDC7A7F1E0}" presName="spacer" presStyleCnt="0"/>
      <dgm:spPr/>
    </dgm:pt>
    <dgm:pt modelId="{A459D86C-E20D-DB49-8FC7-2BEB168C8255}" type="pres">
      <dgm:prSet presAssocID="{2694E5B5-B5CC-4055-A19B-AF057AA40E3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3492321-212A-2E45-9EAF-0E87EA7B9371}" type="pres">
      <dgm:prSet presAssocID="{FB0F6695-0F6F-4CDE-85F4-9E28A011EF8F}" presName="spacer" presStyleCnt="0"/>
      <dgm:spPr/>
    </dgm:pt>
    <dgm:pt modelId="{458AF19E-5B91-6B4A-BDB2-81ACAAAC0C64}" type="pres">
      <dgm:prSet presAssocID="{81322A4C-3492-472A-BF87-CDC1660FC88B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EF23ACE8-EE7E-3C42-9498-497D96EAC3BA}" type="pres">
      <dgm:prSet presAssocID="{42B73830-AAA8-4684-B1BE-AE71B2248D28}" presName="spacer" presStyleCnt="0"/>
      <dgm:spPr/>
    </dgm:pt>
    <dgm:pt modelId="{9CB733E5-90D7-B441-9512-8604C58654E1}" type="pres">
      <dgm:prSet presAssocID="{9B9633C3-736B-4312-B880-098E127F8835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832558C5-E849-1F46-99D0-E57513375781}" type="pres">
      <dgm:prSet presAssocID="{C6AB674E-8442-4E2C-BFFD-AB5CF5D03C12}" presName="spacer" presStyleCnt="0"/>
      <dgm:spPr/>
    </dgm:pt>
    <dgm:pt modelId="{00980A89-CE23-3040-84D4-821DCB3551E9}" type="pres">
      <dgm:prSet presAssocID="{FE7D8F54-EED9-4BB0-9960-9DA553F8D6C1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8A1B2F6-0DB4-8146-A9D2-1925902CE7CA}" type="pres">
      <dgm:prSet presAssocID="{F05A6024-5F95-40F6-9B4A-C1F1BE63C932}" presName="spacer" presStyleCnt="0"/>
      <dgm:spPr/>
    </dgm:pt>
    <dgm:pt modelId="{C89D1AA7-664D-C749-B888-747B37DCACFC}" type="pres">
      <dgm:prSet presAssocID="{9DA3CDDD-2DA3-442C-82BB-D4C6705696FE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5A0FFA36-9202-E84A-917D-E998E901CC67}" type="pres">
      <dgm:prSet presAssocID="{99F95FC4-6B10-4EDA-8C4C-031FA71EA802}" presName="spacer" presStyleCnt="0"/>
      <dgm:spPr/>
    </dgm:pt>
    <dgm:pt modelId="{B5D60AB0-8A58-8E4F-BF8E-A3E875E35D14}" type="pres">
      <dgm:prSet presAssocID="{8B1DC40D-9D3D-4AF4-8DFA-3EAB63F62E4E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1DAC605-95A7-5744-995A-ABEDC284C158}" type="presOf" srcId="{6E25342F-650B-4AE2-BC49-EE8FE67AC99B}" destId="{7918BE8D-5FC2-D745-9E13-FD0E6D95614B}" srcOrd="0" destOrd="0" presId="urn:microsoft.com/office/officeart/2005/8/layout/vList2"/>
    <dgm:cxn modelId="{C0B5A64B-23CB-4787-9542-CA5D27910090}" srcId="{6E25342F-650B-4AE2-BC49-EE8FE67AC99B}" destId="{2694E5B5-B5CC-4055-A19B-AF057AA40E3C}" srcOrd="1" destOrd="0" parTransId="{9FEB3A05-8940-496B-9139-77EEDB612ED8}" sibTransId="{FB0F6695-0F6F-4CDE-85F4-9E28A011EF8F}"/>
    <dgm:cxn modelId="{CE01EE4E-4DAB-5B47-BD0A-633FE6B5471F}" type="presOf" srcId="{9DA3CDDD-2DA3-442C-82BB-D4C6705696FE}" destId="{C89D1AA7-664D-C749-B888-747B37DCACFC}" srcOrd="0" destOrd="0" presId="urn:microsoft.com/office/officeart/2005/8/layout/vList2"/>
    <dgm:cxn modelId="{A9F4DE58-B8BB-884E-9404-3838A477C9B7}" type="presOf" srcId="{9B9633C3-736B-4312-B880-098E127F8835}" destId="{9CB733E5-90D7-B441-9512-8604C58654E1}" srcOrd="0" destOrd="0" presId="urn:microsoft.com/office/officeart/2005/8/layout/vList2"/>
    <dgm:cxn modelId="{8623F162-0861-45BA-AD63-D824C0B41B1E}" srcId="{6E25342F-650B-4AE2-BC49-EE8FE67AC99B}" destId="{FE7D8F54-EED9-4BB0-9960-9DA553F8D6C1}" srcOrd="4" destOrd="0" parTransId="{ACA2ABCC-F924-4A54-9C39-7EDC36364230}" sibTransId="{F05A6024-5F95-40F6-9B4A-C1F1BE63C932}"/>
    <dgm:cxn modelId="{CE034B6B-55DD-493A-B894-1C3634EFD604}" srcId="{6E25342F-650B-4AE2-BC49-EE8FE67AC99B}" destId="{E324A9D9-133C-4E17-B8FD-8F91D8126FFE}" srcOrd="0" destOrd="0" parTransId="{3D47E1F9-C5A9-4C20-8AA0-10C2BD143874}" sibTransId="{9F3C1951-A0D2-436B-B0ED-CDDDC7A7F1E0}"/>
    <dgm:cxn modelId="{027FF27A-A8E6-4242-A0C6-ECD309E7DBA0}" srcId="{6E25342F-650B-4AE2-BC49-EE8FE67AC99B}" destId="{8B1DC40D-9D3D-4AF4-8DFA-3EAB63F62E4E}" srcOrd="6" destOrd="0" parTransId="{F4D2AE16-9C78-44B9-8E5B-511EB5506766}" sibTransId="{8A5E7E35-95D4-43D8-AED6-C29CFC781988}"/>
    <dgm:cxn modelId="{93E72C7D-A96B-F148-95EF-33E3E03CF38E}" type="presOf" srcId="{E324A9D9-133C-4E17-B8FD-8F91D8126FFE}" destId="{2D047256-E70C-7B4F-8744-AAEE07F32CC0}" srcOrd="0" destOrd="0" presId="urn:microsoft.com/office/officeart/2005/8/layout/vList2"/>
    <dgm:cxn modelId="{9C4811AA-CA29-7144-BE24-3B0457D815AE}" type="presOf" srcId="{2694E5B5-B5CC-4055-A19B-AF057AA40E3C}" destId="{A459D86C-E20D-DB49-8FC7-2BEB168C8255}" srcOrd="0" destOrd="0" presId="urn:microsoft.com/office/officeart/2005/8/layout/vList2"/>
    <dgm:cxn modelId="{5726A4C5-B1E3-41E7-B901-C46611A40E67}" srcId="{6E25342F-650B-4AE2-BC49-EE8FE67AC99B}" destId="{9DA3CDDD-2DA3-442C-82BB-D4C6705696FE}" srcOrd="5" destOrd="0" parTransId="{9B49A5F6-7E0F-4678-BC1F-8F0C1D1FA0CD}" sibTransId="{99F95FC4-6B10-4EDA-8C4C-031FA71EA802}"/>
    <dgm:cxn modelId="{E58115D5-CC86-FF47-85E4-2C4971DD1EFD}" type="presOf" srcId="{8B1DC40D-9D3D-4AF4-8DFA-3EAB63F62E4E}" destId="{B5D60AB0-8A58-8E4F-BF8E-A3E875E35D14}" srcOrd="0" destOrd="0" presId="urn:microsoft.com/office/officeart/2005/8/layout/vList2"/>
    <dgm:cxn modelId="{797A0EED-5D86-F446-9619-8F55E7B25958}" type="presOf" srcId="{FE7D8F54-EED9-4BB0-9960-9DA553F8D6C1}" destId="{00980A89-CE23-3040-84D4-821DCB3551E9}" srcOrd="0" destOrd="0" presId="urn:microsoft.com/office/officeart/2005/8/layout/vList2"/>
    <dgm:cxn modelId="{EA8569F0-5135-D54C-8C4B-244B232C59E6}" type="presOf" srcId="{81322A4C-3492-472A-BF87-CDC1660FC88B}" destId="{458AF19E-5B91-6B4A-BDB2-81ACAAAC0C64}" srcOrd="0" destOrd="0" presId="urn:microsoft.com/office/officeart/2005/8/layout/vList2"/>
    <dgm:cxn modelId="{25FEB9F9-1946-4DE0-B872-76612E0D6634}" srcId="{6E25342F-650B-4AE2-BC49-EE8FE67AC99B}" destId="{81322A4C-3492-472A-BF87-CDC1660FC88B}" srcOrd="2" destOrd="0" parTransId="{D7B431FD-2D3B-4B27-A6C6-1C49BDD8CCA9}" sibTransId="{42B73830-AAA8-4684-B1BE-AE71B2248D28}"/>
    <dgm:cxn modelId="{4B493EFD-012D-48DE-9F36-047138511C70}" srcId="{6E25342F-650B-4AE2-BC49-EE8FE67AC99B}" destId="{9B9633C3-736B-4312-B880-098E127F8835}" srcOrd="3" destOrd="0" parTransId="{09C5B9EA-71F6-4C12-8B6A-01E911DB8648}" sibTransId="{C6AB674E-8442-4E2C-BFFD-AB5CF5D03C12}"/>
    <dgm:cxn modelId="{BA30ECE7-C1C8-FF49-B7DD-CD208D746C8C}" type="presParOf" srcId="{7918BE8D-5FC2-D745-9E13-FD0E6D95614B}" destId="{2D047256-E70C-7B4F-8744-AAEE07F32CC0}" srcOrd="0" destOrd="0" presId="urn:microsoft.com/office/officeart/2005/8/layout/vList2"/>
    <dgm:cxn modelId="{DC5ECB91-D20F-E441-937B-2D76E9D932B4}" type="presParOf" srcId="{7918BE8D-5FC2-D745-9E13-FD0E6D95614B}" destId="{E8318DC9-4D5F-FA43-8880-D5BA0F811582}" srcOrd="1" destOrd="0" presId="urn:microsoft.com/office/officeart/2005/8/layout/vList2"/>
    <dgm:cxn modelId="{BBEAF518-AE99-074F-974E-A6E866B78A57}" type="presParOf" srcId="{7918BE8D-5FC2-D745-9E13-FD0E6D95614B}" destId="{A459D86C-E20D-DB49-8FC7-2BEB168C8255}" srcOrd="2" destOrd="0" presId="urn:microsoft.com/office/officeart/2005/8/layout/vList2"/>
    <dgm:cxn modelId="{D0F7AE8B-747C-A64C-8FF2-F43C3CDD7015}" type="presParOf" srcId="{7918BE8D-5FC2-D745-9E13-FD0E6D95614B}" destId="{63492321-212A-2E45-9EAF-0E87EA7B9371}" srcOrd="3" destOrd="0" presId="urn:microsoft.com/office/officeart/2005/8/layout/vList2"/>
    <dgm:cxn modelId="{7580662A-19D9-254A-A860-6AC740E0A89C}" type="presParOf" srcId="{7918BE8D-5FC2-D745-9E13-FD0E6D95614B}" destId="{458AF19E-5B91-6B4A-BDB2-81ACAAAC0C64}" srcOrd="4" destOrd="0" presId="urn:microsoft.com/office/officeart/2005/8/layout/vList2"/>
    <dgm:cxn modelId="{AACF83E9-2D64-904E-AA61-CB5F35F24A98}" type="presParOf" srcId="{7918BE8D-5FC2-D745-9E13-FD0E6D95614B}" destId="{EF23ACE8-EE7E-3C42-9498-497D96EAC3BA}" srcOrd="5" destOrd="0" presId="urn:microsoft.com/office/officeart/2005/8/layout/vList2"/>
    <dgm:cxn modelId="{C0CE7FC6-339F-6142-824B-351FA3C0BA1F}" type="presParOf" srcId="{7918BE8D-5FC2-D745-9E13-FD0E6D95614B}" destId="{9CB733E5-90D7-B441-9512-8604C58654E1}" srcOrd="6" destOrd="0" presId="urn:microsoft.com/office/officeart/2005/8/layout/vList2"/>
    <dgm:cxn modelId="{96A1E31E-B819-4340-93F3-5B1FB6F59D56}" type="presParOf" srcId="{7918BE8D-5FC2-D745-9E13-FD0E6D95614B}" destId="{832558C5-E849-1F46-99D0-E57513375781}" srcOrd="7" destOrd="0" presId="urn:microsoft.com/office/officeart/2005/8/layout/vList2"/>
    <dgm:cxn modelId="{EFC302B4-B892-C94D-AF90-A94DB8AFCD9D}" type="presParOf" srcId="{7918BE8D-5FC2-D745-9E13-FD0E6D95614B}" destId="{00980A89-CE23-3040-84D4-821DCB3551E9}" srcOrd="8" destOrd="0" presId="urn:microsoft.com/office/officeart/2005/8/layout/vList2"/>
    <dgm:cxn modelId="{A65906CE-19B0-1848-9F22-2852659CA14B}" type="presParOf" srcId="{7918BE8D-5FC2-D745-9E13-FD0E6D95614B}" destId="{B8A1B2F6-0DB4-8146-A9D2-1925902CE7CA}" srcOrd="9" destOrd="0" presId="urn:microsoft.com/office/officeart/2005/8/layout/vList2"/>
    <dgm:cxn modelId="{8E5F20FD-CF62-6944-BE88-C3522FA7949E}" type="presParOf" srcId="{7918BE8D-5FC2-D745-9E13-FD0E6D95614B}" destId="{C89D1AA7-664D-C749-B888-747B37DCACFC}" srcOrd="10" destOrd="0" presId="urn:microsoft.com/office/officeart/2005/8/layout/vList2"/>
    <dgm:cxn modelId="{9C9B727C-6C9E-0A44-A83F-6577B6D01679}" type="presParOf" srcId="{7918BE8D-5FC2-D745-9E13-FD0E6D95614B}" destId="{5A0FFA36-9202-E84A-917D-E998E901CC67}" srcOrd="11" destOrd="0" presId="urn:microsoft.com/office/officeart/2005/8/layout/vList2"/>
    <dgm:cxn modelId="{8A66C1BA-AA5A-964D-B8D6-F99821651B70}" type="presParOf" srcId="{7918BE8D-5FC2-D745-9E13-FD0E6D95614B}" destId="{B5D60AB0-8A58-8E4F-BF8E-A3E875E35D1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E1A2A-464F-4811-AF89-9CD916423AC6}">
      <dsp:nvSpPr>
        <dsp:cNvPr id="0" name=""/>
        <dsp:cNvSpPr/>
      </dsp:nvSpPr>
      <dsp:spPr>
        <a:xfrm>
          <a:off x="0" y="4334"/>
          <a:ext cx="7523290" cy="9232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04084-A7AE-433E-9EB6-AC438B5FD2DC}">
      <dsp:nvSpPr>
        <dsp:cNvPr id="0" name=""/>
        <dsp:cNvSpPr/>
      </dsp:nvSpPr>
      <dsp:spPr>
        <a:xfrm>
          <a:off x="279285" y="212067"/>
          <a:ext cx="507792" cy="5077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EBAF4-4F97-489F-8A93-9B5B58385A04}">
      <dsp:nvSpPr>
        <dsp:cNvPr id="0" name=""/>
        <dsp:cNvSpPr/>
      </dsp:nvSpPr>
      <dsp:spPr>
        <a:xfrm>
          <a:off x="1066364" y="4334"/>
          <a:ext cx="6456925" cy="923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712" tIns="97712" rIns="97712" bIns="9771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Identificar</a:t>
          </a:r>
          <a:r>
            <a:rPr lang="en-US" sz="1600" kern="1200" dirty="0">
              <a:solidFill>
                <a:schemeClr val="tx1"/>
              </a:solidFill>
            </a:rPr>
            <a:t> las </a:t>
          </a:r>
          <a:r>
            <a:rPr lang="en-US" sz="1600" kern="1200" dirty="0" err="1">
              <a:solidFill>
                <a:schemeClr val="tx1"/>
              </a:solidFill>
            </a:rPr>
            <a:t>unidades</a:t>
          </a:r>
          <a:r>
            <a:rPr lang="en-US" sz="1600" kern="1200" dirty="0">
              <a:solidFill>
                <a:schemeClr val="tx1"/>
              </a:solidFill>
            </a:rPr>
            <a:t> sintácticas y </a:t>
          </a:r>
          <a:r>
            <a:rPr lang="en-US" sz="1600" kern="1200" dirty="0" err="1">
              <a:solidFill>
                <a:schemeClr val="tx1"/>
              </a:solidFill>
            </a:rPr>
            <a:t>su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tipología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teniendo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cuenta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qué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elementos</a:t>
          </a:r>
          <a:r>
            <a:rPr lang="en-US" sz="1600" kern="1200" dirty="0">
              <a:solidFill>
                <a:schemeClr val="tx1"/>
              </a:solidFill>
            </a:rPr>
            <a:t> son </a:t>
          </a:r>
          <a:r>
            <a:rPr lang="en-US" sz="1600" kern="1200" dirty="0" err="1">
              <a:solidFill>
                <a:schemeClr val="tx1"/>
              </a:solidFill>
            </a:rPr>
            <a:t>obligatorios</a:t>
          </a:r>
          <a:r>
            <a:rPr lang="en-US" sz="1600" kern="1200" dirty="0">
              <a:solidFill>
                <a:schemeClr val="tx1"/>
              </a:solidFill>
            </a:rPr>
            <a:t> y </a:t>
          </a:r>
          <a:r>
            <a:rPr lang="en-US" sz="1600" kern="1200" dirty="0" err="1">
              <a:solidFill>
                <a:schemeClr val="tx1"/>
              </a:solidFill>
            </a:rPr>
            <a:t>cuáles</a:t>
          </a:r>
          <a:r>
            <a:rPr lang="en-US" sz="1600" kern="1200" dirty="0">
              <a:solidFill>
                <a:schemeClr val="tx1"/>
              </a:solidFill>
            </a:rPr>
            <a:t> son </a:t>
          </a:r>
          <a:r>
            <a:rPr lang="en-US" sz="1600" kern="1200" dirty="0" err="1">
              <a:solidFill>
                <a:schemeClr val="tx1"/>
              </a:solidFill>
            </a:rPr>
            <a:t>optativos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su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estructura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066364" y="4334"/>
        <a:ext cx="6456925" cy="923259"/>
      </dsp:txXfrm>
    </dsp:sp>
    <dsp:sp modelId="{238E95BF-9BD9-4C77-AA5A-6037375D84E3}">
      <dsp:nvSpPr>
        <dsp:cNvPr id="0" name=""/>
        <dsp:cNvSpPr/>
      </dsp:nvSpPr>
      <dsp:spPr>
        <a:xfrm>
          <a:off x="0" y="1158408"/>
          <a:ext cx="7523290" cy="9232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F0779-EC5A-43B9-944B-D7D55F1354F0}">
      <dsp:nvSpPr>
        <dsp:cNvPr id="0" name=""/>
        <dsp:cNvSpPr/>
      </dsp:nvSpPr>
      <dsp:spPr>
        <a:xfrm>
          <a:off x="279285" y="1366141"/>
          <a:ext cx="507792" cy="5077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EBD50-B1EA-42D8-89E9-C3B8BA30AA28}">
      <dsp:nvSpPr>
        <dsp:cNvPr id="0" name=""/>
        <dsp:cNvSpPr/>
      </dsp:nvSpPr>
      <dsp:spPr>
        <a:xfrm>
          <a:off x="1066364" y="1158408"/>
          <a:ext cx="6456925" cy="923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712" tIns="97712" rIns="97712" bIns="9771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Identificar</a:t>
          </a:r>
          <a:r>
            <a:rPr lang="en-US" sz="1600" kern="1200" dirty="0">
              <a:solidFill>
                <a:schemeClr val="tx1"/>
              </a:solidFill>
            </a:rPr>
            <a:t> las </a:t>
          </a:r>
          <a:r>
            <a:rPr lang="en-US" sz="1600" kern="1200" dirty="0" err="1">
              <a:solidFill>
                <a:schemeClr val="tx1"/>
              </a:solidFill>
            </a:rPr>
            <a:t>funciones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sintácticas</a:t>
          </a:r>
          <a:r>
            <a:rPr lang="en-US" sz="1600" kern="1200" dirty="0">
              <a:solidFill>
                <a:schemeClr val="tx1"/>
              </a:solidFill>
            </a:rPr>
            <a:t>, tanto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el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nivel</a:t>
          </a:r>
          <a:r>
            <a:rPr lang="en-US" sz="1600" kern="1200" dirty="0">
              <a:solidFill>
                <a:schemeClr val="tx1"/>
              </a:solidFill>
            </a:rPr>
            <a:t> de la </a:t>
          </a:r>
          <a:r>
            <a:rPr lang="en-US" sz="1600" kern="1200" dirty="0" err="1">
              <a:solidFill>
                <a:schemeClr val="tx1"/>
              </a:solidFill>
            </a:rPr>
            <a:t>frase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como</a:t>
          </a:r>
          <a:r>
            <a:rPr lang="en-US" sz="1600" kern="1200" dirty="0">
              <a:solidFill>
                <a:schemeClr val="tx1"/>
              </a:solidFill>
            </a:rPr>
            <a:t> de la </a:t>
          </a:r>
          <a:r>
            <a:rPr lang="en-US" sz="1600" kern="1200" dirty="0" err="1">
              <a:solidFill>
                <a:schemeClr val="tx1"/>
              </a:solidFill>
            </a:rPr>
            <a:t>oración</a:t>
          </a:r>
          <a:r>
            <a:rPr lang="en-US" sz="1600" kern="1200" dirty="0">
              <a:solidFill>
                <a:schemeClr val="tx1"/>
              </a:solidFill>
            </a:rPr>
            <a:t>, </a:t>
          </a:r>
          <a:r>
            <a:rPr lang="en-US" sz="1600" kern="1200" dirty="0" err="1">
              <a:solidFill>
                <a:schemeClr val="tx1"/>
              </a:solidFill>
            </a:rPr>
            <a:t>según</a:t>
          </a:r>
          <a:r>
            <a:rPr lang="en-US" sz="1600" kern="1200" dirty="0">
              <a:solidFill>
                <a:schemeClr val="tx1"/>
              </a:solidFill>
            </a:rPr>
            <a:t> sus </a:t>
          </a:r>
          <a:r>
            <a:rPr lang="en-US" sz="1600" kern="1200" dirty="0" err="1">
              <a:solidFill>
                <a:schemeClr val="tx1"/>
              </a:solidFill>
            </a:rPr>
            <a:t>características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gramaticales</a:t>
          </a:r>
          <a:r>
            <a:rPr lang="en-US" sz="1600" kern="1200" dirty="0">
              <a:solidFill>
                <a:schemeClr val="tx1"/>
              </a:solidFill>
            </a:rPr>
            <a:t> y </a:t>
          </a:r>
          <a:r>
            <a:rPr lang="en-US" sz="1600" kern="1200" dirty="0" err="1">
              <a:solidFill>
                <a:schemeClr val="tx1"/>
              </a:solidFill>
            </a:rPr>
            <a:t>semánticas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066364" y="1158408"/>
        <a:ext cx="6456925" cy="923259"/>
      </dsp:txXfrm>
    </dsp:sp>
    <dsp:sp modelId="{A9EDD38A-994B-0D43-9961-2281D5E58F43}">
      <dsp:nvSpPr>
        <dsp:cNvPr id="0" name=""/>
        <dsp:cNvSpPr/>
      </dsp:nvSpPr>
      <dsp:spPr>
        <a:xfrm>
          <a:off x="0" y="2312482"/>
          <a:ext cx="7523290" cy="923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B353C3-283A-9B4C-897A-8CC4CC253CEF}">
      <dsp:nvSpPr>
        <dsp:cNvPr id="0" name=""/>
        <dsp:cNvSpPr/>
      </dsp:nvSpPr>
      <dsp:spPr>
        <a:xfrm>
          <a:off x="279285" y="2520215"/>
          <a:ext cx="507792" cy="507792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DD8CB-8499-DA4B-8587-3D47E4C8F40C}">
      <dsp:nvSpPr>
        <dsp:cNvPr id="0" name=""/>
        <dsp:cNvSpPr/>
      </dsp:nvSpPr>
      <dsp:spPr>
        <a:xfrm>
          <a:off x="1066364" y="2312482"/>
          <a:ext cx="6456925" cy="923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712" tIns="97712" rIns="97712" bIns="9771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Distinguir</a:t>
          </a:r>
          <a:r>
            <a:rPr lang="en-US" sz="1600" kern="1200" dirty="0">
              <a:solidFill>
                <a:schemeClr val="tx1"/>
              </a:solidFill>
            </a:rPr>
            <a:t> entre </a:t>
          </a:r>
          <a:r>
            <a:rPr lang="en-US" sz="1600" kern="1200" dirty="0" err="1">
              <a:solidFill>
                <a:schemeClr val="tx1"/>
              </a:solidFill>
            </a:rPr>
            <a:t>tipos</a:t>
          </a:r>
          <a:r>
            <a:rPr lang="en-US" sz="1600" kern="1200" dirty="0">
              <a:solidFill>
                <a:schemeClr val="tx1"/>
              </a:solidFill>
            </a:rPr>
            <a:t> de </a:t>
          </a:r>
          <a:r>
            <a:rPr lang="en-US" sz="1600" kern="1200" dirty="0" err="1">
              <a:solidFill>
                <a:schemeClr val="tx1"/>
              </a:solidFill>
            </a:rPr>
            <a:t>unidad</a:t>
          </a:r>
          <a:r>
            <a:rPr lang="en-US" sz="1600" kern="1200" dirty="0">
              <a:solidFill>
                <a:schemeClr val="tx1"/>
              </a:solidFill>
            </a:rPr>
            <a:t> (palabra, </a:t>
          </a:r>
          <a:r>
            <a:rPr lang="en-US" sz="1600" kern="1200" dirty="0" err="1">
              <a:solidFill>
                <a:schemeClr val="tx1"/>
              </a:solidFill>
            </a:rPr>
            <a:t>frase</a:t>
          </a:r>
          <a:r>
            <a:rPr lang="en-US" sz="1600" kern="1200" dirty="0">
              <a:solidFill>
                <a:schemeClr val="tx1"/>
              </a:solidFill>
            </a:rPr>
            <a:t>, </a:t>
          </a:r>
          <a:r>
            <a:rPr lang="en-US" sz="1600" kern="1200" dirty="0" err="1">
              <a:solidFill>
                <a:schemeClr val="tx1"/>
              </a:solidFill>
            </a:rPr>
            <a:t>oración</a:t>
          </a:r>
          <a:r>
            <a:rPr lang="en-US" sz="1600" kern="1200" dirty="0">
              <a:solidFill>
                <a:schemeClr val="tx1"/>
              </a:solidFill>
            </a:rPr>
            <a:t>) y </a:t>
          </a:r>
          <a:r>
            <a:rPr lang="en-US" sz="1600" kern="1200" dirty="0" err="1">
              <a:solidFill>
                <a:schemeClr val="tx1"/>
              </a:solidFill>
            </a:rPr>
            <a:t>funciones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sintácticas</a:t>
          </a:r>
          <a:r>
            <a:rPr lang="en-US" sz="1600" kern="1200" dirty="0">
              <a:solidFill>
                <a:schemeClr val="tx1"/>
              </a:solidFill>
            </a:rPr>
            <a:t> (</a:t>
          </a:r>
          <a:r>
            <a:rPr lang="en-US" sz="1600" kern="1200" dirty="0" err="1">
              <a:solidFill>
                <a:schemeClr val="tx1"/>
              </a:solidFill>
            </a:rPr>
            <a:t>sujeto</a:t>
          </a:r>
          <a:r>
            <a:rPr lang="en-US" sz="1600" kern="1200" dirty="0">
              <a:solidFill>
                <a:schemeClr val="tx1"/>
              </a:solidFill>
            </a:rPr>
            <a:t>, OD, OI...)</a:t>
          </a:r>
        </a:p>
      </dsp:txBody>
      <dsp:txXfrm>
        <a:off x="1066364" y="2312482"/>
        <a:ext cx="6456925" cy="923259"/>
      </dsp:txXfrm>
    </dsp:sp>
    <dsp:sp modelId="{15CA31E2-C622-460B-8108-8AECDFDDD7D6}">
      <dsp:nvSpPr>
        <dsp:cNvPr id="0" name=""/>
        <dsp:cNvSpPr/>
      </dsp:nvSpPr>
      <dsp:spPr>
        <a:xfrm>
          <a:off x="0" y="3466556"/>
          <a:ext cx="7523290" cy="9232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A8D592-6352-4B45-844E-D03C3350F40A}">
      <dsp:nvSpPr>
        <dsp:cNvPr id="0" name=""/>
        <dsp:cNvSpPr/>
      </dsp:nvSpPr>
      <dsp:spPr>
        <a:xfrm>
          <a:off x="279285" y="3674289"/>
          <a:ext cx="507792" cy="5077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218E2-CA09-4A86-B073-FA33EEF1E633}">
      <dsp:nvSpPr>
        <dsp:cNvPr id="0" name=""/>
        <dsp:cNvSpPr/>
      </dsp:nvSpPr>
      <dsp:spPr>
        <a:xfrm>
          <a:off x="1066364" y="3466556"/>
          <a:ext cx="6456925" cy="923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712" tIns="97712" rIns="97712" bIns="9771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solidFill>
                <a:schemeClr val="tx1"/>
              </a:solidFill>
            </a:rPr>
            <a:t>Analizar sintácticamente las oraciones y frases, identificando unidades y funciones que las componen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066364" y="3466556"/>
        <a:ext cx="6456925" cy="923259"/>
      </dsp:txXfrm>
    </dsp:sp>
    <dsp:sp modelId="{87E4EAC3-C4BC-114B-BB4A-CC094686EB21}">
      <dsp:nvSpPr>
        <dsp:cNvPr id="0" name=""/>
        <dsp:cNvSpPr/>
      </dsp:nvSpPr>
      <dsp:spPr>
        <a:xfrm>
          <a:off x="0" y="4620630"/>
          <a:ext cx="7523290" cy="9232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7EBFF2-6383-1B4B-B795-AF6BA0149AC9}">
      <dsp:nvSpPr>
        <dsp:cNvPr id="0" name=""/>
        <dsp:cNvSpPr/>
      </dsp:nvSpPr>
      <dsp:spPr>
        <a:xfrm>
          <a:off x="279285" y="4828363"/>
          <a:ext cx="507792" cy="507792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DBB0C-2162-E946-9A25-04B98346DEC7}">
      <dsp:nvSpPr>
        <dsp:cNvPr id="0" name=""/>
        <dsp:cNvSpPr/>
      </dsp:nvSpPr>
      <dsp:spPr>
        <a:xfrm>
          <a:off x="1066364" y="4620630"/>
          <a:ext cx="6456925" cy="923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712" tIns="97712" rIns="97712" bIns="97712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Distinguir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los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principales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tipos</a:t>
          </a:r>
          <a:r>
            <a:rPr lang="en-US" sz="1600" kern="1200" dirty="0">
              <a:solidFill>
                <a:schemeClr val="tx1"/>
              </a:solidFill>
            </a:rPr>
            <a:t> de </a:t>
          </a:r>
          <a:r>
            <a:rPr lang="en-US" sz="1600" kern="1200" dirty="0" err="1">
              <a:solidFill>
                <a:schemeClr val="tx1"/>
              </a:solidFill>
            </a:rPr>
            <a:t>oraciones</a:t>
          </a:r>
          <a:r>
            <a:rPr lang="en-US" sz="1600" kern="1200" dirty="0">
              <a:solidFill>
                <a:schemeClr val="tx1"/>
              </a:solidFill>
            </a:rPr>
            <a:t> simples y </a:t>
          </a:r>
          <a:r>
            <a:rPr lang="en-US" sz="1600" kern="1200" dirty="0" err="1">
              <a:solidFill>
                <a:schemeClr val="tx1"/>
              </a:solidFill>
            </a:rPr>
            <a:t>compuestas</a:t>
          </a:r>
          <a:r>
            <a:rPr lang="en-US" sz="1600" kern="1200" dirty="0">
              <a:solidFill>
                <a:schemeClr val="tx1"/>
              </a:solidFill>
            </a:rPr>
            <a:t> a </a:t>
          </a:r>
          <a:r>
            <a:rPr lang="en-US" sz="1600" kern="1200" dirty="0" err="1">
              <a:solidFill>
                <a:schemeClr val="tx1"/>
              </a:solidFill>
            </a:rPr>
            <a:t>través</a:t>
          </a:r>
          <a:r>
            <a:rPr lang="en-US" sz="1600" kern="1200" dirty="0">
              <a:solidFill>
                <a:schemeClr val="tx1"/>
              </a:solidFill>
            </a:rPr>
            <a:t> de la </a:t>
          </a:r>
          <a:r>
            <a:rPr lang="en-US" sz="1600" kern="1200" dirty="0" err="1">
              <a:solidFill>
                <a:schemeClr val="tx1"/>
              </a:solidFill>
            </a:rPr>
            <a:t>identificación</a:t>
          </a:r>
          <a:r>
            <a:rPr lang="en-US" sz="1600" kern="1200" dirty="0">
              <a:solidFill>
                <a:schemeClr val="tx1"/>
              </a:solidFill>
            </a:rPr>
            <a:t> de las </a:t>
          </a:r>
          <a:r>
            <a:rPr lang="en-US" sz="1600" kern="1200" dirty="0" err="1">
              <a:solidFill>
                <a:schemeClr val="tx1"/>
              </a:solidFill>
            </a:rPr>
            <a:t>funciones</a:t>
          </a:r>
          <a:r>
            <a:rPr lang="en-US" sz="1600" kern="1200" dirty="0">
              <a:solidFill>
                <a:schemeClr val="tx1"/>
              </a:solidFill>
            </a:rPr>
            <a:t> sintácticas que </a:t>
          </a:r>
          <a:r>
            <a:rPr lang="en-US" sz="1600" kern="1200" dirty="0" err="1">
              <a:solidFill>
                <a:schemeClr val="tx1"/>
              </a:solidFill>
            </a:rPr>
            <a:t>los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caracterizan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1066364" y="4620630"/>
        <a:ext cx="6456925" cy="92325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125AEE-FAB0-F44D-9657-E15F2E6189A5}">
      <dsp:nvSpPr>
        <dsp:cNvPr id="0" name=""/>
        <dsp:cNvSpPr/>
      </dsp:nvSpPr>
      <dsp:spPr>
        <a:xfrm>
          <a:off x="0" y="277394"/>
          <a:ext cx="2285999" cy="13715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SUJETO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0" y="277394"/>
        <a:ext cx="2285999" cy="1371599"/>
      </dsp:txXfrm>
    </dsp:sp>
    <dsp:sp modelId="{68876A82-FDCE-DB4B-A872-E9AAB044E84E}">
      <dsp:nvSpPr>
        <dsp:cNvPr id="0" name=""/>
        <dsp:cNvSpPr/>
      </dsp:nvSpPr>
      <dsp:spPr>
        <a:xfrm>
          <a:off x="2514600" y="277394"/>
          <a:ext cx="2285999" cy="1371599"/>
        </a:xfrm>
        <a:prstGeom prst="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514600" y="277394"/>
        <a:ext cx="2285999" cy="1371599"/>
      </dsp:txXfrm>
    </dsp:sp>
    <dsp:sp modelId="{CCCE180D-C670-8748-ACE6-65105E0BE99E}">
      <dsp:nvSpPr>
        <dsp:cNvPr id="0" name=""/>
        <dsp:cNvSpPr/>
      </dsp:nvSpPr>
      <dsp:spPr>
        <a:xfrm>
          <a:off x="5029199" y="277394"/>
          <a:ext cx="2285999" cy="1371599"/>
        </a:xfrm>
        <a:prstGeom prst="rect">
          <a:avLst/>
        </a:prstGeom>
        <a:solidFill>
          <a:srgbClr val="0099FF"/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OBJETO  DIRECTO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029199" y="277394"/>
        <a:ext cx="2285999" cy="1371599"/>
      </dsp:txXfrm>
    </dsp:sp>
    <dsp:sp modelId="{7520228E-DC96-0B46-982D-BB72F2733808}">
      <dsp:nvSpPr>
        <dsp:cNvPr id="0" name=""/>
        <dsp:cNvSpPr/>
      </dsp:nvSpPr>
      <dsp:spPr>
        <a:xfrm>
          <a:off x="0" y="1877594"/>
          <a:ext cx="2285999" cy="1371599"/>
        </a:xfrm>
        <a:prstGeom prst="rect">
          <a:avLst/>
        </a:prstGeom>
        <a:solidFill>
          <a:srgbClr val="9999FF"/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OBJETO  INDIRECTO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0" y="1877594"/>
        <a:ext cx="2285999" cy="1371599"/>
      </dsp:txXfrm>
    </dsp:sp>
    <dsp:sp modelId="{F367209A-EF40-0C42-870D-5EAE91F8421F}">
      <dsp:nvSpPr>
        <dsp:cNvPr id="0" name=""/>
        <dsp:cNvSpPr/>
      </dsp:nvSpPr>
      <dsp:spPr>
        <a:xfrm>
          <a:off x="2514600" y="1877594"/>
          <a:ext cx="2285999" cy="1371599"/>
        </a:xfrm>
        <a:prstGeom prst="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OBJETO PREPOSICIONAL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514600" y="1877594"/>
        <a:ext cx="2285999" cy="1371599"/>
      </dsp:txXfrm>
    </dsp:sp>
    <dsp:sp modelId="{A2C698F2-09DE-8A44-8D6D-27CE4F5DB530}">
      <dsp:nvSpPr>
        <dsp:cNvPr id="0" name=""/>
        <dsp:cNvSpPr/>
      </dsp:nvSpPr>
      <dsp:spPr>
        <a:xfrm>
          <a:off x="5029199" y="1877594"/>
          <a:ext cx="2285999" cy="1371599"/>
        </a:xfrm>
        <a:prstGeom prst="rect">
          <a:avLst/>
        </a:prstGeom>
        <a:solidFill>
          <a:schemeClr val="accent5">
            <a:hueOff val="9315266"/>
            <a:satOff val="-8028"/>
            <a:lumOff val="10622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ATRIBUTO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029199" y="1877594"/>
        <a:ext cx="2285999" cy="1371599"/>
      </dsp:txXfrm>
    </dsp:sp>
    <dsp:sp modelId="{07B56EE8-956D-2945-9958-8DC0DAEBF772}">
      <dsp:nvSpPr>
        <dsp:cNvPr id="0" name=""/>
        <dsp:cNvSpPr/>
      </dsp:nvSpPr>
      <dsp:spPr>
        <a:xfrm>
          <a:off x="2514600" y="3477794"/>
          <a:ext cx="2285999" cy="1371599"/>
        </a:xfrm>
        <a:prstGeom prst="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COMPLEMENTO CIRCUNSTANCIAL</a:t>
          </a:r>
          <a:endParaRPr lang="en-US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514600" y="3477794"/>
        <a:ext cx="2285999" cy="13715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7E44B-89F9-D244-A4B9-609A1696DE18}">
      <dsp:nvSpPr>
        <dsp:cNvPr id="0" name=""/>
        <dsp:cNvSpPr/>
      </dsp:nvSpPr>
      <dsp:spPr>
        <a:xfrm>
          <a:off x="0" y="10829"/>
          <a:ext cx="7728267" cy="7150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>
              <a:solidFill>
                <a:schemeClr val="tx1"/>
              </a:solidFill>
            </a:rPr>
            <a:t>Concuerda con el verbo en número y persona. Puede ser un pronombre tónico</a:t>
          </a:r>
        </a:p>
      </dsp:txBody>
      <dsp:txXfrm>
        <a:off x="34906" y="45735"/>
        <a:ext cx="7658455" cy="645240"/>
      </dsp:txXfrm>
    </dsp:sp>
    <dsp:sp modelId="{63939C06-FBAC-D94A-93D3-DC482A42B809}">
      <dsp:nvSpPr>
        <dsp:cNvPr id="0" name=""/>
        <dsp:cNvSpPr/>
      </dsp:nvSpPr>
      <dsp:spPr>
        <a:xfrm>
          <a:off x="0" y="725882"/>
          <a:ext cx="7728267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400" kern="1200" dirty="0">
              <a:solidFill>
                <a:schemeClr val="tx1"/>
              </a:solidFill>
            </a:rPr>
            <a:t>Juan tiene cinco hermanos</a:t>
          </a:r>
        </a:p>
      </dsp:txBody>
      <dsp:txXfrm>
        <a:off x="0" y="725882"/>
        <a:ext cx="7728267" cy="298080"/>
      </dsp:txXfrm>
    </dsp:sp>
    <dsp:sp modelId="{1C064A15-2BE0-394A-A8F7-F47D8B89E0D9}">
      <dsp:nvSpPr>
        <dsp:cNvPr id="0" name=""/>
        <dsp:cNvSpPr/>
      </dsp:nvSpPr>
      <dsp:spPr>
        <a:xfrm>
          <a:off x="0" y="1023962"/>
          <a:ext cx="7728267" cy="715052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u="sng" kern="1200">
              <a:solidFill>
                <a:schemeClr val="tx1"/>
              </a:solidFill>
            </a:rPr>
            <a:t>Nunca</a:t>
          </a:r>
          <a:r>
            <a:rPr lang="es-ES_tradnl" sz="1800" kern="1200">
              <a:solidFill>
                <a:schemeClr val="tx1"/>
              </a:solidFill>
            </a:rPr>
            <a:t> va precedido de preposición.        El orden de los constituyentes es flexible</a:t>
          </a:r>
          <a:endParaRPr lang="en-US" sz="1800" kern="1200">
            <a:solidFill>
              <a:schemeClr val="tx1"/>
            </a:solidFill>
          </a:endParaRPr>
        </a:p>
      </dsp:txBody>
      <dsp:txXfrm>
        <a:off x="34906" y="1058868"/>
        <a:ext cx="7658455" cy="645240"/>
      </dsp:txXfrm>
    </dsp:sp>
    <dsp:sp modelId="{E82B58A4-8853-CC4A-ADB6-8360DEF76C81}">
      <dsp:nvSpPr>
        <dsp:cNvPr id="0" name=""/>
        <dsp:cNvSpPr/>
      </dsp:nvSpPr>
      <dsp:spPr>
        <a:xfrm>
          <a:off x="0" y="1739015"/>
          <a:ext cx="7728267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>
              <a:solidFill>
                <a:schemeClr val="tx1"/>
              </a:solidFill>
            </a:rPr>
            <a:t>A Juan le gusta el fútbol</a:t>
          </a:r>
        </a:p>
      </dsp:txBody>
      <dsp:txXfrm>
        <a:off x="0" y="1739015"/>
        <a:ext cx="7728267" cy="298080"/>
      </dsp:txXfrm>
    </dsp:sp>
    <dsp:sp modelId="{0F6085D5-3B6D-E742-8B91-423B01059394}">
      <dsp:nvSpPr>
        <dsp:cNvPr id="0" name=""/>
        <dsp:cNvSpPr/>
      </dsp:nvSpPr>
      <dsp:spPr>
        <a:xfrm>
          <a:off x="0" y="2037095"/>
          <a:ext cx="7728267" cy="715052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El </a:t>
          </a:r>
          <a:r>
            <a:rPr lang="en-US" sz="1800" kern="1200" dirty="0" err="1">
              <a:solidFill>
                <a:schemeClr val="tx1"/>
              </a:solidFill>
            </a:rPr>
            <a:t>sujeto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puede</a:t>
          </a:r>
          <a:r>
            <a:rPr lang="en-US" sz="1800" kern="1200" dirty="0">
              <a:solidFill>
                <a:schemeClr val="tx1"/>
              </a:solidFill>
            </a:rPr>
            <a:t> ser un </a:t>
          </a:r>
          <a:r>
            <a:rPr lang="en-US" sz="1800" kern="1200" dirty="0" err="1">
              <a:solidFill>
                <a:schemeClr val="tx1"/>
              </a:solidFill>
            </a:rPr>
            <a:t>pronombre</a:t>
          </a:r>
          <a:r>
            <a:rPr lang="en-US" sz="1800" kern="1200" dirty="0">
              <a:solidFill>
                <a:schemeClr val="tx1"/>
              </a:solidFill>
            </a:rPr>
            <a:t> (</a:t>
          </a:r>
          <a:r>
            <a:rPr lang="en-US" sz="1800" kern="1200" dirty="0" err="1">
              <a:solidFill>
                <a:schemeClr val="tx1"/>
              </a:solidFill>
            </a:rPr>
            <a:t>yo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tú</a:t>
          </a:r>
          <a:r>
            <a:rPr lang="en-US" sz="1800" kern="1200" dirty="0">
              <a:solidFill>
                <a:schemeClr val="tx1"/>
              </a:solidFill>
            </a:rPr>
            <a:t>/</a:t>
          </a:r>
          <a:r>
            <a:rPr lang="en-US" sz="1800" kern="1200" dirty="0" err="1">
              <a:solidFill>
                <a:schemeClr val="tx1"/>
              </a:solidFill>
            </a:rPr>
            <a:t>usted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él</a:t>
          </a:r>
          <a:r>
            <a:rPr lang="en-US" sz="1800" kern="1200" dirty="0">
              <a:solidFill>
                <a:schemeClr val="tx1"/>
              </a:solidFill>
            </a:rPr>
            <a:t>/</a:t>
          </a:r>
          <a:r>
            <a:rPr lang="en-US" sz="1800" kern="1200" dirty="0" err="1">
              <a:solidFill>
                <a:schemeClr val="tx1"/>
              </a:solidFill>
            </a:rPr>
            <a:t>ella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nosotros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ustedes</a:t>
          </a:r>
          <a:r>
            <a:rPr lang="en-US" sz="1800" kern="1200" dirty="0">
              <a:solidFill>
                <a:schemeClr val="tx1"/>
              </a:solidFill>
            </a:rPr>
            <a:t>/</a:t>
          </a:r>
          <a:r>
            <a:rPr lang="en-US" sz="1800" kern="1200" dirty="0" err="1">
              <a:solidFill>
                <a:schemeClr val="tx1"/>
              </a:solidFill>
            </a:rPr>
            <a:t>vosotros</a:t>
          </a:r>
          <a:r>
            <a:rPr lang="en-US" sz="1800" kern="1200" dirty="0">
              <a:solidFill>
                <a:schemeClr val="tx1"/>
              </a:solidFill>
            </a:rPr>
            <a:t>/as, </a:t>
          </a:r>
          <a:r>
            <a:rPr lang="en-US" sz="1800" kern="1200" dirty="0" err="1">
              <a:solidFill>
                <a:schemeClr val="tx1"/>
              </a:solidFill>
            </a:rPr>
            <a:t>ellos</a:t>
          </a:r>
          <a:r>
            <a:rPr lang="en-US" sz="1800" kern="1200" dirty="0">
              <a:solidFill>
                <a:schemeClr val="tx1"/>
              </a:solidFill>
            </a:rPr>
            <a:t>/as)</a:t>
          </a:r>
        </a:p>
      </dsp:txBody>
      <dsp:txXfrm>
        <a:off x="34906" y="2072001"/>
        <a:ext cx="7658455" cy="645240"/>
      </dsp:txXfrm>
    </dsp:sp>
    <dsp:sp modelId="{49CD226F-29A4-FA44-A718-1A57E4C10ADB}">
      <dsp:nvSpPr>
        <dsp:cNvPr id="0" name=""/>
        <dsp:cNvSpPr/>
      </dsp:nvSpPr>
      <dsp:spPr>
        <a:xfrm>
          <a:off x="0" y="2752148"/>
          <a:ext cx="7728267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>
              <a:solidFill>
                <a:schemeClr val="tx1"/>
              </a:solidFill>
            </a:rPr>
            <a:t>No fuimos nosotros, fueron ellos</a:t>
          </a:r>
        </a:p>
      </dsp:txBody>
      <dsp:txXfrm>
        <a:off x="0" y="2752148"/>
        <a:ext cx="7728267" cy="298080"/>
      </dsp:txXfrm>
    </dsp:sp>
    <dsp:sp modelId="{2D20C47C-E3D4-0F4C-AED9-FEE16521A23C}">
      <dsp:nvSpPr>
        <dsp:cNvPr id="0" name=""/>
        <dsp:cNvSpPr/>
      </dsp:nvSpPr>
      <dsp:spPr>
        <a:xfrm>
          <a:off x="0" y="3050228"/>
          <a:ext cx="7728267" cy="715052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El sujeto puede omitirse en español, porque el verbo ya expresa en español la persona y el número</a:t>
          </a:r>
        </a:p>
      </dsp:txBody>
      <dsp:txXfrm>
        <a:off x="34906" y="3085134"/>
        <a:ext cx="7658455" cy="645240"/>
      </dsp:txXfrm>
    </dsp:sp>
    <dsp:sp modelId="{09425978-BF3E-204D-BA2B-7E6E2D1672B8}">
      <dsp:nvSpPr>
        <dsp:cNvPr id="0" name=""/>
        <dsp:cNvSpPr/>
      </dsp:nvSpPr>
      <dsp:spPr>
        <a:xfrm>
          <a:off x="0" y="3765281"/>
          <a:ext cx="7728267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>
              <a:solidFill>
                <a:schemeClr val="tx1"/>
              </a:solidFill>
            </a:rPr>
            <a:t>Creo que deberíamos invitarlo.                                          YO creo que deberíamos invitarlo</a:t>
          </a:r>
        </a:p>
      </dsp:txBody>
      <dsp:txXfrm>
        <a:off x="0" y="3765281"/>
        <a:ext cx="7728267" cy="298080"/>
      </dsp:txXfrm>
    </dsp:sp>
    <dsp:sp modelId="{64F84D3D-27FA-1F46-8E49-6487973129C8}">
      <dsp:nvSpPr>
        <dsp:cNvPr id="0" name=""/>
        <dsp:cNvSpPr/>
      </dsp:nvSpPr>
      <dsp:spPr>
        <a:xfrm>
          <a:off x="0" y="4063361"/>
          <a:ext cx="7728267" cy="715052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El SUJETO suele ser el </a:t>
          </a:r>
          <a:r>
            <a:rPr lang="en-US" sz="1800" u="sng" kern="1200">
              <a:solidFill>
                <a:schemeClr val="tx1"/>
              </a:solidFill>
            </a:rPr>
            <a:t>agente</a:t>
          </a:r>
          <a:r>
            <a:rPr lang="en-US" sz="1800" kern="1200">
              <a:solidFill>
                <a:schemeClr val="tx1"/>
              </a:solidFill>
            </a:rPr>
            <a:t>, pero puede también ser </a:t>
          </a:r>
          <a:r>
            <a:rPr lang="en-US" sz="1800" u="sng" kern="1200">
              <a:solidFill>
                <a:schemeClr val="tx1"/>
              </a:solidFill>
            </a:rPr>
            <a:t>paciente</a:t>
          </a:r>
          <a:r>
            <a:rPr lang="en-US" sz="1800" kern="1200">
              <a:solidFill>
                <a:schemeClr val="tx1"/>
              </a:solidFill>
            </a:rPr>
            <a:t>, </a:t>
          </a:r>
          <a:r>
            <a:rPr lang="en-US" sz="1800" u="sng" kern="1200">
              <a:solidFill>
                <a:schemeClr val="tx1"/>
              </a:solidFill>
            </a:rPr>
            <a:t>experimentador</a:t>
          </a:r>
          <a:r>
            <a:rPr lang="en-US" sz="1800" kern="1200">
              <a:solidFill>
                <a:schemeClr val="tx1"/>
              </a:solidFill>
            </a:rPr>
            <a:t>  o </a:t>
          </a:r>
          <a:r>
            <a:rPr lang="en-US" sz="1800" u="sng" kern="1200">
              <a:solidFill>
                <a:schemeClr val="tx1"/>
              </a:solidFill>
            </a:rPr>
            <a:t>tema</a:t>
          </a:r>
          <a:r>
            <a:rPr lang="en-US" sz="1800" kern="1200">
              <a:solidFill>
                <a:schemeClr val="tx1"/>
              </a:solidFill>
            </a:rPr>
            <a:t>:</a:t>
          </a:r>
        </a:p>
      </dsp:txBody>
      <dsp:txXfrm>
        <a:off x="34906" y="4098267"/>
        <a:ext cx="7658455" cy="645240"/>
      </dsp:txXfrm>
    </dsp:sp>
    <dsp:sp modelId="{ED3A6571-E8F9-C344-8532-10A4DBED6B01}">
      <dsp:nvSpPr>
        <dsp:cNvPr id="0" name=""/>
        <dsp:cNvSpPr/>
      </dsp:nvSpPr>
      <dsp:spPr>
        <a:xfrm>
          <a:off x="0" y="4778414"/>
          <a:ext cx="7728267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en-US" sz="1400" kern="1200">
              <a:solidFill>
                <a:schemeClr val="tx1"/>
              </a:solidFill>
            </a:rPr>
            <a:t>El árbol fue talado por Juan.                   Juan vio una película                         A Juan le gusta el cine</a:t>
          </a:r>
        </a:p>
      </dsp:txBody>
      <dsp:txXfrm>
        <a:off x="0" y="4778414"/>
        <a:ext cx="7728267" cy="2980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D14B5F-5C84-CE41-AF7A-FFC0BC3D8B9F}">
      <dsp:nvSpPr>
        <dsp:cNvPr id="0" name=""/>
        <dsp:cNvSpPr/>
      </dsp:nvSpPr>
      <dsp:spPr>
        <a:xfrm>
          <a:off x="0" y="50364"/>
          <a:ext cx="7315200" cy="6236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i="1" kern="1200" baseline="0" dirty="0">
              <a:solidFill>
                <a:schemeClr val="tx1"/>
              </a:solidFill>
            </a:rPr>
            <a:t>1. Mi </a:t>
          </a:r>
          <a:r>
            <a:rPr lang="en-US" sz="2600" i="1" kern="1200" baseline="0" dirty="0" err="1">
              <a:solidFill>
                <a:schemeClr val="tx1"/>
              </a:solidFill>
            </a:rPr>
            <a:t>hijo</a:t>
          </a:r>
          <a:r>
            <a:rPr lang="en-US" sz="2600" i="1" kern="1200" baseline="0" dirty="0">
              <a:solidFill>
                <a:schemeClr val="tx1"/>
              </a:solidFill>
            </a:rPr>
            <a:t> </a:t>
          </a:r>
          <a:r>
            <a:rPr lang="en-US" sz="2600" i="1" kern="1200" baseline="0" dirty="0" err="1">
              <a:solidFill>
                <a:schemeClr val="tx1"/>
              </a:solidFill>
            </a:rPr>
            <a:t>llegó</a:t>
          </a:r>
          <a:r>
            <a:rPr lang="en-US" sz="2600" i="1" kern="1200" baseline="0" dirty="0">
              <a:solidFill>
                <a:schemeClr val="tx1"/>
              </a:solidFill>
            </a:rPr>
            <a:t> </a:t>
          </a:r>
          <a:r>
            <a:rPr lang="en-US" sz="2600" i="1" kern="1200" baseline="0" dirty="0" err="1">
              <a:solidFill>
                <a:schemeClr val="tx1"/>
              </a:solidFill>
            </a:rPr>
            <a:t>muy</a:t>
          </a:r>
          <a:r>
            <a:rPr lang="en-US" sz="2600" i="1" kern="1200" baseline="0" dirty="0">
              <a:solidFill>
                <a:schemeClr val="tx1"/>
              </a:solidFill>
            </a:rPr>
            <a:t> </a:t>
          </a:r>
          <a:r>
            <a:rPr lang="en-US" sz="2600" i="1" kern="1200" baseline="0" dirty="0" err="1">
              <a:solidFill>
                <a:schemeClr val="tx1"/>
              </a:solidFill>
            </a:rPr>
            <a:t>tarde</a:t>
          </a:r>
          <a:r>
            <a:rPr lang="en-US" sz="2600" i="1" kern="1200" baseline="0" dirty="0">
              <a:solidFill>
                <a:schemeClr val="tx1"/>
              </a:solidFill>
            </a:rPr>
            <a:t> a casa</a:t>
          </a:r>
        </a:p>
      </dsp:txBody>
      <dsp:txXfrm>
        <a:off x="30442" y="80806"/>
        <a:ext cx="7254316" cy="562726"/>
      </dsp:txXfrm>
    </dsp:sp>
    <dsp:sp modelId="{A1125EF0-E179-CE46-A8D7-71EB71B448AD}">
      <dsp:nvSpPr>
        <dsp:cNvPr id="0" name=""/>
        <dsp:cNvSpPr/>
      </dsp:nvSpPr>
      <dsp:spPr>
        <a:xfrm>
          <a:off x="0" y="748854"/>
          <a:ext cx="7315200" cy="623610"/>
        </a:xfrm>
        <a:prstGeom prst="roundRect">
          <a:avLst/>
        </a:prstGeom>
        <a:solidFill>
          <a:schemeClr val="accent5">
            <a:hueOff val="2235664"/>
            <a:satOff val="-1927"/>
            <a:lumOff val="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i="1" kern="1200" dirty="0">
              <a:solidFill>
                <a:schemeClr val="tx1">
                  <a:lumMod val="85000"/>
                  <a:lumOff val="15000"/>
                </a:schemeClr>
              </a:solidFill>
            </a:rPr>
            <a:t>2. A los niños ya no les asustan las historias de miedo</a:t>
          </a:r>
          <a:endParaRPr lang="en-US" sz="2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442" y="779296"/>
        <a:ext cx="7254316" cy="562726"/>
      </dsp:txXfrm>
    </dsp:sp>
    <dsp:sp modelId="{2A30EDAE-5A97-144B-BFC7-CA53AA14BF02}">
      <dsp:nvSpPr>
        <dsp:cNvPr id="0" name=""/>
        <dsp:cNvSpPr/>
      </dsp:nvSpPr>
      <dsp:spPr>
        <a:xfrm>
          <a:off x="0" y="1447344"/>
          <a:ext cx="7315200" cy="623610"/>
        </a:xfrm>
        <a:prstGeom prst="roundRect">
          <a:avLst/>
        </a:prstGeom>
        <a:solidFill>
          <a:srgbClr val="0099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i="1" kern="1200" dirty="0">
              <a:solidFill>
                <a:schemeClr val="tx1">
                  <a:lumMod val="85000"/>
                  <a:lumOff val="15000"/>
                </a:schemeClr>
              </a:solidFill>
            </a:rPr>
            <a:t>3. ¿Desde cuándo está la pared manchada?</a:t>
          </a:r>
          <a:endParaRPr lang="en-US" sz="2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442" y="1477786"/>
        <a:ext cx="7254316" cy="562726"/>
      </dsp:txXfrm>
    </dsp:sp>
    <dsp:sp modelId="{AB4D425D-71F4-0645-9383-1D4FEC0D33B4}">
      <dsp:nvSpPr>
        <dsp:cNvPr id="0" name=""/>
        <dsp:cNvSpPr/>
      </dsp:nvSpPr>
      <dsp:spPr>
        <a:xfrm>
          <a:off x="0" y="2145835"/>
          <a:ext cx="7315200" cy="623610"/>
        </a:xfrm>
        <a:prstGeom prst="roundRect">
          <a:avLst/>
        </a:prstGeom>
        <a:solidFill>
          <a:srgbClr val="CC66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i="1" kern="1200" dirty="0">
              <a:solidFill>
                <a:schemeClr val="tx1">
                  <a:lumMod val="85000"/>
                  <a:lumOff val="15000"/>
                </a:schemeClr>
              </a:solidFill>
            </a:rPr>
            <a:t>4. El débil jamás puede perdonar</a:t>
          </a:r>
          <a:endParaRPr lang="en-US" sz="2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442" y="2176277"/>
        <a:ext cx="7254316" cy="562726"/>
      </dsp:txXfrm>
    </dsp:sp>
    <dsp:sp modelId="{6D5CDBC6-A0F5-9B4D-8BB5-C2B519FC18E7}">
      <dsp:nvSpPr>
        <dsp:cNvPr id="0" name=""/>
        <dsp:cNvSpPr/>
      </dsp:nvSpPr>
      <dsp:spPr>
        <a:xfrm>
          <a:off x="0" y="2844325"/>
          <a:ext cx="7315200" cy="623610"/>
        </a:xfrm>
        <a:prstGeom prst="roundRect">
          <a:avLst/>
        </a:prstGeom>
        <a:solidFill>
          <a:srgbClr val="FFCC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i="1" kern="1200" dirty="0">
              <a:solidFill>
                <a:schemeClr val="tx1">
                  <a:lumMod val="85000"/>
                  <a:lumOff val="15000"/>
                </a:schemeClr>
              </a:solidFill>
            </a:rPr>
            <a:t>5. En noviembre anochece a las 5 de la tarde</a:t>
          </a:r>
          <a:endParaRPr lang="en-US" sz="2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442" y="2874767"/>
        <a:ext cx="7254316" cy="562726"/>
      </dsp:txXfrm>
    </dsp:sp>
    <dsp:sp modelId="{5D887939-7B04-0742-B276-78F942FFC282}">
      <dsp:nvSpPr>
        <dsp:cNvPr id="0" name=""/>
        <dsp:cNvSpPr/>
      </dsp:nvSpPr>
      <dsp:spPr>
        <a:xfrm>
          <a:off x="0" y="3542815"/>
          <a:ext cx="7315200" cy="62361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i="1" kern="1200" dirty="0">
              <a:solidFill>
                <a:schemeClr val="tx1">
                  <a:lumMod val="85000"/>
                  <a:lumOff val="15000"/>
                </a:schemeClr>
              </a:solidFill>
            </a:rPr>
            <a:t>6. De pequeño odiaba los tomates con cebolla</a:t>
          </a:r>
          <a:endParaRPr lang="en-US" sz="2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0442" y="3573257"/>
        <a:ext cx="7254316" cy="56272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2E5E4-1928-BB4E-B0F4-5BCFED83BB3E}">
      <dsp:nvSpPr>
        <dsp:cNvPr id="0" name=""/>
        <dsp:cNvSpPr/>
      </dsp:nvSpPr>
      <dsp:spPr>
        <a:xfrm>
          <a:off x="0" y="54067"/>
          <a:ext cx="7580611" cy="6955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>
                  <a:lumMod val="85000"/>
                  <a:lumOff val="15000"/>
                </a:schemeClr>
              </a:solidFill>
            </a:rPr>
            <a:t>Impersonales</a:t>
          </a:r>
        </a:p>
      </dsp:txBody>
      <dsp:txXfrm>
        <a:off x="33955" y="88022"/>
        <a:ext cx="7512701" cy="627655"/>
      </dsp:txXfrm>
    </dsp:sp>
    <dsp:sp modelId="{F2D81C5E-9EA6-8C41-AC42-96AA747C3AC6}">
      <dsp:nvSpPr>
        <dsp:cNvPr id="0" name=""/>
        <dsp:cNvSpPr/>
      </dsp:nvSpPr>
      <dsp:spPr>
        <a:xfrm>
          <a:off x="0" y="833152"/>
          <a:ext cx="7580611" cy="695565"/>
        </a:xfrm>
        <a:prstGeom prst="roundRect">
          <a:avLst/>
        </a:prstGeom>
        <a:solidFill>
          <a:srgbClr val="0099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>
                  <a:lumMod val="85000"/>
                  <a:lumOff val="15000"/>
                </a:schemeClr>
              </a:solidFill>
            </a:rPr>
            <a:t>Copulativas</a:t>
          </a:r>
        </a:p>
      </dsp:txBody>
      <dsp:txXfrm>
        <a:off x="33955" y="867107"/>
        <a:ext cx="7512701" cy="627655"/>
      </dsp:txXfrm>
    </dsp:sp>
    <dsp:sp modelId="{E1C99E2A-8E74-4F4A-AEB0-134D45691A5E}">
      <dsp:nvSpPr>
        <dsp:cNvPr id="0" name=""/>
        <dsp:cNvSpPr/>
      </dsp:nvSpPr>
      <dsp:spPr>
        <a:xfrm>
          <a:off x="0" y="1612237"/>
          <a:ext cx="7580611" cy="695565"/>
        </a:xfrm>
        <a:prstGeom prst="roundRect">
          <a:avLst/>
        </a:prstGeom>
        <a:solidFill>
          <a:srgbClr val="CC00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Transitivas</a:t>
          </a:r>
          <a:endParaRPr lang="en-US" sz="29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3955" y="1646192"/>
        <a:ext cx="7512701" cy="627655"/>
      </dsp:txXfrm>
    </dsp:sp>
    <dsp:sp modelId="{2899B2F4-E763-4148-9435-1C07EE5F1492}">
      <dsp:nvSpPr>
        <dsp:cNvPr id="0" name=""/>
        <dsp:cNvSpPr/>
      </dsp:nvSpPr>
      <dsp:spPr>
        <a:xfrm>
          <a:off x="0" y="2391322"/>
          <a:ext cx="7580611" cy="695565"/>
        </a:xfrm>
        <a:prstGeom prst="roundRect">
          <a:avLst/>
        </a:prstGeom>
        <a:solidFill>
          <a:srgbClr val="FFCC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>
                  <a:lumMod val="85000"/>
                  <a:lumOff val="15000"/>
                </a:schemeClr>
              </a:solidFill>
            </a:rPr>
            <a:t>Ditransitivas</a:t>
          </a:r>
        </a:p>
      </dsp:txBody>
      <dsp:txXfrm>
        <a:off x="33955" y="2425277"/>
        <a:ext cx="7512701" cy="627655"/>
      </dsp:txXfrm>
    </dsp:sp>
    <dsp:sp modelId="{1BCE6EC5-2931-D648-9A72-9F61035E27F9}">
      <dsp:nvSpPr>
        <dsp:cNvPr id="0" name=""/>
        <dsp:cNvSpPr/>
      </dsp:nvSpPr>
      <dsp:spPr>
        <a:xfrm>
          <a:off x="0" y="3170407"/>
          <a:ext cx="7580611" cy="695565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>
                  <a:lumMod val="85000"/>
                  <a:lumOff val="15000"/>
                </a:schemeClr>
              </a:solidFill>
            </a:rPr>
            <a:t>Intransitivas</a:t>
          </a:r>
        </a:p>
      </dsp:txBody>
      <dsp:txXfrm>
        <a:off x="33955" y="3204362"/>
        <a:ext cx="7512701" cy="627655"/>
      </dsp:txXfrm>
    </dsp:sp>
    <dsp:sp modelId="{A9E645F3-6B08-6246-848A-386572754683}">
      <dsp:nvSpPr>
        <dsp:cNvPr id="0" name=""/>
        <dsp:cNvSpPr/>
      </dsp:nvSpPr>
      <dsp:spPr>
        <a:xfrm>
          <a:off x="0" y="3865972"/>
          <a:ext cx="7580611" cy="1200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68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/>
            <a:t>Oraciones con verbo preposicional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 err="1"/>
            <a:t>Oraciones</a:t>
          </a:r>
          <a:r>
            <a:rPr lang="en-US" sz="2300" kern="1200" dirty="0"/>
            <a:t> con </a:t>
          </a:r>
          <a:r>
            <a:rPr lang="en-US" sz="2300" kern="1200" dirty="0" err="1"/>
            <a:t>verbos</a:t>
          </a:r>
          <a:r>
            <a:rPr lang="en-US" sz="2300" kern="1200" dirty="0"/>
            <a:t> del </a:t>
          </a:r>
          <a:r>
            <a:rPr lang="en-US" sz="2300" kern="1200" dirty="0" err="1"/>
            <a:t>tipo</a:t>
          </a:r>
          <a:r>
            <a:rPr lang="en-US" sz="2300" kern="1200" dirty="0"/>
            <a:t> </a:t>
          </a:r>
          <a:r>
            <a:rPr lang="en-US" sz="2300" i="1" kern="1200" dirty="0" err="1"/>
            <a:t>gustar</a:t>
          </a:r>
          <a:endParaRPr lang="en-US" sz="2300" i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/>
            <a:t>Oraciones intransitivas propiamente dichas</a:t>
          </a:r>
        </a:p>
      </dsp:txBody>
      <dsp:txXfrm>
        <a:off x="0" y="3865972"/>
        <a:ext cx="7580611" cy="120059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F3F45-75FD-9546-A865-16D2FB64060D}">
      <dsp:nvSpPr>
        <dsp:cNvPr id="0" name=""/>
        <dsp:cNvSpPr/>
      </dsp:nvSpPr>
      <dsp:spPr>
        <a:xfrm>
          <a:off x="0" y="26586"/>
          <a:ext cx="7293610" cy="5036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dirty="0" err="1">
              <a:solidFill>
                <a:schemeClr val="tx1">
                  <a:lumMod val="85000"/>
                  <a:lumOff val="15000"/>
                </a:schemeClr>
              </a:solidFill>
            </a:rPr>
            <a:t>Copulativas</a:t>
          </a:r>
          <a:r>
            <a:rPr lang="en-US" sz="2100" kern="1200" dirty="0">
              <a:solidFill>
                <a:schemeClr val="tx1">
                  <a:lumMod val="85000"/>
                  <a:lumOff val="15000"/>
                </a:schemeClr>
              </a:solidFill>
            </a:rPr>
            <a:t> o de </a:t>
          </a:r>
          <a:r>
            <a:rPr lang="en-US" sz="21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r>
            <a:rPr lang="en-US" sz="2100" kern="1200" dirty="0">
              <a:solidFill>
                <a:schemeClr val="tx1">
                  <a:lumMod val="85000"/>
                  <a:lumOff val="15000"/>
                </a:schemeClr>
              </a:solidFill>
            </a:rPr>
            <a:t> nominal: con </a:t>
          </a:r>
          <a:r>
            <a:rPr lang="en-US" sz="2100" b="1" u="none" kern="1200" dirty="0">
              <a:solidFill>
                <a:schemeClr val="tx1">
                  <a:lumMod val="85000"/>
                  <a:lumOff val="15000"/>
                </a:schemeClr>
              </a:solidFill>
            </a:rPr>
            <a:t>ATRIBUTO</a:t>
          </a:r>
        </a:p>
      </dsp:txBody>
      <dsp:txXfrm>
        <a:off x="24588" y="51174"/>
        <a:ext cx="7244434" cy="454509"/>
      </dsp:txXfrm>
    </dsp:sp>
    <dsp:sp modelId="{C3CF08EA-D72A-E845-BDAD-A53150780D35}">
      <dsp:nvSpPr>
        <dsp:cNvPr id="0" name=""/>
        <dsp:cNvSpPr/>
      </dsp:nvSpPr>
      <dsp:spPr>
        <a:xfrm>
          <a:off x="0" y="530271"/>
          <a:ext cx="7293610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572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María es </a:t>
          </a:r>
          <a:r>
            <a:rPr lang="en-US" sz="1600" u="sng" kern="1200"/>
            <a:t>abogada</a:t>
          </a:r>
          <a:r>
            <a:rPr lang="en-US" sz="1600" u="none" kern="1200"/>
            <a:t>		María </a:t>
          </a:r>
          <a:r>
            <a:rPr lang="en-US" sz="1600" u="sng" kern="1200"/>
            <a:t>LO</a:t>
          </a:r>
          <a:r>
            <a:rPr lang="en-US" sz="1600" u="none" kern="1200"/>
            <a:t> es	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Juan está </a:t>
          </a:r>
          <a:r>
            <a:rPr lang="en-US" sz="1600" u="sng" kern="1200"/>
            <a:t>cansado</a:t>
          </a:r>
          <a:r>
            <a:rPr lang="en-US" sz="1600" u="none" kern="1200"/>
            <a:t>		Juan </a:t>
          </a:r>
          <a:r>
            <a:rPr lang="en-US" sz="1600" u="sng" kern="1200"/>
            <a:t>LO</a:t>
          </a:r>
          <a:r>
            <a:rPr lang="en-US" sz="1600" u="none" kern="1200"/>
            <a:t> está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Luisa parece </a:t>
          </a:r>
          <a:r>
            <a:rPr lang="en-US" sz="1600" u="sng" kern="1200"/>
            <a:t>contenta</a:t>
          </a:r>
          <a:r>
            <a:rPr lang="en-US" sz="1600" u="none" kern="1200"/>
            <a:t>		Luisa </a:t>
          </a:r>
          <a:r>
            <a:rPr lang="en-US" sz="1600" u="sng" kern="1200"/>
            <a:t>LO</a:t>
          </a:r>
          <a:r>
            <a:rPr lang="en-US" sz="1600" u="none" kern="1200"/>
            <a:t> parece</a:t>
          </a:r>
          <a:endParaRPr lang="en-US" sz="1600" u="sng" kern="1200"/>
        </a:p>
      </dsp:txBody>
      <dsp:txXfrm>
        <a:off x="0" y="530271"/>
        <a:ext cx="7293610" cy="825930"/>
      </dsp:txXfrm>
    </dsp:sp>
    <dsp:sp modelId="{94F8545D-0FD6-424A-B838-62FA1FF934B4}">
      <dsp:nvSpPr>
        <dsp:cNvPr id="0" name=""/>
        <dsp:cNvSpPr/>
      </dsp:nvSpPr>
      <dsp:spPr>
        <a:xfrm>
          <a:off x="0" y="1356201"/>
          <a:ext cx="7293610" cy="503685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cap="small" baseline="0" err="1">
              <a:solidFill>
                <a:schemeClr val="tx1">
                  <a:lumMod val="85000"/>
                  <a:lumOff val="15000"/>
                </a:schemeClr>
              </a:solidFill>
            </a:rPr>
            <a:t>Transitivas</a:t>
          </a:r>
          <a:r>
            <a:rPr lang="en-US" sz="2100" kern="1200">
              <a:solidFill>
                <a:schemeClr val="tx1">
                  <a:lumMod val="85000"/>
                  <a:lumOff val="15000"/>
                </a:schemeClr>
              </a:solidFill>
            </a:rPr>
            <a:t> o de </a:t>
          </a:r>
          <a:r>
            <a:rPr lang="en-US" sz="2100" kern="1200" err="1">
              <a:solidFill>
                <a:schemeClr val="tx1">
                  <a:lumMod val="85000"/>
                  <a:lumOff val="15000"/>
                </a:schemeClr>
              </a:solidFill>
            </a:rPr>
            <a:t>predicado</a:t>
          </a:r>
          <a:r>
            <a:rPr lang="en-US" sz="2100" kern="1200">
              <a:solidFill>
                <a:schemeClr val="tx1">
                  <a:lumMod val="85000"/>
                  <a:lumOff val="15000"/>
                </a:schemeClr>
              </a:solidFill>
            </a:rPr>
            <a:t> verbal, con </a:t>
          </a:r>
          <a:r>
            <a:rPr lang="en-US" sz="2100" b="1" kern="1200">
              <a:solidFill>
                <a:schemeClr val="tx1">
                  <a:lumMod val="85000"/>
                  <a:lumOff val="15000"/>
                </a:schemeClr>
              </a:solidFill>
            </a:rPr>
            <a:t>OBJETO DIRECTO </a:t>
          </a:r>
        </a:p>
      </dsp:txBody>
      <dsp:txXfrm>
        <a:off x="24588" y="1380789"/>
        <a:ext cx="7244434" cy="454509"/>
      </dsp:txXfrm>
    </dsp:sp>
    <dsp:sp modelId="{D9BA2587-FCCD-2A4B-80C7-20C7AF6DD632}">
      <dsp:nvSpPr>
        <dsp:cNvPr id="0" name=""/>
        <dsp:cNvSpPr/>
      </dsp:nvSpPr>
      <dsp:spPr>
        <a:xfrm>
          <a:off x="0" y="1859887"/>
          <a:ext cx="7293610" cy="1282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572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Transitivas.  Tienen OD, que se puede sustituir por me, te, lo, la, nos, los, las: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Juan trajo flores  </a:t>
          </a:r>
          <a:r>
            <a:rPr lang="en-US" sz="1600" kern="1200">
              <a:sym typeface="Wingdings" pitchFamily="2" charset="2"/>
            </a:rPr>
            <a:t></a:t>
          </a:r>
          <a:r>
            <a:rPr lang="en-US" sz="1600" kern="1200"/>
            <a:t>  Juan </a:t>
          </a:r>
          <a:r>
            <a:rPr lang="en-US" sz="1600" u="sng" kern="1200"/>
            <a:t>LAS</a:t>
          </a:r>
          <a:r>
            <a:rPr lang="en-US" sz="1600" kern="1200"/>
            <a:t> trajo. Lleva prep. </a:t>
          </a:r>
          <a:r>
            <a:rPr lang="en-US" sz="1600" u="sng" kern="1200"/>
            <a:t>a</a:t>
          </a:r>
          <a:r>
            <a:rPr lang="en-US" sz="1600" kern="1200"/>
            <a:t> con persona</a:t>
          </a:r>
          <a:br>
            <a:rPr lang="en-US" sz="1600" kern="1200"/>
          </a:br>
          <a:r>
            <a:rPr lang="en-US" sz="1600" i="1" kern="1200"/>
            <a:t>Juan salvó los libros </a:t>
          </a:r>
          <a:r>
            <a:rPr lang="en-US" sz="1600" i="0" kern="1200"/>
            <a:t>(</a:t>
          </a:r>
          <a:r>
            <a:rPr lang="en-US" sz="1600" i="0" u="sng" kern="1200"/>
            <a:t>los</a:t>
          </a:r>
          <a:r>
            <a:rPr lang="en-US" sz="1600" i="0" kern="1200"/>
            <a:t> salvó)</a:t>
          </a:r>
          <a:r>
            <a:rPr lang="en-US" sz="1600" kern="1200"/>
            <a:t>, pero </a:t>
          </a:r>
          <a:r>
            <a:rPr lang="en-US" sz="1600" i="1" kern="1200"/>
            <a:t>Juan salvo </a:t>
          </a:r>
          <a:r>
            <a:rPr lang="en-US" sz="1600" i="1" u="sng" kern="1200"/>
            <a:t>a</a:t>
          </a:r>
          <a:r>
            <a:rPr lang="en-US" sz="1600" i="1" kern="1200"/>
            <a:t> María </a:t>
          </a:r>
          <a:r>
            <a:rPr lang="en-US" sz="1600" i="0" kern="1200"/>
            <a:t>(</a:t>
          </a:r>
          <a:r>
            <a:rPr lang="en-US" sz="1600" i="0" u="sng" kern="1200"/>
            <a:t>la</a:t>
          </a:r>
          <a:r>
            <a:rPr lang="en-US" sz="1600" i="0" kern="1200"/>
            <a:t> salvó)</a:t>
          </a:r>
          <a:endParaRPr lang="en-US" sz="1600" i="1" kern="120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/>
            <a:t>Con frecuencia, el OD se puede convertir en SUJ en la pasiva:</a:t>
          </a:r>
          <a:br>
            <a:rPr lang="en-US" sz="1600" i="0" kern="1200"/>
          </a:br>
          <a:r>
            <a:rPr lang="en-US" sz="1600" i="0" kern="1200"/>
            <a:t>Juan salvó </a:t>
          </a:r>
          <a:r>
            <a:rPr lang="en-US" sz="1600" i="0" u="sng" kern="1200"/>
            <a:t>a María</a:t>
          </a:r>
          <a:r>
            <a:rPr lang="en-US" sz="1600" i="0" kern="1200"/>
            <a:t> </a:t>
          </a:r>
          <a:r>
            <a:rPr lang="en-US" sz="1600" kern="1200">
              <a:sym typeface="Wingdings" pitchFamily="2" charset="2"/>
            </a:rPr>
            <a:t> </a:t>
          </a:r>
          <a:r>
            <a:rPr lang="en-US" sz="1600" u="sng" kern="1200">
              <a:sym typeface="Wingdings" pitchFamily="2" charset="2"/>
            </a:rPr>
            <a:t>María</a:t>
          </a:r>
          <a:r>
            <a:rPr lang="en-US" sz="1600" kern="1200">
              <a:sym typeface="Wingdings" pitchFamily="2" charset="2"/>
            </a:rPr>
            <a:t> fue salvada por Juan</a:t>
          </a:r>
          <a:endParaRPr lang="en-US" sz="1600" i="0" kern="1200"/>
        </a:p>
      </dsp:txBody>
      <dsp:txXfrm>
        <a:off x="0" y="1859887"/>
        <a:ext cx="7293610" cy="1282364"/>
      </dsp:txXfrm>
    </dsp:sp>
    <dsp:sp modelId="{66B3B3AC-0F17-4542-AE8C-1B0A91819CF5}">
      <dsp:nvSpPr>
        <dsp:cNvPr id="0" name=""/>
        <dsp:cNvSpPr/>
      </dsp:nvSpPr>
      <dsp:spPr>
        <a:xfrm>
          <a:off x="0" y="3142251"/>
          <a:ext cx="7293610" cy="503685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i="0" kern="1200" cap="small" baseline="0" err="1">
              <a:solidFill>
                <a:schemeClr val="tx1">
                  <a:lumMod val="85000"/>
                  <a:lumOff val="15000"/>
                </a:schemeClr>
              </a:solidFill>
            </a:rPr>
            <a:t>Ejercicio 5.7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: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Identifica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los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 OD y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los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 ATR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estos</a:t>
          </a:r>
          <a:r>
            <a:rPr lang="en-US" sz="2100" i="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100" i="0" kern="1200" err="1">
              <a:solidFill>
                <a:schemeClr val="tx1">
                  <a:lumMod val="85000"/>
                  <a:lumOff val="15000"/>
                </a:schemeClr>
              </a:solidFill>
            </a:rPr>
            <a:t>ejemplos</a:t>
          </a:r>
          <a:endParaRPr lang="en-US" sz="2100" i="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4588" y="3166839"/>
        <a:ext cx="7244434" cy="454509"/>
      </dsp:txXfrm>
    </dsp:sp>
    <dsp:sp modelId="{4A408B4D-DB77-6F44-ACA5-D298EDF58049}">
      <dsp:nvSpPr>
        <dsp:cNvPr id="0" name=""/>
        <dsp:cNvSpPr/>
      </dsp:nvSpPr>
      <dsp:spPr>
        <a:xfrm>
          <a:off x="0" y="3645936"/>
          <a:ext cx="7293610" cy="1369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572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 dirty="0" err="1"/>
            <a:t>Encontraron</a:t>
          </a:r>
          <a:r>
            <a:rPr lang="en-US" sz="1600" i="0" kern="1200" dirty="0"/>
            <a:t> </a:t>
          </a:r>
          <a:r>
            <a:rPr lang="en-US" sz="1600" i="0" kern="1200" dirty="0" err="1"/>
            <a:t>una</a:t>
          </a:r>
          <a:r>
            <a:rPr lang="en-US" sz="1600" i="0" kern="1200" dirty="0"/>
            <a:t> tienda a la </a:t>
          </a:r>
          <a:r>
            <a:rPr lang="en-US" sz="1600" i="0" kern="1200" dirty="0" err="1"/>
            <a:t>vuelta</a:t>
          </a:r>
          <a:r>
            <a:rPr lang="en-US" sz="1600" i="0" kern="1200" dirty="0"/>
            <a:t> de la </a:t>
          </a:r>
          <a:r>
            <a:rPr lang="en-US" sz="1600" i="0" kern="1200" dirty="0" err="1"/>
            <a:t>esquina</a:t>
          </a:r>
          <a:endParaRPr lang="en-US" sz="160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 dirty="0"/>
            <a:t>Luis es </a:t>
          </a:r>
          <a:r>
            <a:rPr lang="en-US" sz="1600" i="0" kern="1200" dirty="0" err="1"/>
            <a:t>profesor</a:t>
          </a:r>
          <a:r>
            <a:rPr lang="en-US" sz="1600" i="0" kern="1200" dirty="0"/>
            <a:t>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 dirty="0"/>
            <a:t>Les </a:t>
          </a:r>
          <a:r>
            <a:rPr lang="en-US" sz="1600" i="0" kern="1200" dirty="0" err="1"/>
            <a:t>trajo</a:t>
          </a:r>
          <a:r>
            <a:rPr lang="en-US" sz="1600" i="0" kern="1200" dirty="0"/>
            <a:t> un regalo de </a:t>
          </a:r>
          <a:r>
            <a:rPr lang="en-US" sz="1600" i="0" kern="1200" dirty="0" err="1"/>
            <a:t>su</a:t>
          </a:r>
          <a:r>
            <a:rPr lang="en-US" sz="1600" i="0" kern="1200" dirty="0"/>
            <a:t> </a:t>
          </a:r>
          <a:r>
            <a:rPr lang="en-US" sz="1600" i="0" kern="1200" dirty="0" err="1"/>
            <a:t>viaje</a:t>
          </a:r>
          <a:r>
            <a:rPr lang="en-US" sz="1600" i="0" kern="1200" dirty="0"/>
            <a:t> a Perú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 dirty="0" err="1"/>
            <a:t>Ahora</a:t>
          </a:r>
          <a:r>
            <a:rPr lang="en-US" sz="1600" i="0" kern="1200" dirty="0"/>
            <a:t> </a:t>
          </a:r>
          <a:r>
            <a:rPr lang="en-US" sz="1600" i="0" kern="1200" dirty="0" err="1"/>
            <a:t>mismo</a:t>
          </a:r>
          <a:r>
            <a:rPr lang="en-US" sz="1600" i="0" kern="1200" dirty="0"/>
            <a:t> </a:t>
          </a:r>
          <a:r>
            <a:rPr lang="en-US" sz="1600" i="0" kern="1200" dirty="0" err="1"/>
            <a:t>salgo</a:t>
          </a:r>
          <a:r>
            <a:rPr lang="en-US" sz="1600" i="0" kern="1200" dirty="0"/>
            <a:t> a la </a:t>
          </a:r>
          <a:r>
            <a:rPr lang="en-US" sz="1600" i="0" kern="1200" dirty="0" err="1"/>
            <a:t>calle</a:t>
          </a:r>
          <a:r>
            <a:rPr lang="en-US" sz="1600" i="0" kern="1200" dirty="0"/>
            <a:t> a </a:t>
          </a:r>
          <a:r>
            <a:rPr lang="en-US" sz="1600" i="0" kern="1200" dirty="0" err="1"/>
            <a:t>buscarte</a:t>
          </a:r>
          <a:endParaRPr lang="en-US" sz="1600" i="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i="0" kern="1200" dirty="0"/>
            <a:t>Hoy </a:t>
          </a:r>
          <a:r>
            <a:rPr lang="en-US" sz="1600" i="0" kern="1200" dirty="0" err="1"/>
            <a:t>tu</a:t>
          </a:r>
          <a:r>
            <a:rPr lang="en-US" sz="1600" i="0" kern="1200" dirty="0"/>
            <a:t> </a:t>
          </a:r>
          <a:r>
            <a:rPr lang="en-US" sz="1600" i="0" kern="1200" dirty="0" err="1"/>
            <a:t>hermana</a:t>
          </a:r>
          <a:r>
            <a:rPr lang="en-US" sz="1600" i="0" kern="1200" dirty="0"/>
            <a:t> </a:t>
          </a:r>
          <a:r>
            <a:rPr lang="en-US" sz="1600" i="0" kern="1200" dirty="0" err="1"/>
            <a:t>parece</a:t>
          </a:r>
          <a:r>
            <a:rPr lang="en-US" sz="1600" i="0" kern="1200" dirty="0"/>
            <a:t> </a:t>
          </a:r>
          <a:r>
            <a:rPr lang="en-US" sz="1600" i="0" kern="1200" dirty="0" err="1"/>
            <a:t>una</a:t>
          </a:r>
          <a:r>
            <a:rPr lang="en-US" sz="1600" i="0" kern="1200" dirty="0"/>
            <a:t> </a:t>
          </a:r>
          <a:r>
            <a:rPr lang="en-US" sz="1600" i="0" kern="1200" dirty="0" err="1"/>
            <a:t>reina</a:t>
          </a:r>
          <a:endParaRPr lang="en-US" sz="1600" i="0" kern="1200" dirty="0"/>
        </a:p>
      </dsp:txBody>
      <dsp:txXfrm>
        <a:off x="0" y="3645936"/>
        <a:ext cx="7293610" cy="13693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DC7773-EC86-4249-95FA-2FA465298933}">
      <dsp:nvSpPr>
        <dsp:cNvPr id="0" name=""/>
        <dsp:cNvSpPr/>
      </dsp:nvSpPr>
      <dsp:spPr>
        <a:xfrm>
          <a:off x="0" y="9044"/>
          <a:ext cx="7865196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cap="all" baseline="0">
              <a:solidFill>
                <a:schemeClr val="tx1"/>
              </a:solidFill>
            </a:rPr>
            <a:t>Ditransitivas</a:t>
          </a:r>
          <a:r>
            <a:rPr lang="en-US" sz="2300" kern="1200" cap="small" baseline="0">
              <a:solidFill>
                <a:schemeClr val="tx1"/>
              </a:solidFill>
            </a:rPr>
            <a:t>:</a:t>
          </a:r>
          <a:r>
            <a:rPr lang="en-US" sz="2300" kern="1200">
              <a:solidFill>
                <a:schemeClr val="tx1"/>
              </a:solidFill>
            </a:rPr>
            <a:t> además de un OD tienen un OI</a:t>
          </a:r>
        </a:p>
      </dsp:txBody>
      <dsp:txXfrm>
        <a:off x="26930" y="35974"/>
        <a:ext cx="7811336" cy="497795"/>
      </dsp:txXfrm>
    </dsp:sp>
    <dsp:sp modelId="{4374910F-45CD-3D43-9DE4-5BD191D53F86}">
      <dsp:nvSpPr>
        <dsp:cNvPr id="0" name=""/>
        <dsp:cNvSpPr/>
      </dsp:nvSpPr>
      <dsp:spPr>
        <a:xfrm>
          <a:off x="0" y="560700"/>
          <a:ext cx="7865196" cy="2761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2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Juan </a:t>
          </a:r>
          <a:r>
            <a:rPr lang="en-US" sz="1800" b="1" kern="1200"/>
            <a:t>LES</a:t>
          </a:r>
          <a:r>
            <a:rPr lang="en-US" sz="1800" kern="1200"/>
            <a:t> entregó </a:t>
          </a:r>
          <a:r>
            <a:rPr lang="en-US" sz="1800" u="sng" kern="1200"/>
            <a:t>las notas</a:t>
          </a:r>
          <a:r>
            <a:rPr lang="en-US" sz="1800" kern="1200"/>
            <a:t> </a:t>
          </a:r>
          <a:r>
            <a:rPr lang="en-US" sz="1800" b="1" kern="1200"/>
            <a:t>a sus padres</a:t>
          </a:r>
          <a:br>
            <a:rPr lang="en-US" sz="1800" b="1" kern="1200"/>
          </a:br>
          <a:r>
            <a:rPr lang="en-US" sz="1800" b="0" kern="1200"/>
            <a:t>(el OD se sustituye por </a:t>
          </a:r>
          <a:r>
            <a:rPr lang="en-US" sz="1800" b="0" i="1" kern="1200"/>
            <a:t>lo/la/los/las </a:t>
          </a:r>
          <a:r>
            <a:rPr lang="en-US" sz="1800" b="0" i="0" kern="1200"/>
            <a:t> y el OI por </a:t>
          </a:r>
          <a:r>
            <a:rPr lang="en-US" sz="1800" b="0" i="1" kern="1200"/>
            <a:t>le/les</a:t>
          </a:r>
          <a:r>
            <a:rPr lang="en-US" sz="1800" b="0" i="0" kern="1200"/>
            <a:t>)</a:t>
          </a:r>
          <a:endParaRPr lang="en-US" sz="1800" b="1" i="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Juan </a:t>
          </a:r>
          <a:r>
            <a:rPr lang="en-US" sz="1800" b="1" kern="1200"/>
            <a:t>SE</a:t>
          </a:r>
          <a:r>
            <a:rPr lang="en-US" sz="1800" kern="1200"/>
            <a:t> </a:t>
          </a:r>
          <a:r>
            <a:rPr lang="en-US" sz="1800" u="sng" kern="1200"/>
            <a:t>las</a:t>
          </a:r>
          <a:r>
            <a:rPr lang="en-US" sz="1800" kern="1200"/>
            <a:t> entregó </a:t>
          </a:r>
          <a:r>
            <a:rPr lang="en-US" sz="1800" b="1" kern="1200"/>
            <a:t>a sus padres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b="1" kern="1200"/>
            <a:t>Le</a:t>
          </a:r>
          <a:r>
            <a:rPr lang="en-US" sz="1800" b="0" kern="1200"/>
            <a:t> compré </a:t>
          </a:r>
          <a:r>
            <a:rPr lang="en-US" sz="1800" b="0" u="sng" kern="1200"/>
            <a:t>un regalo</a:t>
          </a:r>
          <a:r>
            <a:rPr lang="en-US" sz="1800" b="0" kern="1200"/>
            <a:t> </a:t>
          </a:r>
          <a:r>
            <a:rPr lang="en-US" sz="1800" b="1" kern="1200"/>
            <a:t>a María </a:t>
          </a:r>
          <a:r>
            <a:rPr lang="en-US" sz="1800" b="0" kern="1200"/>
            <a:t>(no </a:t>
          </a:r>
          <a:r>
            <a:rPr lang="en-US" sz="1800" b="0" i="1" kern="1200"/>
            <a:t>para María</a:t>
          </a:r>
          <a:r>
            <a:rPr lang="en-US" sz="1800" b="0" kern="1200"/>
            <a:t>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 dirty="0"/>
            <a:t>Los clíticos de primera y segunda persona (</a:t>
          </a:r>
          <a:r>
            <a:rPr lang="es-ES_tradnl" sz="1800" i="1" kern="1200" dirty="0"/>
            <a:t>me/te/nos</a:t>
          </a:r>
          <a:r>
            <a:rPr lang="es-ES_tradnl" sz="1800" kern="1200" dirty="0"/>
            <a:t>) pueden ser tanto objeto directo como indirecto:</a:t>
          </a:r>
          <a:br>
            <a:rPr lang="es-ES_tradnl" sz="1800" kern="1200" dirty="0"/>
          </a:br>
          <a:r>
            <a:rPr lang="es-ES_tradnl" sz="1800" kern="1200" dirty="0"/>
            <a:t>objeto directo		objeto indirecto</a:t>
          </a:r>
          <a:br>
            <a:rPr lang="es-ES_tradnl" sz="1800" kern="1200" dirty="0"/>
          </a:br>
          <a:r>
            <a:rPr lang="es-ES_tradnl" sz="1800" b="1" i="1" kern="1200" dirty="0"/>
            <a:t>Me </a:t>
          </a:r>
          <a:r>
            <a:rPr lang="es-ES_tradnl" sz="1800" i="1" kern="1200" dirty="0"/>
            <a:t>lavo		</a:t>
          </a:r>
          <a:r>
            <a:rPr lang="es-ES_tradnl" sz="1800" b="1" i="1" kern="1200" dirty="0"/>
            <a:t>Me </a:t>
          </a:r>
          <a:r>
            <a:rPr lang="es-ES_tradnl" sz="1800" i="1" kern="1200" dirty="0"/>
            <a:t>lavo las manos</a:t>
          </a:r>
          <a:br>
            <a:rPr lang="es-ES_tradnl" sz="1800" i="1" kern="1200" dirty="0"/>
          </a:br>
          <a:r>
            <a:rPr lang="es-ES_tradnl" sz="1800" b="1" i="1" kern="1200" dirty="0"/>
            <a:t>Te </a:t>
          </a:r>
          <a:r>
            <a:rPr lang="es-ES_tradnl" sz="1800" i="1" kern="1200" dirty="0"/>
            <a:t>besó		</a:t>
          </a:r>
          <a:r>
            <a:rPr lang="es-ES_tradnl" sz="1800" b="1" i="1" kern="1200" dirty="0"/>
            <a:t>Te</a:t>
          </a:r>
          <a:r>
            <a:rPr lang="es-ES_tradnl" sz="1800" i="1" kern="1200" dirty="0"/>
            <a:t> dio un beso</a:t>
          </a:r>
          <a:br>
            <a:rPr lang="es-ES_tradnl" sz="1800" i="1" kern="1200" dirty="0"/>
          </a:br>
          <a:r>
            <a:rPr lang="es-ES_tradnl" sz="1800" b="1" i="1" kern="1200" dirty="0"/>
            <a:t>Nos </a:t>
          </a:r>
          <a:r>
            <a:rPr lang="es-ES_tradnl" sz="1800" i="1" kern="1200" dirty="0"/>
            <a:t>llevó a casa	</a:t>
          </a:r>
          <a:r>
            <a:rPr lang="es-ES_tradnl" sz="1800" b="1" i="1" kern="1200" dirty="0"/>
            <a:t>Nos </a:t>
          </a:r>
          <a:r>
            <a:rPr lang="es-ES_tradnl" sz="1800" i="1" kern="1200" dirty="0"/>
            <a:t>llevó la comida a casa</a:t>
          </a:r>
          <a:endParaRPr lang="en-US" sz="1800" b="0" kern="1200" dirty="0"/>
        </a:p>
      </dsp:txBody>
      <dsp:txXfrm>
        <a:off x="0" y="560700"/>
        <a:ext cx="7865196" cy="2761380"/>
      </dsp:txXfrm>
    </dsp:sp>
    <dsp:sp modelId="{CDBB7323-D4A1-3C47-82C1-761F3070360F}">
      <dsp:nvSpPr>
        <dsp:cNvPr id="0" name=""/>
        <dsp:cNvSpPr/>
      </dsp:nvSpPr>
      <dsp:spPr>
        <a:xfrm>
          <a:off x="0" y="3322080"/>
          <a:ext cx="7865196" cy="55165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spc="-50" baseline="0" dirty="0" err="1">
              <a:solidFill>
                <a:schemeClr val="tx1"/>
              </a:solidFill>
            </a:rPr>
            <a:t>Ejercicio</a:t>
          </a:r>
          <a:r>
            <a:rPr lang="en-US" sz="2200" b="1" kern="1200" spc="-50" baseline="0" dirty="0">
              <a:solidFill>
                <a:schemeClr val="tx1"/>
              </a:solidFill>
            </a:rPr>
            <a:t> 5.8.  </a:t>
          </a:r>
          <a:r>
            <a:rPr lang="en-US" sz="2200" kern="1200" spc="-50" baseline="0" dirty="0" err="1">
              <a:solidFill>
                <a:schemeClr val="tx1"/>
              </a:solidFill>
            </a:rPr>
            <a:t>Identifica</a:t>
          </a:r>
          <a:r>
            <a:rPr lang="en-US" sz="2200" kern="1200" spc="-50" baseline="0" dirty="0">
              <a:solidFill>
                <a:schemeClr val="tx1"/>
              </a:solidFill>
            </a:rPr>
            <a:t> </a:t>
          </a:r>
          <a:r>
            <a:rPr lang="en-US" sz="2200" kern="1200" spc="-50" baseline="0" dirty="0" err="1">
              <a:solidFill>
                <a:schemeClr val="tx1"/>
              </a:solidFill>
            </a:rPr>
            <a:t>el</a:t>
          </a:r>
          <a:r>
            <a:rPr lang="en-US" sz="2200" kern="1200" spc="-50" baseline="0" dirty="0">
              <a:solidFill>
                <a:schemeClr val="tx1"/>
              </a:solidFill>
            </a:rPr>
            <a:t> OBJETO DIRECTO y </a:t>
          </a:r>
          <a:r>
            <a:rPr lang="en-US" sz="2200" kern="1200" spc="-50" baseline="0" dirty="0" err="1">
              <a:solidFill>
                <a:schemeClr val="tx1"/>
              </a:solidFill>
            </a:rPr>
            <a:t>el</a:t>
          </a:r>
          <a:r>
            <a:rPr lang="en-US" sz="2200" kern="1200" spc="-50" baseline="0" dirty="0">
              <a:solidFill>
                <a:schemeClr val="tx1"/>
              </a:solidFill>
            </a:rPr>
            <a:t> OBJETO INDIRECTO</a:t>
          </a:r>
        </a:p>
      </dsp:txBody>
      <dsp:txXfrm>
        <a:off x="26930" y="3349010"/>
        <a:ext cx="7811336" cy="497795"/>
      </dsp:txXfrm>
    </dsp:sp>
    <dsp:sp modelId="{043F15B8-BE2C-5047-B3FF-2A6127FBA7D7}">
      <dsp:nvSpPr>
        <dsp:cNvPr id="0" name=""/>
        <dsp:cNvSpPr/>
      </dsp:nvSpPr>
      <dsp:spPr>
        <a:xfrm>
          <a:off x="0" y="3873735"/>
          <a:ext cx="7865196" cy="1237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2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a) 	Les regalaba la fruta más madura a mis vecinos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b)	Se las entregaron en la entrada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c)	¿Me puedes traducir esta canción al francés?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d)	Nuestro comportamiento transmite tranquilidad al niño</a:t>
          </a:r>
        </a:p>
      </dsp:txBody>
      <dsp:txXfrm>
        <a:off x="0" y="3873735"/>
        <a:ext cx="7865196" cy="123786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319E0-1DB2-564E-901A-CF39E84F673B}">
      <dsp:nvSpPr>
        <dsp:cNvPr id="0" name=""/>
        <dsp:cNvSpPr/>
      </dsp:nvSpPr>
      <dsp:spPr>
        <a:xfrm>
          <a:off x="0" y="250349"/>
          <a:ext cx="7728267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Con verbo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preposicional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.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Llevan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un OBJETO PREPOSICIONAL</a:t>
          </a:r>
        </a:p>
      </dsp:txBody>
      <dsp:txXfrm>
        <a:off x="21075" y="271424"/>
        <a:ext cx="7686117" cy="389580"/>
      </dsp:txXfrm>
    </dsp:sp>
    <dsp:sp modelId="{F8DA45AA-A8AE-DD4A-804A-0B0F1F07282C}">
      <dsp:nvSpPr>
        <dsp:cNvPr id="0" name=""/>
        <dsp:cNvSpPr/>
      </dsp:nvSpPr>
      <dsp:spPr>
        <a:xfrm>
          <a:off x="0" y="682079"/>
          <a:ext cx="7728267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La unidad es una frase preposicional y es necesaria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El verbo exige usar esa preposición y no se puede cambiar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Ejemplos: acabar con, arrepentirse de, oler a, pensar en, soñar con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Juan pensó en una solución/ María cuida de sus hermanos</a:t>
          </a:r>
        </a:p>
      </dsp:txBody>
      <dsp:txXfrm>
        <a:off x="0" y="682079"/>
        <a:ext cx="7728267" cy="968760"/>
      </dsp:txXfrm>
    </dsp:sp>
    <dsp:sp modelId="{8F0AA51B-778E-9240-AC57-828D628853AC}">
      <dsp:nvSpPr>
        <dsp:cNvPr id="0" name=""/>
        <dsp:cNvSpPr/>
      </dsp:nvSpPr>
      <dsp:spPr>
        <a:xfrm>
          <a:off x="0" y="1650839"/>
          <a:ext cx="7728267" cy="431730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Ejercicio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5.9. 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Señala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el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OBJETO PREPOSICIONAL de las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siguientes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:</a:t>
          </a:r>
        </a:p>
      </dsp:txBody>
      <dsp:txXfrm>
        <a:off x="21075" y="1671914"/>
        <a:ext cx="7686117" cy="389580"/>
      </dsp:txXfrm>
    </dsp:sp>
    <dsp:sp modelId="{82DB2CCA-3BF5-7843-AB74-B1CE5C78B613}">
      <dsp:nvSpPr>
        <dsp:cNvPr id="0" name=""/>
        <dsp:cNvSpPr/>
      </dsp:nvSpPr>
      <dsp:spPr>
        <a:xfrm>
          <a:off x="0" y="2082569"/>
          <a:ext cx="7728267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a) El presentador se burlaba de los concursantes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b) Por mí siempre pregunta por las mañanas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c) Los vecinos se olvidaron de los pasaportes y no pudieron volar</a:t>
          </a:r>
        </a:p>
      </dsp:txBody>
      <dsp:txXfrm>
        <a:off x="0" y="2082569"/>
        <a:ext cx="7728267" cy="726570"/>
      </dsp:txXfrm>
    </dsp:sp>
    <dsp:sp modelId="{B6FAA301-965C-3942-A49D-8875B0A7B500}">
      <dsp:nvSpPr>
        <dsp:cNvPr id="0" name=""/>
        <dsp:cNvSpPr/>
      </dsp:nvSpPr>
      <dsp:spPr>
        <a:xfrm>
          <a:off x="0" y="2809139"/>
          <a:ext cx="7728267" cy="431730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Con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verbos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tipo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i="1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gustar</a:t>
          </a:r>
          <a:r>
            <a:rPr lang="en-US" sz="1800" i="1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(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expresan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estados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psicológicos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):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molestar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doler</a:t>
          </a:r>
          <a:r>
            <a:rPr lang="en-US" sz="1800" kern="1200" spc="-30" baseline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z="1800" kern="1200" spc="-30" baseline="0" err="1">
              <a:solidFill>
                <a:schemeClr val="tx1">
                  <a:lumMod val="85000"/>
                  <a:lumOff val="15000"/>
                </a:schemeClr>
              </a:solidFill>
            </a:rPr>
            <a:t>interesar</a:t>
          </a:r>
          <a:endParaRPr lang="en-US" sz="1800" kern="1200" spc="-30" baseline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1075" y="2830214"/>
        <a:ext cx="7686117" cy="389580"/>
      </dsp:txXfrm>
    </dsp:sp>
    <dsp:sp modelId="{C465769D-7DCE-9147-9695-6F0BE1ACB8DC}">
      <dsp:nvSpPr>
        <dsp:cNvPr id="0" name=""/>
        <dsp:cNvSpPr/>
      </dsp:nvSpPr>
      <dsp:spPr>
        <a:xfrm>
          <a:off x="0" y="3240869"/>
          <a:ext cx="7728267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A Alberto                              le gustan                                         las manzanas verdes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experimentador                estado psicológico                      tema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OBJETO INDIRECTO      PREDICADO                                  SUJETO</a:t>
          </a:r>
        </a:p>
      </dsp:txBody>
      <dsp:txXfrm>
        <a:off x="0" y="3240869"/>
        <a:ext cx="7728267" cy="726570"/>
      </dsp:txXfrm>
    </dsp:sp>
    <dsp:sp modelId="{C9C5BAAC-4A61-8545-9F23-50E761C0357E}">
      <dsp:nvSpPr>
        <dsp:cNvPr id="0" name=""/>
        <dsp:cNvSpPr/>
      </dsp:nvSpPr>
      <dsp:spPr>
        <a:xfrm>
          <a:off x="0" y="3967439"/>
          <a:ext cx="7728267" cy="43173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>
                  <a:lumMod val="85000"/>
                  <a:lumOff val="15000"/>
                </a:schemeClr>
              </a:solidFill>
            </a:rPr>
            <a:t>Intransitivas propiamente dichas</a:t>
          </a:r>
        </a:p>
      </dsp:txBody>
      <dsp:txXfrm>
        <a:off x="21075" y="3988514"/>
        <a:ext cx="7686117" cy="389580"/>
      </dsp:txXfrm>
    </dsp:sp>
    <dsp:sp modelId="{99E4C702-A2FF-E24F-9EE5-E9F951F5300B}">
      <dsp:nvSpPr>
        <dsp:cNvPr id="0" name=""/>
        <dsp:cNvSpPr/>
      </dsp:nvSpPr>
      <dsp:spPr>
        <a:xfrm>
          <a:off x="0" y="4399169"/>
          <a:ext cx="7728267" cy="4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kern="1200"/>
            <a:t>No requieren ningún tipo de complemento, aunque pueden aparecer con CC modo, lugar, tiempo…</a:t>
          </a:r>
          <a:br>
            <a:rPr lang="en-US" sz="1400" kern="1200"/>
          </a:br>
          <a:r>
            <a:rPr lang="en-US" sz="1400" kern="1200"/>
            <a:t>María estuvo durmiendo toda la tarde	Juan habla muy rápido	Pedro murió en Francia</a:t>
          </a:r>
        </a:p>
      </dsp:txBody>
      <dsp:txXfrm>
        <a:off x="0" y="4399169"/>
        <a:ext cx="7728267" cy="43780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45BA5-459B-5A40-9983-60EFEA074982}">
      <dsp:nvSpPr>
        <dsp:cNvPr id="0" name=""/>
        <dsp:cNvSpPr/>
      </dsp:nvSpPr>
      <dsp:spPr>
        <a:xfrm>
          <a:off x="0" y="936097"/>
          <a:ext cx="7315200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i="1" kern="1200" dirty="0">
              <a:solidFill>
                <a:schemeClr val="tx1"/>
              </a:solidFill>
            </a:rPr>
            <a:t>a) Solo se lo venden a amigos muy íntimos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965368"/>
        <a:ext cx="7256658" cy="541083"/>
      </dsp:txXfrm>
    </dsp:sp>
    <dsp:sp modelId="{5C0D4628-232E-EF4C-8A6D-0B785062A6D4}">
      <dsp:nvSpPr>
        <dsp:cNvPr id="0" name=""/>
        <dsp:cNvSpPr/>
      </dsp:nvSpPr>
      <dsp:spPr>
        <a:xfrm>
          <a:off x="0" y="1607722"/>
          <a:ext cx="7315200" cy="5996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i="1" kern="1200">
              <a:solidFill>
                <a:schemeClr val="tx1"/>
              </a:solidFill>
            </a:rPr>
            <a:t>b) Estos dos días de descanso me vienen muy bien</a:t>
          </a:r>
          <a:endParaRPr lang="en-US" sz="2500" kern="1200">
            <a:solidFill>
              <a:schemeClr val="tx1"/>
            </a:solidFill>
          </a:endParaRPr>
        </a:p>
      </dsp:txBody>
      <dsp:txXfrm>
        <a:off x="29271" y="1636993"/>
        <a:ext cx="7256658" cy="541083"/>
      </dsp:txXfrm>
    </dsp:sp>
    <dsp:sp modelId="{8534F397-7ED8-5A41-A4C9-A1295163C354}">
      <dsp:nvSpPr>
        <dsp:cNvPr id="0" name=""/>
        <dsp:cNvSpPr/>
      </dsp:nvSpPr>
      <dsp:spPr>
        <a:xfrm>
          <a:off x="0" y="2279347"/>
          <a:ext cx="7315200" cy="5996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i="1" kern="1200">
              <a:solidFill>
                <a:schemeClr val="tx1"/>
              </a:solidFill>
            </a:rPr>
            <a:t>c) A Elvira le quedan dos semanas de vacaciones</a:t>
          </a:r>
          <a:endParaRPr lang="en-US" sz="2500" kern="1200">
            <a:solidFill>
              <a:schemeClr val="tx1"/>
            </a:solidFill>
          </a:endParaRPr>
        </a:p>
      </dsp:txBody>
      <dsp:txXfrm>
        <a:off x="29271" y="2308618"/>
        <a:ext cx="7256658" cy="541083"/>
      </dsp:txXfrm>
    </dsp:sp>
    <dsp:sp modelId="{6BD4580B-E24E-4F4E-BE21-3D887B4223B8}">
      <dsp:nvSpPr>
        <dsp:cNvPr id="0" name=""/>
        <dsp:cNvSpPr/>
      </dsp:nvSpPr>
      <dsp:spPr>
        <a:xfrm>
          <a:off x="0" y="2950972"/>
          <a:ext cx="7315200" cy="5996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i="1" kern="1200">
              <a:solidFill>
                <a:schemeClr val="tx1"/>
              </a:solidFill>
            </a:rPr>
            <a:t>d) Les pagan una miseria por hora</a:t>
          </a:r>
          <a:endParaRPr lang="en-US" sz="2500" kern="1200">
            <a:solidFill>
              <a:schemeClr val="tx1"/>
            </a:solidFill>
          </a:endParaRPr>
        </a:p>
      </dsp:txBody>
      <dsp:txXfrm>
        <a:off x="29271" y="2980243"/>
        <a:ext cx="7256658" cy="541083"/>
      </dsp:txXfrm>
    </dsp:sp>
    <dsp:sp modelId="{B16B37E7-A468-0047-B36C-38B3A55949D5}">
      <dsp:nvSpPr>
        <dsp:cNvPr id="0" name=""/>
        <dsp:cNvSpPr/>
      </dsp:nvSpPr>
      <dsp:spPr>
        <a:xfrm>
          <a:off x="0" y="3622597"/>
          <a:ext cx="7315200" cy="59962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i="1" kern="1200" dirty="0">
              <a:solidFill>
                <a:schemeClr val="tx1"/>
              </a:solidFill>
            </a:rPr>
            <a:t>e) A mí también me interesa vivir más cerca del trabajo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3651868"/>
        <a:ext cx="7256658" cy="54108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0F407-625E-F74B-AA19-AD44E307ABDB}">
      <dsp:nvSpPr>
        <dsp:cNvPr id="0" name=""/>
        <dsp:cNvSpPr/>
      </dsp:nvSpPr>
      <dsp:spPr>
        <a:xfrm>
          <a:off x="0" y="83"/>
          <a:ext cx="7728267" cy="12121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>
                  <a:lumMod val="85000"/>
                  <a:lumOff val="15000"/>
                </a:schemeClr>
              </a:solidFill>
            </a:rPr>
            <a:t>No son exigidos por el verbo. Indican circunstancias en que tiene lugar el evento: tiempo, lugar, modo, causa, finalidad</a:t>
          </a:r>
        </a:p>
      </dsp:txBody>
      <dsp:txXfrm>
        <a:off x="59170" y="59253"/>
        <a:ext cx="7609927" cy="1093769"/>
      </dsp:txXfrm>
    </dsp:sp>
    <dsp:sp modelId="{941CEC39-28BD-5044-B1F8-D4D4798A30AB}">
      <dsp:nvSpPr>
        <dsp:cNvPr id="0" name=""/>
        <dsp:cNvSpPr/>
      </dsp:nvSpPr>
      <dsp:spPr>
        <a:xfrm>
          <a:off x="0" y="1215611"/>
          <a:ext cx="7728267" cy="1155662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>
                  <a:lumMod val="85000"/>
                  <a:lumOff val="15000"/>
                </a:schemeClr>
              </a:solidFill>
            </a:rPr>
            <a:t>Pueden estar desempeñados por una frase preposicional, adverbio o frase adverbial o frase nominal</a:t>
          </a:r>
        </a:p>
      </dsp:txBody>
      <dsp:txXfrm>
        <a:off x="56415" y="1272026"/>
        <a:ext cx="7615437" cy="1042832"/>
      </dsp:txXfrm>
    </dsp:sp>
    <dsp:sp modelId="{F1D33249-8AB1-2A44-87D6-1E8830D1DCD2}">
      <dsp:nvSpPr>
        <dsp:cNvPr id="0" name=""/>
        <dsp:cNvSpPr/>
      </dsp:nvSpPr>
      <dsp:spPr>
        <a:xfrm>
          <a:off x="0" y="2374692"/>
          <a:ext cx="7728267" cy="785878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>
                  <a:lumMod val="85000"/>
                  <a:lumOff val="15000"/>
                </a:schemeClr>
              </a:solidFill>
            </a:rPr>
            <a:t>Pueden aparecer en cualquier tipo de oración</a:t>
          </a:r>
        </a:p>
      </dsp:txBody>
      <dsp:txXfrm>
        <a:off x="38363" y="2413055"/>
        <a:ext cx="7651541" cy="709152"/>
      </dsp:txXfrm>
    </dsp:sp>
    <dsp:sp modelId="{11C52392-026C-CA46-B154-50FFF290BCA9}">
      <dsp:nvSpPr>
        <dsp:cNvPr id="0" name=""/>
        <dsp:cNvSpPr/>
      </dsp:nvSpPr>
      <dsp:spPr>
        <a:xfrm>
          <a:off x="0" y="3163990"/>
          <a:ext cx="7728267" cy="192325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Ayer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trajeron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un regalo </a:t>
          </a: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para María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Por la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tarde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nos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veremos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el</a:t>
          </a: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centro</a:t>
          </a:r>
          <a:endParaRPr lang="en-US" sz="1800" u="sng" kern="1200" dirty="0">
            <a:solidFill>
              <a:schemeClr val="tx1">
                <a:lumMod val="85000"/>
                <a:lumOff val="15000"/>
              </a:schemeClr>
            </a:solidFill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Llegó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tarde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por</a:t>
          </a: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nieve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Juan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está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cansado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hoy</a:t>
          </a:r>
          <a:endParaRPr lang="en-US" sz="1800" kern="1200" dirty="0">
            <a:solidFill>
              <a:schemeClr val="tx1">
                <a:lumMod val="85000"/>
                <a:lumOff val="15000"/>
              </a:schemeClr>
            </a:solidFill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De </a:t>
          </a:r>
          <a:r>
            <a:rPr lang="en-US" sz="1800" u="sng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pequeño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cuidaba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a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</a:t>
          </a:r>
          <a:r>
            <a:rPr lang="en-US" sz="18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hermana</a:t>
          </a:r>
          <a:endParaRPr lang="en-US" sz="18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93885" y="3257875"/>
        <a:ext cx="7540497" cy="173548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DD045-86A3-5A41-8A7F-B0D9D65F96CE}">
      <dsp:nvSpPr>
        <dsp:cNvPr id="0" name=""/>
        <dsp:cNvSpPr/>
      </dsp:nvSpPr>
      <dsp:spPr>
        <a:xfrm>
          <a:off x="0" y="51605"/>
          <a:ext cx="7728267" cy="4287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compuestas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por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coordinación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.  La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conjunción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une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independientes</a:t>
          </a:r>
          <a:endParaRPr lang="en-US" sz="1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0932" y="72537"/>
        <a:ext cx="7686403" cy="386935"/>
      </dsp:txXfrm>
    </dsp:sp>
    <dsp:sp modelId="{9DCBF3A6-3559-E044-BF73-72433F056769}">
      <dsp:nvSpPr>
        <dsp:cNvPr id="0" name=""/>
        <dsp:cNvSpPr/>
      </dsp:nvSpPr>
      <dsp:spPr>
        <a:xfrm>
          <a:off x="0" y="480405"/>
          <a:ext cx="7728267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/>
            <a:t>No es muy buena ni es muy mala</a:t>
          </a:r>
        </a:p>
      </dsp:txBody>
      <dsp:txXfrm>
        <a:off x="0" y="480405"/>
        <a:ext cx="7728267" cy="248400"/>
      </dsp:txXfrm>
    </dsp:sp>
    <dsp:sp modelId="{19870FF8-45F3-B846-8DC9-C1C802EE4F6F}">
      <dsp:nvSpPr>
        <dsp:cNvPr id="0" name=""/>
        <dsp:cNvSpPr/>
      </dsp:nvSpPr>
      <dsp:spPr>
        <a:xfrm>
          <a:off x="0" y="728805"/>
          <a:ext cx="7728267" cy="61698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compuestas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por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. La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cumple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una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función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sintáctica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oración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principal</a:t>
          </a:r>
        </a:p>
      </dsp:txBody>
      <dsp:txXfrm>
        <a:off x="30119" y="758924"/>
        <a:ext cx="7668029" cy="556745"/>
      </dsp:txXfrm>
    </dsp:sp>
    <dsp:sp modelId="{10852006-BDB5-6D49-865D-F89C3EB9FCEF}">
      <dsp:nvSpPr>
        <dsp:cNvPr id="0" name=""/>
        <dsp:cNvSpPr/>
      </dsp:nvSpPr>
      <dsp:spPr>
        <a:xfrm>
          <a:off x="0" y="1388988"/>
          <a:ext cx="7728267" cy="879282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oraciones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se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clasifican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: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adjetivas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(o de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) y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adverbiales</a:t>
          </a:r>
          <a:endParaRPr lang="en-US" sz="1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2923" y="1431911"/>
        <a:ext cx="7642421" cy="793436"/>
      </dsp:txXfrm>
    </dsp:sp>
    <dsp:sp modelId="{09F7E9E2-2EF9-E641-A126-7FD4C1CDA868}">
      <dsp:nvSpPr>
        <dsp:cNvPr id="0" name=""/>
        <dsp:cNvSpPr/>
      </dsp:nvSpPr>
      <dsp:spPr>
        <a:xfrm>
          <a:off x="0" y="2311471"/>
          <a:ext cx="7728267" cy="879282"/>
        </a:xfrm>
        <a:prstGeom prst="roundRect">
          <a:avLst/>
        </a:prstGeom>
        <a:solidFill>
          <a:srgbClr val="CC66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se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usan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lugar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de un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nombre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o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frase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nominal (María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contó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que Antonio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leyó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un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libro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), que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puede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funcionar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como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SUJETO (Me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gusta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que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siempre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llega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punctual) u OD (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Prefiero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hacer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cena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)</a:t>
          </a:r>
        </a:p>
      </dsp:txBody>
      <dsp:txXfrm>
        <a:off x="42923" y="2354394"/>
        <a:ext cx="7642421" cy="793436"/>
      </dsp:txXfrm>
    </dsp:sp>
    <dsp:sp modelId="{9B5FBF29-3FA1-FA4F-8FB2-AE39BEF6C8C3}">
      <dsp:nvSpPr>
        <dsp:cNvPr id="0" name=""/>
        <dsp:cNvSpPr/>
      </dsp:nvSpPr>
      <dsp:spPr>
        <a:xfrm>
          <a:off x="0" y="3233953"/>
          <a:ext cx="7728267" cy="879282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Las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subordinadas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adjetivas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(o de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)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modifican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al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sustantivo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(Juan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tiene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una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casa que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está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junto al mar) y las introduce un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pronombre</a:t>
          </a:r>
          <a:r>
            <a:rPr lang="en-US" sz="16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relativo</a:t>
          </a:r>
          <a:endParaRPr lang="en-US" sz="16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42923" y="3276876"/>
        <a:ext cx="7642421" cy="793436"/>
      </dsp:txXfrm>
    </dsp:sp>
    <dsp:sp modelId="{1A8A8AB6-865C-644E-9825-2F3AB17246DB}">
      <dsp:nvSpPr>
        <dsp:cNvPr id="0" name=""/>
        <dsp:cNvSpPr/>
      </dsp:nvSpPr>
      <dsp:spPr>
        <a:xfrm>
          <a:off x="0" y="4156436"/>
          <a:ext cx="7728267" cy="879282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chemeClr val="tx1">
                  <a:lumMod val="85000"/>
                  <a:lumOff val="15000"/>
                </a:schemeClr>
              </a:solidFill>
            </a:rPr>
            <a:t>Las subordinadas adverbiales funcinan como CC del verbo principal (llámame cuando llegues a casa)</a:t>
          </a:r>
        </a:p>
      </dsp:txBody>
      <dsp:txXfrm>
        <a:off x="42923" y="4199359"/>
        <a:ext cx="7642421" cy="7934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A869C-D9F9-4EA8-813F-0060328D804E}">
      <dsp:nvSpPr>
        <dsp:cNvPr id="0" name=""/>
        <dsp:cNvSpPr/>
      </dsp:nvSpPr>
      <dsp:spPr>
        <a:xfrm>
          <a:off x="438687" y="1184239"/>
          <a:ext cx="922863" cy="9228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26FA1C-EA59-4F07-A77B-75D0DA94DF58}">
      <dsp:nvSpPr>
        <dsp:cNvPr id="0" name=""/>
        <dsp:cNvSpPr/>
      </dsp:nvSpPr>
      <dsp:spPr>
        <a:xfrm>
          <a:off x="632489" y="1377972"/>
          <a:ext cx="535260" cy="5352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B3EEA-D581-4F04-8454-D1B7E90F8B95}">
      <dsp:nvSpPr>
        <dsp:cNvPr id="0" name=""/>
        <dsp:cNvSpPr/>
      </dsp:nvSpPr>
      <dsp:spPr>
        <a:xfrm>
          <a:off x="1575166" y="758743"/>
          <a:ext cx="2175321" cy="1531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1" kern="1200" cap="all" baseline="0" dirty="0"/>
            <a:t>Definición</a:t>
          </a:r>
          <a:r>
            <a:rPr lang="es-ES_tradnl" sz="1600" kern="1200" dirty="0"/>
            <a:t>: estudio de la estructura y relaciones de unidades mayores que la palabra </a:t>
          </a:r>
          <a:br>
            <a:rPr lang="es-ES_tradnl" sz="1600" kern="1200" dirty="0"/>
          </a:br>
          <a:r>
            <a:rPr lang="es-ES_tradnl" sz="1600" kern="1200" dirty="0"/>
            <a:t>(frases y oraciones)</a:t>
          </a:r>
          <a:endParaRPr lang="en-US" sz="1600" kern="1200" dirty="0"/>
        </a:p>
      </dsp:txBody>
      <dsp:txXfrm>
        <a:off x="1575166" y="758743"/>
        <a:ext cx="2175321" cy="1531252"/>
      </dsp:txXfrm>
    </dsp:sp>
    <dsp:sp modelId="{7F14D3DC-0923-4F27-B8F4-22241EEB9B1C}">
      <dsp:nvSpPr>
        <dsp:cNvPr id="0" name=""/>
        <dsp:cNvSpPr/>
      </dsp:nvSpPr>
      <dsp:spPr>
        <a:xfrm>
          <a:off x="4756317" y="1200094"/>
          <a:ext cx="922863" cy="9228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3D277-C763-4D39-B576-7E7AF6C0AEF0}">
      <dsp:nvSpPr>
        <dsp:cNvPr id="0" name=""/>
        <dsp:cNvSpPr/>
      </dsp:nvSpPr>
      <dsp:spPr>
        <a:xfrm>
          <a:off x="4981748" y="1407085"/>
          <a:ext cx="535260" cy="5352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CA3B1B-BFB7-4D96-BD03-7BB74AAA03F3}">
      <dsp:nvSpPr>
        <dsp:cNvPr id="0" name=""/>
        <dsp:cNvSpPr/>
      </dsp:nvSpPr>
      <dsp:spPr>
        <a:xfrm>
          <a:off x="5893884" y="1064940"/>
          <a:ext cx="2175321" cy="922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1" kern="1200" dirty="0"/>
            <a:t>OBJETIVO</a:t>
          </a:r>
          <a:r>
            <a:rPr lang="es-ES_tradnl" sz="1600" kern="1200" dirty="0"/>
            <a:t>: identificar qué unidades aparecen en una secuencia y qué relaciones existen </a:t>
          </a:r>
          <a:br>
            <a:rPr lang="es-ES_tradnl" sz="1600" kern="1200" dirty="0"/>
          </a:br>
          <a:r>
            <a:rPr lang="es-ES_tradnl" sz="1600" kern="1200" dirty="0"/>
            <a:t>entre ellas.</a:t>
          </a:r>
          <a:endParaRPr lang="en-US" sz="1600" kern="1200" dirty="0"/>
        </a:p>
      </dsp:txBody>
      <dsp:txXfrm>
        <a:off x="5893884" y="1064940"/>
        <a:ext cx="2175321" cy="922863"/>
      </dsp:txXfrm>
    </dsp:sp>
    <dsp:sp modelId="{B0839E79-09E4-453C-B388-147796786288}">
      <dsp:nvSpPr>
        <dsp:cNvPr id="0" name=""/>
        <dsp:cNvSpPr/>
      </dsp:nvSpPr>
      <dsp:spPr>
        <a:xfrm>
          <a:off x="8388887" y="1187635"/>
          <a:ext cx="922863" cy="9228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BE3AD-22C3-4333-8949-9E93B88EC547}">
      <dsp:nvSpPr>
        <dsp:cNvPr id="0" name=""/>
        <dsp:cNvSpPr/>
      </dsp:nvSpPr>
      <dsp:spPr>
        <a:xfrm>
          <a:off x="8592910" y="1383399"/>
          <a:ext cx="535260" cy="5352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75A5B7-EB61-4AF2-A67F-8F075A567D18}">
      <dsp:nvSpPr>
        <dsp:cNvPr id="0" name=""/>
        <dsp:cNvSpPr/>
      </dsp:nvSpPr>
      <dsp:spPr>
        <a:xfrm>
          <a:off x="9487469" y="1070948"/>
          <a:ext cx="1623855" cy="922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1" kern="1200" dirty="0"/>
            <a:t>UNIDADES</a:t>
          </a:r>
          <a:r>
            <a:rPr lang="es-ES_tradnl" sz="1600" kern="1200" dirty="0"/>
            <a:t> sintácticas: </a:t>
          </a:r>
          <a:br>
            <a:rPr lang="es-ES_tradnl" sz="1600" kern="1200" dirty="0"/>
          </a:br>
          <a:r>
            <a:rPr lang="es-ES_tradnl" sz="1600" kern="1200" dirty="0"/>
            <a:t>oración, </a:t>
          </a:r>
          <a:br>
            <a:rPr lang="es-ES_tradnl" sz="1600" kern="1200" dirty="0"/>
          </a:br>
          <a:r>
            <a:rPr lang="es-ES_tradnl" sz="1600" kern="1200" dirty="0"/>
            <a:t>frase, </a:t>
          </a:r>
          <a:br>
            <a:rPr lang="es-ES_tradnl" sz="1600" kern="1200" dirty="0"/>
          </a:br>
          <a:r>
            <a:rPr lang="es-ES_tradnl" sz="1600" kern="1200" dirty="0"/>
            <a:t>palabra</a:t>
          </a:r>
          <a:endParaRPr lang="en-US" sz="1600" kern="1200" dirty="0"/>
        </a:p>
      </dsp:txBody>
      <dsp:txXfrm>
        <a:off x="9487469" y="1070948"/>
        <a:ext cx="1623855" cy="922863"/>
      </dsp:txXfrm>
    </dsp:sp>
    <dsp:sp modelId="{5C55B306-39AB-D645-BC77-E772F1958376}">
      <dsp:nvSpPr>
        <dsp:cNvPr id="0" name=""/>
        <dsp:cNvSpPr/>
      </dsp:nvSpPr>
      <dsp:spPr>
        <a:xfrm>
          <a:off x="438687" y="3006253"/>
          <a:ext cx="922863" cy="9228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BE561-F216-D648-A024-E4FA9FC4C4E4}">
      <dsp:nvSpPr>
        <dsp:cNvPr id="0" name=""/>
        <dsp:cNvSpPr/>
      </dsp:nvSpPr>
      <dsp:spPr>
        <a:xfrm>
          <a:off x="632489" y="3200055"/>
          <a:ext cx="535260" cy="535260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8F13A-84E7-194F-A747-144D51661B7E}">
      <dsp:nvSpPr>
        <dsp:cNvPr id="0" name=""/>
        <dsp:cNvSpPr/>
      </dsp:nvSpPr>
      <dsp:spPr>
        <a:xfrm>
          <a:off x="1559308" y="3006253"/>
          <a:ext cx="2175321" cy="922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DOS PREGUNTAS</a:t>
          </a:r>
          <a:r>
            <a:rPr lang="en-US" sz="1600" kern="1200" dirty="0"/>
            <a:t>: </a:t>
          </a:r>
          <a:br>
            <a:rPr lang="en-US" sz="1600" kern="1200" dirty="0"/>
          </a:br>
          <a:r>
            <a:rPr lang="en-US" sz="1600" kern="1200" spc="-20" baseline="0" dirty="0"/>
            <a:t>En </a:t>
          </a:r>
          <a:r>
            <a:rPr lang="en-US" sz="1600" kern="1200" spc="-20" baseline="0" dirty="0" err="1"/>
            <a:t>el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análisis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sintáctico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nos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preguntamos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alternativamente</a:t>
          </a:r>
          <a:r>
            <a:rPr lang="en-US" sz="1600" kern="1200" spc="-20" baseline="0" dirty="0"/>
            <a:t>: </a:t>
          </a:r>
          <a:br>
            <a:rPr lang="en-US" sz="1600" kern="1200" spc="-20" baseline="0" dirty="0"/>
          </a:br>
          <a:r>
            <a:rPr lang="en-US" sz="1600" kern="1200" spc="-20" baseline="0" dirty="0"/>
            <a:t>a) ¿a </a:t>
          </a:r>
          <a:r>
            <a:rPr lang="en-US" sz="1600" kern="1200" spc="-20" baseline="0" dirty="0" err="1"/>
            <a:t>qué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tipo</a:t>
          </a:r>
          <a:r>
            <a:rPr lang="en-US" sz="1600" kern="1200" spc="-20" baseline="0" dirty="0"/>
            <a:t> de </a:t>
          </a:r>
          <a:r>
            <a:rPr lang="en-US" sz="1600" kern="1200" spc="-20" baseline="0" dirty="0" err="1"/>
            <a:t>unidad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pertenece</a:t>
          </a:r>
          <a:r>
            <a:rPr lang="en-US" sz="1600" kern="1200" spc="-20" baseline="0" dirty="0"/>
            <a:t> la </a:t>
          </a:r>
          <a:r>
            <a:rPr lang="en-US" sz="1600" kern="1200" spc="-20" baseline="0" dirty="0" err="1"/>
            <a:t>secuencia</a:t>
          </a:r>
          <a:r>
            <a:rPr lang="en-US" sz="1600" kern="1200" spc="-20" baseline="0" dirty="0"/>
            <a:t>? y b) ¿</a:t>
          </a:r>
          <a:r>
            <a:rPr lang="en-US" sz="1600" kern="1200" spc="-20" baseline="0" dirty="0" err="1"/>
            <a:t>qué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función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tiene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cada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elemento</a:t>
          </a:r>
          <a:r>
            <a:rPr lang="en-US" sz="1600" kern="1200" spc="-20" baseline="0" dirty="0"/>
            <a:t> de </a:t>
          </a:r>
          <a:r>
            <a:rPr lang="en-US" sz="1600" kern="1200" spc="-20" baseline="0" dirty="0" err="1"/>
            <a:t>esa</a:t>
          </a:r>
          <a:r>
            <a:rPr lang="en-US" sz="1600" kern="1200" spc="-20" baseline="0" dirty="0"/>
            <a:t> </a:t>
          </a:r>
          <a:r>
            <a:rPr lang="en-US" sz="1600" kern="1200" spc="-20" baseline="0" dirty="0" err="1"/>
            <a:t>unidad</a:t>
          </a:r>
          <a:r>
            <a:rPr lang="en-US" sz="1600" kern="1200" spc="-20" baseline="0" dirty="0"/>
            <a:t>?</a:t>
          </a:r>
        </a:p>
      </dsp:txBody>
      <dsp:txXfrm>
        <a:off x="1559308" y="3006253"/>
        <a:ext cx="2175321" cy="922863"/>
      </dsp:txXfrm>
    </dsp:sp>
    <dsp:sp modelId="{E1B24507-B0DF-4E5F-B4A4-2508FA27B601}">
      <dsp:nvSpPr>
        <dsp:cNvPr id="0" name=""/>
        <dsp:cNvSpPr/>
      </dsp:nvSpPr>
      <dsp:spPr>
        <a:xfrm>
          <a:off x="4740988" y="2788790"/>
          <a:ext cx="922863" cy="92286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C3819-9773-490C-B045-2312E1ED1166}">
      <dsp:nvSpPr>
        <dsp:cNvPr id="0" name=""/>
        <dsp:cNvSpPr/>
      </dsp:nvSpPr>
      <dsp:spPr>
        <a:xfrm>
          <a:off x="4925465" y="2995130"/>
          <a:ext cx="535260" cy="5352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CAD03-9372-4788-8B47-71C267BEA2A1}">
      <dsp:nvSpPr>
        <dsp:cNvPr id="0" name=""/>
        <dsp:cNvSpPr/>
      </dsp:nvSpPr>
      <dsp:spPr>
        <a:xfrm>
          <a:off x="5872533" y="3056734"/>
          <a:ext cx="2999616" cy="922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1" kern="1200" dirty="0"/>
            <a:t>TIPOS DE RELACIONES</a:t>
          </a:r>
          <a:r>
            <a:rPr lang="es-ES_tradnl" sz="1600" kern="1200" dirty="0"/>
            <a:t> diferentes entre las unidades.</a:t>
          </a:r>
          <a:br>
            <a:rPr lang="es-ES_tradnl" sz="1600" kern="1200" dirty="0"/>
          </a:br>
          <a:r>
            <a:rPr lang="es-ES_tradnl" sz="1600" kern="1200" dirty="0" err="1"/>
            <a:t>P.ej</a:t>
          </a:r>
          <a:r>
            <a:rPr lang="es-ES_tradnl" sz="1600" kern="1200" dirty="0"/>
            <a:t>: en </a:t>
          </a:r>
          <a:br>
            <a:rPr lang="es-ES_tradnl" sz="1600" kern="1200" dirty="0"/>
          </a:br>
          <a:r>
            <a:rPr lang="es-ES_tradnl" sz="1600" kern="1200" dirty="0"/>
            <a:t>a    dinero   Elisa	 entregó	    le   Luis</a:t>
          </a:r>
          <a:br>
            <a:rPr lang="es-ES_tradnl" sz="1600" kern="1200" dirty="0"/>
          </a:br>
          <a:r>
            <a:rPr lang="es-ES_tradnl" sz="1600" kern="1200" dirty="0"/>
            <a:t>podemos formar:</a:t>
          </a:r>
          <a:br>
            <a:rPr lang="es-ES_tradnl" sz="1600" kern="1200" dirty="0"/>
          </a:br>
          <a:r>
            <a:rPr lang="es-ES_tradnl" sz="1600" kern="1200" dirty="0"/>
            <a:t>(1) Elisa le entregó dinero a Luis</a:t>
          </a:r>
          <a:br>
            <a:rPr lang="es-ES_tradnl" sz="1600" kern="1200" dirty="0"/>
          </a:br>
          <a:r>
            <a:rPr lang="es-ES_tradnl" sz="1600" kern="1200" dirty="0"/>
            <a:t>(2) Luis le entregó dinero a Elisa</a:t>
          </a:r>
          <a:br>
            <a:rPr lang="es-ES_tradnl" sz="1600" kern="1200" dirty="0"/>
          </a:br>
          <a:endParaRPr lang="en-US" sz="1600" kern="1200" dirty="0"/>
        </a:p>
      </dsp:txBody>
      <dsp:txXfrm>
        <a:off x="5872533" y="3056734"/>
        <a:ext cx="2999616" cy="92286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10DC4-BB6C-6D45-ADDA-0E0D58B38943}">
      <dsp:nvSpPr>
        <dsp:cNvPr id="0" name=""/>
        <dsp:cNvSpPr/>
      </dsp:nvSpPr>
      <dsp:spPr>
        <a:xfrm>
          <a:off x="0" y="298814"/>
          <a:ext cx="7293610" cy="575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1. No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creo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que Juan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haya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comprado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ya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las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flores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8100" y="326914"/>
        <a:ext cx="7237410" cy="519439"/>
      </dsp:txXfrm>
    </dsp:sp>
    <dsp:sp modelId="{0338E5A1-816E-B84E-A135-2126F385E7D3}">
      <dsp:nvSpPr>
        <dsp:cNvPr id="0" name=""/>
        <dsp:cNvSpPr/>
      </dsp:nvSpPr>
      <dsp:spPr>
        <a:xfrm>
          <a:off x="0" y="943574"/>
          <a:ext cx="7293610" cy="575639"/>
        </a:xfrm>
        <a:prstGeom prst="round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>
                  <a:lumMod val="85000"/>
                  <a:lumOff val="15000"/>
                </a:schemeClr>
              </a:solidFill>
            </a:rPr>
            <a:t>2. A Enrique le molesta trabajar los sábados</a:t>
          </a:r>
        </a:p>
      </dsp:txBody>
      <dsp:txXfrm>
        <a:off x="28100" y="971674"/>
        <a:ext cx="7237410" cy="519439"/>
      </dsp:txXfrm>
    </dsp:sp>
    <dsp:sp modelId="{9E6A2BFE-66FF-AC45-AE00-5E4E133F23C8}">
      <dsp:nvSpPr>
        <dsp:cNvPr id="0" name=""/>
        <dsp:cNvSpPr/>
      </dsp:nvSpPr>
      <dsp:spPr>
        <a:xfrm>
          <a:off x="0" y="1588334"/>
          <a:ext cx="7293610" cy="575639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3.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Conozco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a un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médico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que sabe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acupuntura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8100" y="1616434"/>
        <a:ext cx="7237410" cy="519439"/>
      </dsp:txXfrm>
    </dsp:sp>
    <dsp:sp modelId="{F67E8A72-A005-F343-9967-48DE4DD7585D}">
      <dsp:nvSpPr>
        <dsp:cNvPr id="0" name=""/>
        <dsp:cNvSpPr/>
      </dsp:nvSpPr>
      <dsp:spPr>
        <a:xfrm>
          <a:off x="0" y="2233094"/>
          <a:ext cx="7293610" cy="575639"/>
        </a:xfrm>
        <a:prstGeom prst="roundRect">
          <a:avLst/>
        </a:prstGeom>
        <a:solidFill>
          <a:srgbClr val="6666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>
                  <a:lumMod val="85000"/>
                  <a:lumOff val="15000"/>
                </a:schemeClr>
              </a:solidFill>
            </a:rPr>
            <a:t>4. Me aconsejó que esperara hasta la semana que viene</a:t>
          </a:r>
        </a:p>
      </dsp:txBody>
      <dsp:txXfrm>
        <a:off x="28100" y="2261194"/>
        <a:ext cx="7237410" cy="519439"/>
      </dsp:txXfrm>
    </dsp:sp>
    <dsp:sp modelId="{49E56516-CF8F-564E-ACBC-42C7FFDDD965}">
      <dsp:nvSpPr>
        <dsp:cNvPr id="0" name=""/>
        <dsp:cNvSpPr/>
      </dsp:nvSpPr>
      <dsp:spPr>
        <a:xfrm>
          <a:off x="0" y="2877854"/>
          <a:ext cx="7293610" cy="575639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>
                  <a:lumMod val="85000"/>
                  <a:lumOff val="15000"/>
                </a:schemeClr>
              </a:solidFill>
            </a:rPr>
            <a:t>5. No me llames hasta que sean las diez</a:t>
          </a:r>
        </a:p>
      </dsp:txBody>
      <dsp:txXfrm>
        <a:off x="28100" y="2905954"/>
        <a:ext cx="7237410" cy="519439"/>
      </dsp:txXfrm>
    </dsp:sp>
    <dsp:sp modelId="{DB20D43E-6DFC-8A43-998A-BC29949177D1}">
      <dsp:nvSpPr>
        <dsp:cNvPr id="0" name=""/>
        <dsp:cNvSpPr/>
      </dsp:nvSpPr>
      <dsp:spPr>
        <a:xfrm>
          <a:off x="0" y="3522614"/>
          <a:ext cx="7293610" cy="575639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rgbClr val="FF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>
                  <a:lumMod val="85000"/>
                  <a:lumOff val="15000"/>
                </a:schemeClr>
              </a:solidFill>
            </a:rPr>
            <a:t>6. Si yo fuera hombre no me casaba</a:t>
          </a:r>
        </a:p>
      </dsp:txBody>
      <dsp:txXfrm>
        <a:off x="28100" y="3550714"/>
        <a:ext cx="7237410" cy="519439"/>
      </dsp:txXfrm>
    </dsp:sp>
    <dsp:sp modelId="{E6FC2D35-E037-BD42-AEAF-1D33BEA1B20A}">
      <dsp:nvSpPr>
        <dsp:cNvPr id="0" name=""/>
        <dsp:cNvSpPr/>
      </dsp:nvSpPr>
      <dsp:spPr>
        <a:xfrm>
          <a:off x="0" y="4167374"/>
          <a:ext cx="7293610" cy="575639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7.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Escribió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una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novela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en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la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cual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le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pide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matrimonio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8100" y="4195474"/>
        <a:ext cx="7237410" cy="51943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C991B-C23F-8C4A-9EFA-A0DEDEF8B2B9}">
      <dsp:nvSpPr>
        <dsp:cNvPr id="0" name=""/>
        <dsp:cNvSpPr/>
      </dsp:nvSpPr>
      <dsp:spPr>
        <a:xfrm>
          <a:off x="0" y="6628"/>
          <a:ext cx="7728267" cy="11033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En general, </a:t>
          </a:r>
          <a:r>
            <a:rPr lang="es-ES_tradnl" sz="2000" b="1" kern="1200" dirty="0">
              <a:solidFill>
                <a:schemeClr val="tx1"/>
              </a:solidFill>
            </a:rPr>
            <a:t>no hay  correspondencia unívoca entre tipo de unidad y función sintáctica:</a:t>
          </a:r>
          <a:r>
            <a:rPr lang="es-ES_tradnl" sz="2000" kern="1200" dirty="0">
              <a:solidFill>
                <a:schemeClr val="tx1"/>
              </a:solidFill>
            </a:rPr>
            <a:t> una misma función sintáctica puede corresponder a distintos tipos de unidades y viceversa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3859" y="60487"/>
        <a:ext cx="7620549" cy="995592"/>
      </dsp:txXfrm>
    </dsp:sp>
    <dsp:sp modelId="{3AC57228-861D-9F4B-BCFB-06B8D6C2ABEC}">
      <dsp:nvSpPr>
        <dsp:cNvPr id="0" name=""/>
        <dsp:cNvSpPr/>
      </dsp:nvSpPr>
      <dsp:spPr>
        <a:xfrm>
          <a:off x="0" y="1176178"/>
          <a:ext cx="7728267" cy="49384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>
              <a:solidFill>
                <a:schemeClr val="tx1"/>
              </a:solidFill>
            </a:rPr>
            <a:t>Una unidad / varias funciones</a:t>
          </a:r>
          <a:endParaRPr lang="en-US" sz="2000" kern="1200">
            <a:solidFill>
              <a:schemeClr val="tx1"/>
            </a:solidFill>
          </a:endParaRPr>
        </a:p>
      </dsp:txBody>
      <dsp:txXfrm>
        <a:off x="24107" y="1200285"/>
        <a:ext cx="7680053" cy="445627"/>
      </dsp:txXfrm>
    </dsp:sp>
    <dsp:sp modelId="{058C49AA-7B74-8941-88F5-B0A8CA09AB19}">
      <dsp:nvSpPr>
        <dsp:cNvPr id="0" name=""/>
        <dsp:cNvSpPr/>
      </dsp:nvSpPr>
      <dsp:spPr>
        <a:xfrm>
          <a:off x="0" y="1670019"/>
          <a:ext cx="7728267" cy="1047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>
              <a:solidFill>
                <a:schemeClr val="tx1"/>
              </a:solidFill>
            </a:rPr>
            <a:t>frase nominal (ejemplo: </a:t>
          </a:r>
          <a:r>
            <a:rPr lang="es-ES_tradnl" sz="1600" i="1" kern="1200">
              <a:solidFill>
                <a:schemeClr val="tx1"/>
              </a:solidFill>
            </a:rPr>
            <a:t>los libros</a:t>
          </a:r>
          <a:r>
            <a:rPr lang="es-ES_tradnl" sz="1600" kern="1200">
              <a:solidFill>
                <a:schemeClr val="tx1"/>
              </a:solidFill>
            </a:rPr>
            <a:t>)</a:t>
          </a:r>
          <a:endParaRPr lang="en-US" sz="1600" kern="1200">
            <a:solidFill>
              <a:schemeClr val="tx1"/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1. (en el nivel de la frase) </a:t>
          </a:r>
          <a:r>
            <a:rPr lang="es-ES_tradnl" sz="1500" kern="1200" cap="small" baseline="0" dirty="0">
              <a:solidFill>
                <a:schemeClr val="tx1"/>
              </a:solidFill>
            </a:rPr>
            <a:t>término</a:t>
          </a:r>
          <a:r>
            <a:rPr lang="es-ES_tradnl" sz="1500" kern="1200" dirty="0">
              <a:solidFill>
                <a:schemeClr val="tx1"/>
              </a:solidFill>
            </a:rPr>
            <a:t> (de </a:t>
          </a:r>
          <a:r>
            <a:rPr lang="es-ES_tradnl" sz="1500" i="1" kern="1200" dirty="0">
              <a:solidFill>
                <a:schemeClr val="tx1"/>
              </a:solidFill>
            </a:rPr>
            <a:t>los libros</a:t>
          </a:r>
          <a:r>
            <a:rPr lang="es-ES_tradnl" sz="1500" kern="1200" dirty="0">
              <a:solidFill>
                <a:schemeClr val="tx1"/>
              </a:solidFill>
            </a:rPr>
            <a:t>)</a:t>
          </a:r>
          <a:endParaRPr lang="en-US" sz="1500" kern="1200" dirty="0">
            <a:solidFill>
              <a:schemeClr val="tx1"/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2. (en el nivel de la oración) </a:t>
          </a:r>
          <a:r>
            <a:rPr lang="es-ES_tradnl" sz="1500" kern="1200" cap="small" baseline="0" dirty="0">
              <a:solidFill>
                <a:schemeClr val="tx1"/>
              </a:solidFill>
            </a:rPr>
            <a:t>sujeto</a:t>
          </a:r>
          <a:r>
            <a:rPr lang="es-ES_tradnl" sz="1500" kern="1200" dirty="0">
              <a:solidFill>
                <a:schemeClr val="tx1"/>
              </a:solidFill>
            </a:rPr>
            <a:t> (</a:t>
          </a:r>
          <a:r>
            <a:rPr lang="es-ES_tradnl" sz="1500" i="1" kern="1200" dirty="0">
              <a:solidFill>
                <a:schemeClr val="tx1"/>
              </a:solidFill>
            </a:rPr>
            <a:t>los libros </a:t>
          </a:r>
          <a:r>
            <a:rPr lang="es-ES_tradnl" sz="1500" kern="1200" dirty="0">
              <a:solidFill>
                <a:schemeClr val="tx1"/>
              </a:solidFill>
            </a:rPr>
            <a:t>están en aquella caja)</a:t>
          </a:r>
          <a:endParaRPr lang="en-US" sz="1500" kern="1200" dirty="0">
            <a:solidFill>
              <a:schemeClr val="tx1"/>
            </a:solidFill>
          </a:endParaRP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3.  (en el nivel de la oración) </a:t>
          </a:r>
          <a:r>
            <a:rPr lang="es-ES_tradnl" sz="1500" kern="1200" cap="small" baseline="0" dirty="0">
              <a:solidFill>
                <a:schemeClr val="tx1"/>
              </a:solidFill>
            </a:rPr>
            <a:t>objeto directo </a:t>
          </a:r>
          <a:r>
            <a:rPr lang="es-ES_tradnl" sz="1500" kern="1200" dirty="0">
              <a:solidFill>
                <a:schemeClr val="tx1"/>
              </a:solidFill>
            </a:rPr>
            <a:t>(ya trajeron</a:t>
          </a:r>
          <a:r>
            <a:rPr lang="es-ES_tradnl" sz="1500" i="1" kern="1200" dirty="0">
              <a:solidFill>
                <a:schemeClr val="tx1"/>
              </a:solidFill>
            </a:rPr>
            <a:t> los libros</a:t>
          </a:r>
          <a:r>
            <a:rPr lang="es-ES_tradnl" sz="1500" kern="1200" dirty="0">
              <a:solidFill>
                <a:schemeClr val="tx1"/>
              </a:solidFill>
            </a:rPr>
            <a:t>)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1670019"/>
        <a:ext cx="7728267" cy="1047420"/>
      </dsp:txXfrm>
    </dsp:sp>
    <dsp:sp modelId="{135FFCD9-50E4-1D44-B574-0E7A12C23A83}">
      <dsp:nvSpPr>
        <dsp:cNvPr id="0" name=""/>
        <dsp:cNvSpPr/>
      </dsp:nvSpPr>
      <dsp:spPr>
        <a:xfrm>
          <a:off x="0" y="2717439"/>
          <a:ext cx="7728267" cy="6122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>
              <a:solidFill>
                <a:schemeClr val="tx1"/>
              </a:solidFill>
            </a:rPr>
            <a:t>una función / varias unidades</a:t>
          </a:r>
          <a:endParaRPr lang="en-US" sz="2000" kern="1200">
            <a:solidFill>
              <a:schemeClr val="tx1"/>
            </a:solidFill>
          </a:endParaRPr>
        </a:p>
      </dsp:txBody>
      <dsp:txXfrm>
        <a:off x="29889" y="2747328"/>
        <a:ext cx="7668489" cy="552503"/>
      </dsp:txXfrm>
    </dsp:sp>
    <dsp:sp modelId="{58BCF19F-397F-3743-9CB9-933004715DD7}">
      <dsp:nvSpPr>
        <dsp:cNvPr id="0" name=""/>
        <dsp:cNvSpPr/>
      </dsp:nvSpPr>
      <dsp:spPr>
        <a:xfrm>
          <a:off x="0" y="3329721"/>
          <a:ext cx="7728267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cap="small" baseline="0" dirty="0">
              <a:solidFill>
                <a:schemeClr val="tx1"/>
              </a:solidFill>
            </a:rPr>
            <a:t>modificador</a:t>
          </a:r>
          <a:r>
            <a:rPr lang="es-ES_tradnl" sz="1600" kern="1200" dirty="0">
              <a:solidFill>
                <a:schemeClr val="tx1"/>
              </a:solidFill>
            </a:rPr>
            <a:t>: adjetivo (coche</a:t>
          </a:r>
          <a:r>
            <a:rPr lang="es-ES_tradnl" sz="1600" i="1" kern="1200" dirty="0">
              <a:solidFill>
                <a:schemeClr val="tx1"/>
              </a:solidFill>
            </a:rPr>
            <a:t> viejo</a:t>
          </a:r>
          <a:r>
            <a:rPr lang="es-ES_tradnl" sz="1600" kern="1200" dirty="0">
              <a:solidFill>
                <a:schemeClr val="tx1"/>
              </a:solidFill>
            </a:rPr>
            <a:t>); adverbio (</a:t>
          </a:r>
          <a:r>
            <a:rPr lang="es-ES_tradnl" sz="1600" i="1" kern="1200" dirty="0">
              <a:solidFill>
                <a:schemeClr val="tx1"/>
              </a:solidFill>
            </a:rPr>
            <a:t>casi</a:t>
          </a:r>
          <a:r>
            <a:rPr lang="es-ES_tradnl" sz="1600" kern="1200" dirty="0">
              <a:solidFill>
                <a:schemeClr val="tx1"/>
              </a:solidFill>
            </a:rPr>
            <a:t> viejo)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0" y="3329721"/>
        <a:ext cx="7728267" cy="380880"/>
      </dsp:txXfrm>
    </dsp:sp>
    <dsp:sp modelId="{F73BE1EA-58BA-4E41-8A5F-0012AB5FEE49}">
      <dsp:nvSpPr>
        <dsp:cNvPr id="0" name=""/>
        <dsp:cNvSpPr/>
      </dsp:nvSpPr>
      <dsp:spPr>
        <a:xfrm>
          <a:off x="0" y="3710601"/>
          <a:ext cx="7728267" cy="85828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Hay, sin embargo, dos casos en los que la correspondencia entre tipo de unidad y función sí es unívoca</a:t>
          </a:r>
          <a:r>
            <a:rPr lang="es-ES_tradnl" sz="1600" kern="1200">
              <a:solidFill>
                <a:schemeClr val="tx1"/>
              </a:solidFill>
            </a:rPr>
            <a:t>	</a:t>
          </a:r>
          <a:endParaRPr lang="en-US" sz="1600" kern="1200">
            <a:solidFill>
              <a:schemeClr val="tx1"/>
            </a:solidFill>
          </a:endParaRPr>
        </a:p>
      </dsp:txBody>
      <dsp:txXfrm>
        <a:off x="41898" y="3752499"/>
        <a:ext cx="7644471" cy="774490"/>
      </dsp:txXfrm>
    </dsp:sp>
    <dsp:sp modelId="{E07908B1-2B08-BE47-962D-AE94995FD5DB}">
      <dsp:nvSpPr>
        <dsp:cNvPr id="0" name=""/>
        <dsp:cNvSpPr/>
      </dsp:nvSpPr>
      <dsp:spPr>
        <a:xfrm>
          <a:off x="0" y="4568888"/>
          <a:ext cx="7728267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9050" rIns="10668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(en las frases) la función sintáctica </a:t>
          </a:r>
          <a:r>
            <a:rPr lang="es-ES_tradnl" sz="1500" kern="1200" cap="small" baseline="0" dirty="0">
              <a:solidFill>
                <a:schemeClr val="tx1"/>
              </a:solidFill>
            </a:rPr>
            <a:t>director</a:t>
          </a:r>
          <a:r>
            <a:rPr lang="es-ES_tradnl" sz="1500" kern="1200" dirty="0">
              <a:solidFill>
                <a:schemeClr val="tx1"/>
              </a:solidFill>
            </a:rPr>
            <a:t> siempre está desempeñada por una preposición.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(en las oraciones) la función sintáctica </a:t>
          </a:r>
          <a:r>
            <a:rPr lang="es-ES_tradnl" sz="1500" kern="1200" cap="small" baseline="0" dirty="0">
              <a:solidFill>
                <a:schemeClr val="tx1"/>
              </a:solidFill>
            </a:rPr>
            <a:t>predicado</a:t>
          </a:r>
          <a:r>
            <a:rPr lang="es-ES_tradnl" sz="1500" kern="1200" dirty="0">
              <a:solidFill>
                <a:schemeClr val="tx1"/>
              </a:solidFill>
            </a:rPr>
            <a:t> siempre está desempeñada por un verbo.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4568888"/>
        <a:ext cx="7728267" cy="51180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A9D54-26E7-9248-A90C-13BDCCD99306}">
      <dsp:nvSpPr>
        <dsp:cNvPr id="0" name=""/>
        <dsp:cNvSpPr/>
      </dsp:nvSpPr>
      <dsp:spPr>
        <a:xfrm>
          <a:off x="0" y="43799"/>
          <a:ext cx="7728267" cy="6475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u="none" kern="1200">
              <a:solidFill>
                <a:schemeClr val="tx1">
                  <a:lumMod val="85000"/>
                  <a:lumOff val="15000"/>
                </a:schemeClr>
              </a:solidFill>
            </a:rPr>
            <a:t>1.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Me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pareció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injusta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tu acusación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75412"/>
        <a:ext cx="7665041" cy="584369"/>
      </dsp:txXfrm>
    </dsp:sp>
    <dsp:sp modelId="{62A7F518-3343-DB4E-8AA3-543F898CD39C}">
      <dsp:nvSpPr>
        <dsp:cNvPr id="0" name=""/>
        <dsp:cNvSpPr/>
      </dsp:nvSpPr>
      <dsp:spPr>
        <a:xfrm>
          <a:off x="0" y="769154"/>
          <a:ext cx="7728267" cy="647595"/>
        </a:xfrm>
        <a:prstGeom prst="round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2. Esta semana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hemos preparado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la documentación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800767"/>
        <a:ext cx="7665041" cy="584369"/>
      </dsp:txXfrm>
    </dsp:sp>
    <dsp:sp modelId="{CB854E83-B2D3-7146-862E-467D1558F7B7}">
      <dsp:nvSpPr>
        <dsp:cNvPr id="0" name=""/>
        <dsp:cNvSpPr/>
      </dsp:nvSpPr>
      <dsp:spPr>
        <a:xfrm>
          <a:off x="0" y="1494509"/>
          <a:ext cx="7728267" cy="647595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u="none" kern="1200">
              <a:solidFill>
                <a:schemeClr val="tx1">
                  <a:lumMod val="85000"/>
                  <a:lumOff val="15000"/>
                </a:schemeClr>
              </a:solidFill>
            </a:rPr>
            <a:t>3.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Siempre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defendieron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con firmeza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sus ideas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1526122"/>
        <a:ext cx="7665041" cy="584369"/>
      </dsp:txXfrm>
    </dsp:sp>
    <dsp:sp modelId="{F9AAB9DB-92A2-FA43-A5E4-E76F475AA1C0}">
      <dsp:nvSpPr>
        <dsp:cNvPr id="0" name=""/>
        <dsp:cNvSpPr/>
      </dsp:nvSpPr>
      <dsp:spPr>
        <a:xfrm>
          <a:off x="0" y="2219864"/>
          <a:ext cx="7728267" cy="647595"/>
        </a:xfrm>
        <a:prstGeom prst="roundRect">
          <a:avLst/>
        </a:prstGeom>
        <a:solidFill>
          <a:srgbClr val="6666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u="none" kern="1200">
              <a:solidFill>
                <a:schemeClr val="tx1">
                  <a:lumMod val="85000"/>
                  <a:lumOff val="15000"/>
                </a:schemeClr>
              </a:solidFill>
            </a:rPr>
            <a:t>4.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Con ese vestido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parece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una estrella de cine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2251477"/>
        <a:ext cx="7665041" cy="584369"/>
      </dsp:txXfrm>
    </dsp:sp>
    <dsp:sp modelId="{7E1A3380-E993-5447-B90E-E876A21802C5}">
      <dsp:nvSpPr>
        <dsp:cNvPr id="0" name=""/>
        <dsp:cNvSpPr/>
      </dsp:nvSpPr>
      <dsp:spPr>
        <a:xfrm>
          <a:off x="0" y="2945219"/>
          <a:ext cx="7728267" cy="647595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u="none" kern="1200">
              <a:solidFill>
                <a:schemeClr val="tx1">
                  <a:lumMod val="85000"/>
                  <a:lumOff val="15000"/>
                </a:schemeClr>
              </a:solidFill>
            </a:rPr>
            <a:t>5.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Hoy 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escribiré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a Miguel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una carta muy larga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2976832"/>
        <a:ext cx="7665041" cy="584369"/>
      </dsp:txXfrm>
    </dsp:sp>
    <dsp:sp modelId="{775969B5-0041-5643-9341-4A4ED89367F7}">
      <dsp:nvSpPr>
        <dsp:cNvPr id="0" name=""/>
        <dsp:cNvSpPr/>
      </dsp:nvSpPr>
      <dsp:spPr>
        <a:xfrm>
          <a:off x="0" y="3670574"/>
          <a:ext cx="7728267" cy="647595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6. Esta casa pertenece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a mis antepasados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3702187"/>
        <a:ext cx="7665041" cy="584369"/>
      </dsp:txXfrm>
    </dsp:sp>
    <dsp:sp modelId="{CB71B22E-FDA7-C042-A966-44FC23B21750}">
      <dsp:nvSpPr>
        <dsp:cNvPr id="0" name=""/>
        <dsp:cNvSpPr/>
      </dsp:nvSpPr>
      <dsp:spPr>
        <a:xfrm>
          <a:off x="0" y="4395929"/>
          <a:ext cx="7728267" cy="647595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7. Tus compañeros hablan bien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de ti</a:t>
          </a:r>
          <a:r>
            <a:rPr lang="es-ES" sz="2700" kern="120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s-ES" sz="2700" u="sng" kern="1200">
              <a:solidFill>
                <a:schemeClr val="tx1">
                  <a:lumMod val="85000"/>
                  <a:lumOff val="15000"/>
                </a:schemeClr>
              </a:solidFill>
            </a:rPr>
            <a:t>a todo el mundo</a:t>
          </a:r>
          <a:endParaRPr lang="en-US" sz="27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1613" y="4427542"/>
        <a:ext cx="7665041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CDFCA-B121-7F41-9048-C0C2802D553E}">
      <dsp:nvSpPr>
        <dsp:cNvPr id="0" name=""/>
        <dsp:cNvSpPr/>
      </dsp:nvSpPr>
      <dsp:spPr>
        <a:xfrm>
          <a:off x="0" y="0"/>
          <a:ext cx="6569026" cy="22892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 baseline="0" dirty="0">
              <a:solidFill>
                <a:schemeClr val="tx1"/>
              </a:solidFill>
            </a:rPr>
            <a:t>¿Cuántas unidades sintácticas diferentes pueden formarse con las siguientes palabras?</a:t>
          </a:r>
          <a:endParaRPr lang="en-US" sz="3200" kern="1200" baseline="0" dirty="0">
            <a:solidFill>
              <a:schemeClr val="tx1"/>
            </a:solidFill>
          </a:endParaRPr>
        </a:p>
      </dsp:txBody>
      <dsp:txXfrm>
        <a:off x="67051" y="67051"/>
        <a:ext cx="4202861" cy="2155193"/>
      </dsp:txXfrm>
    </dsp:sp>
    <dsp:sp modelId="{C0515A0B-6765-0048-B2AE-718A7BBE4F63}">
      <dsp:nvSpPr>
        <dsp:cNvPr id="0" name=""/>
        <dsp:cNvSpPr/>
      </dsp:nvSpPr>
      <dsp:spPr>
        <a:xfrm>
          <a:off x="1159240" y="2798028"/>
          <a:ext cx="6569026" cy="2289295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 baseline="0" dirty="0">
              <a:solidFill>
                <a:schemeClr val="tx1"/>
              </a:solidFill>
            </a:rPr>
            <a:t>a          visitó           de     el      Juan     hermano un      vecino</a:t>
          </a:r>
          <a:endParaRPr lang="en-US" sz="3200" kern="1200" baseline="0" dirty="0">
            <a:solidFill>
              <a:schemeClr val="tx1"/>
            </a:solidFill>
          </a:endParaRPr>
        </a:p>
      </dsp:txBody>
      <dsp:txXfrm>
        <a:off x="1226291" y="2865079"/>
        <a:ext cx="3787642" cy="2155193"/>
      </dsp:txXfrm>
    </dsp:sp>
    <dsp:sp modelId="{CA430183-BA23-864C-96AB-03834E66E32E}">
      <dsp:nvSpPr>
        <dsp:cNvPr id="0" name=""/>
        <dsp:cNvSpPr/>
      </dsp:nvSpPr>
      <dsp:spPr>
        <a:xfrm>
          <a:off x="5080984" y="1799640"/>
          <a:ext cx="1488042" cy="148804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415793" y="1799640"/>
        <a:ext cx="818424" cy="11197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1D644-4F60-064D-87D2-59EC7286CF4B}">
      <dsp:nvSpPr>
        <dsp:cNvPr id="0" name=""/>
        <dsp:cNvSpPr/>
      </dsp:nvSpPr>
      <dsp:spPr>
        <a:xfrm rot="16200000">
          <a:off x="-246254" y="1502589"/>
          <a:ext cx="1857989" cy="1785176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>
              <a:solidFill>
                <a:schemeClr val="tx1"/>
              </a:solidFill>
            </a:rPr>
            <a:t>¿A qué tipo de unidad pertenece la secuencia?: oración, frase y palabra</a:t>
          </a:r>
          <a:endParaRPr lang="en-US" sz="1100" kern="1200" dirty="0">
            <a:solidFill>
              <a:schemeClr val="tx1"/>
            </a:solidFill>
          </a:endParaRPr>
        </a:p>
      </dsp:txBody>
      <dsp:txXfrm rot="5400000">
        <a:off x="-209847" y="1930679"/>
        <a:ext cx="1472770" cy="928995"/>
      </dsp:txXfrm>
    </dsp:sp>
    <dsp:sp modelId="{BD026B64-58BB-B845-B390-3FCC770FA871}">
      <dsp:nvSpPr>
        <dsp:cNvPr id="0" name=""/>
        <dsp:cNvSpPr/>
      </dsp:nvSpPr>
      <dsp:spPr>
        <a:xfrm rot="5400000">
          <a:off x="1259454" y="1287209"/>
          <a:ext cx="1934184" cy="2216035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kern="1200" dirty="0">
              <a:solidFill>
                <a:schemeClr val="tx1"/>
              </a:solidFill>
            </a:rPr>
            <a:t>¿Cuáles son las funciones de los elementos de dicha secuencia?: SUJ, PRED, OD, OI; CARAC, NÚC, MOD, DIR, TER...</a:t>
          </a:r>
          <a:endParaRPr lang="en-US" sz="1100" kern="1200" dirty="0">
            <a:solidFill>
              <a:schemeClr val="tx1"/>
            </a:solidFill>
          </a:endParaRPr>
        </a:p>
      </dsp:txBody>
      <dsp:txXfrm rot="-5400000">
        <a:off x="1457011" y="1911680"/>
        <a:ext cx="1877553" cy="9670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D37FB-6892-5D4A-91F1-194800CC979D}">
      <dsp:nvSpPr>
        <dsp:cNvPr id="0" name=""/>
        <dsp:cNvSpPr/>
      </dsp:nvSpPr>
      <dsp:spPr>
        <a:xfrm>
          <a:off x="0" y="153734"/>
          <a:ext cx="7728267" cy="6356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solidFill>
                <a:schemeClr val="tx1"/>
              </a:solidFill>
            </a:rPr>
            <a:t>Ejemplos: </a:t>
          </a:r>
          <a:r>
            <a:rPr lang="es-ES" sz="1600" i="1" kern="1200" dirty="0">
              <a:solidFill>
                <a:schemeClr val="tx1"/>
              </a:solidFill>
            </a:rPr>
            <a:t>Las niñas</a:t>
          </a:r>
          <a:r>
            <a:rPr lang="es-ES" sz="1600" kern="1200" dirty="0">
              <a:solidFill>
                <a:schemeClr val="tx1"/>
              </a:solidFill>
            </a:rPr>
            <a:t>, </a:t>
          </a:r>
          <a:r>
            <a:rPr lang="es-ES" sz="1600" i="1" kern="1200" dirty="0">
              <a:solidFill>
                <a:schemeClr val="tx1"/>
              </a:solidFill>
            </a:rPr>
            <a:t>Fuerte terremoto</a:t>
          </a:r>
          <a:r>
            <a:rPr lang="es-ES" sz="1600" kern="1200" dirty="0">
              <a:solidFill>
                <a:schemeClr val="tx1"/>
              </a:solidFill>
            </a:rPr>
            <a:t>, </a:t>
          </a:r>
          <a:r>
            <a:rPr lang="es-ES" sz="1600" i="1" kern="1200" dirty="0">
              <a:solidFill>
                <a:schemeClr val="tx1"/>
              </a:solidFill>
            </a:rPr>
            <a:t>muy grande</a:t>
          </a:r>
          <a:r>
            <a:rPr lang="es-ES" sz="1600" kern="1200" dirty="0">
              <a:solidFill>
                <a:schemeClr val="tx1"/>
              </a:solidFill>
            </a:rPr>
            <a:t> o </a:t>
          </a:r>
          <a:r>
            <a:rPr lang="es-ES" sz="1600" i="1" kern="1200" dirty="0">
              <a:solidFill>
                <a:schemeClr val="tx1"/>
              </a:solidFill>
            </a:rPr>
            <a:t>por la mañana</a:t>
          </a:r>
          <a:r>
            <a:rPr lang="en-US" sz="1600" kern="1200" dirty="0">
              <a:solidFill>
                <a:schemeClr val="tx1"/>
              </a:solidFill>
            </a:rPr>
            <a:t> </a:t>
          </a:r>
        </a:p>
      </dsp:txBody>
      <dsp:txXfrm>
        <a:off x="31028" y="184762"/>
        <a:ext cx="7666211" cy="573546"/>
      </dsp:txXfrm>
    </dsp:sp>
    <dsp:sp modelId="{594D9A7D-A6E0-C44C-A8FD-61B737DFA7F8}">
      <dsp:nvSpPr>
        <dsp:cNvPr id="0" name=""/>
        <dsp:cNvSpPr/>
      </dsp:nvSpPr>
      <dsp:spPr>
        <a:xfrm>
          <a:off x="0" y="835416"/>
          <a:ext cx="7728267" cy="6356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Hay </a:t>
          </a:r>
          <a:r>
            <a:rPr lang="en-US" sz="1600" kern="1200" dirty="0" err="1">
              <a:solidFill>
                <a:schemeClr val="tx1"/>
              </a:solidFill>
            </a:rPr>
            <a:t>frases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exocéntricas</a:t>
          </a:r>
          <a:r>
            <a:rPr lang="en-US" sz="1600" kern="1200" dirty="0">
              <a:solidFill>
                <a:schemeClr val="tx1"/>
              </a:solidFill>
            </a:rPr>
            <a:t> (con dos </a:t>
          </a:r>
          <a:r>
            <a:rPr lang="en-US" sz="1600" kern="1200" dirty="0" err="1">
              <a:solidFill>
                <a:schemeClr val="tx1"/>
              </a:solidFill>
            </a:rPr>
            <a:t>elementos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obligatorios</a:t>
          </a:r>
          <a:r>
            <a:rPr lang="en-US" sz="1600" kern="1200" dirty="0">
              <a:solidFill>
                <a:schemeClr val="tx1"/>
              </a:solidFill>
            </a:rPr>
            <a:t>) y </a:t>
          </a:r>
          <a:r>
            <a:rPr lang="en-US" sz="1600" kern="1200" dirty="0" err="1">
              <a:solidFill>
                <a:schemeClr val="tx1"/>
              </a:solidFill>
            </a:rPr>
            <a:t>frases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endocéntricas</a:t>
          </a:r>
          <a:r>
            <a:rPr lang="en-US" sz="1600" kern="1200" dirty="0">
              <a:solidFill>
                <a:schemeClr val="tx1"/>
              </a:solidFill>
            </a:rPr>
            <a:t> (con un </a:t>
          </a:r>
          <a:r>
            <a:rPr lang="en-US" sz="1600" kern="1200" dirty="0" err="1">
              <a:solidFill>
                <a:schemeClr val="tx1"/>
              </a:solidFill>
            </a:rPr>
            <a:t>elemento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obligatorio</a:t>
          </a:r>
          <a:r>
            <a:rPr lang="en-US" sz="1600" kern="1200" dirty="0">
              <a:solidFill>
                <a:schemeClr val="tx1"/>
              </a:solidFill>
            </a:rPr>
            <a:t> y uno/</a:t>
          </a:r>
          <a:r>
            <a:rPr lang="en-US" sz="1600" kern="1200" dirty="0" err="1">
              <a:solidFill>
                <a:schemeClr val="tx1"/>
              </a:solidFill>
            </a:rPr>
            <a:t>varios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opcionales</a:t>
          </a:r>
          <a:r>
            <a:rPr lang="en-US" sz="1600" kern="1200" dirty="0">
              <a:solidFill>
                <a:schemeClr val="tx1"/>
              </a:solidFill>
            </a:rPr>
            <a:t>)</a:t>
          </a:r>
        </a:p>
      </dsp:txBody>
      <dsp:txXfrm>
        <a:off x="31028" y="866444"/>
        <a:ext cx="7666211" cy="573546"/>
      </dsp:txXfrm>
    </dsp:sp>
    <dsp:sp modelId="{E3FB333F-BD7F-254C-9CD7-A63620FB2E39}">
      <dsp:nvSpPr>
        <dsp:cNvPr id="0" name=""/>
        <dsp:cNvSpPr/>
      </dsp:nvSpPr>
      <dsp:spPr>
        <a:xfrm>
          <a:off x="0" y="1517099"/>
          <a:ext cx="7728267" cy="6356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Tipos</a:t>
          </a:r>
          <a:r>
            <a:rPr lang="en-US" sz="1600" kern="1200" dirty="0">
              <a:solidFill>
                <a:schemeClr val="tx1"/>
              </a:solidFill>
            </a:rPr>
            <a:t> de </a:t>
          </a:r>
          <a:r>
            <a:rPr lang="en-US" sz="1600" kern="1200" dirty="0" err="1">
              <a:solidFill>
                <a:schemeClr val="tx1"/>
              </a:solidFill>
            </a:rPr>
            <a:t>frases</a:t>
          </a:r>
          <a:r>
            <a:rPr lang="en-US" sz="1600" kern="1200" dirty="0">
              <a:solidFill>
                <a:schemeClr val="tx1"/>
              </a:solidFill>
            </a:rPr>
            <a:t>:</a:t>
          </a:r>
        </a:p>
      </dsp:txBody>
      <dsp:txXfrm>
        <a:off x="31028" y="1548127"/>
        <a:ext cx="7666211" cy="573546"/>
      </dsp:txXfrm>
    </dsp:sp>
    <dsp:sp modelId="{C5BA43F4-0F65-EE41-A19F-8AF4F110893C}">
      <dsp:nvSpPr>
        <dsp:cNvPr id="0" name=""/>
        <dsp:cNvSpPr/>
      </dsp:nvSpPr>
      <dsp:spPr>
        <a:xfrm>
          <a:off x="0" y="2152702"/>
          <a:ext cx="7728267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 err="1">
              <a:solidFill>
                <a:schemeClr val="tx1"/>
              </a:solidFill>
            </a:rPr>
            <a:t>Frase</a:t>
          </a:r>
          <a:r>
            <a:rPr lang="en-US" sz="1200" kern="1200" dirty="0">
              <a:solidFill>
                <a:schemeClr val="tx1"/>
              </a:solidFill>
            </a:rPr>
            <a:t> nominal		 		• </a:t>
          </a:r>
          <a:r>
            <a:rPr lang="en-US" sz="1200" kern="1200" dirty="0" err="1">
              <a:solidFill>
                <a:schemeClr val="tx1"/>
              </a:solidFill>
            </a:rPr>
            <a:t>Frase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adjetiva</a:t>
          </a:r>
          <a:r>
            <a:rPr lang="en-US" sz="1200" kern="1200" dirty="0">
              <a:solidFill>
                <a:schemeClr val="tx1"/>
              </a:solidFill>
            </a:rPr>
            <a:t>           		   • </a:t>
          </a:r>
          <a:r>
            <a:rPr lang="en-US" sz="1200" kern="1200" dirty="0" err="1">
              <a:solidFill>
                <a:schemeClr val="tx1"/>
              </a:solidFill>
            </a:rPr>
            <a:t>Frase</a:t>
          </a:r>
          <a:r>
            <a:rPr lang="en-US" sz="1200" kern="1200" dirty="0">
              <a:solidFill>
                <a:schemeClr val="tx1"/>
              </a:solidFill>
            </a:rPr>
            <a:t> adverbial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 err="1">
              <a:solidFill>
                <a:schemeClr val="tx1"/>
              </a:solidFill>
            </a:rPr>
            <a:t>Frase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n-US" sz="1200" kern="1200" dirty="0" err="1">
              <a:solidFill>
                <a:schemeClr val="tx1"/>
              </a:solidFill>
            </a:rPr>
            <a:t>preposicional</a:t>
          </a:r>
          <a:r>
            <a:rPr lang="en-US" sz="1200" kern="1200" dirty="0">
              <a:solidFill>
                <a:schemeClr val="tx1"/>
              </a:solidFill>
            </a:rPr>
            <a:t>          		• (</a:t>
          </a:r>
          <a:r>
            <a:rPr lang="en-US" sz="1200" kern="1200" dirty="0" err="1">
              <a:solidFill>
                <a:schemeClr val="tx1"/>
              </a:solidFill>
            </a:rPr>
            <a:t>Frase</a:t>
          </a:r>
          <a:r>
            <a:rPr lang="en-US" sz="1200" kern="1200" dirty="0">
              <a:solidFill>
                <a:schemeClr val="tx1"/>
              </a:solidFill>
            </a:rPr>
            <a:t> verbal)</a:t>
          </a:r>
        </a:p>
      </dsp:txBody>
      <dsp:txXfrm>
        <a:off x="0" y="2152702"/>
        <a:ext cx="7728267" cy="414000"/>
      </dsp:txXfrm>
    </dsp:sp>
    <dsp:sp modelId="{E2B29DBC-F806-D447-8E93-7E9286DB2B86}">
      <dsp:nvSpPr>
        <dsp:cNvPr id="0" name=""/>
        <dsp:cNvSpPr/>
      </dsp:nvSpPr>
      <dsp:spPr>
        <a:xfrm>
          <a:off x="0" y="2566702"/>
          <a:ext cx="7728267" cy="6356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solidFill>
                <a:schemeClr val="tx1"/>
              </a:solidFill>
            </a:rPr>
            <a:t>Frases</a:t>
          </a:r>
          <a:r>
            <a:rPr lang="en-US" sz="1600" kern="1200" dirty="0">
              <a:solidFill>
                <a:schemeClr val="tx1"/>
              </a:solidFill>
            </a:rPr>
            <a:t> con CARACTERIZADOR + </a:t>
          </a:r>
          <a:r>
            <a:rPr lang="en-US" sz="1600" u="sng" kern="1200" dirty="0">
              <a:solidFill>
                <a:schemeClr val="tx1"/>
              </a:solidFill>
            </a:rPr>
            <a:t>NÚCLEO</a:t>
          </a:r>
          <a:r>
            <a:rPr lang="en-US" sz="1600" kern="1200" dirty="0">
              <a:solidFill>
                <a:schemeClr val="tx1"/>
              </a:solidFill>
            </a:rPr>
            <a:t> + MODIFICADOR (</a:t>
          </a:r>
          <a:r>
            <a:rPr lang="en-US" sz="1600" u="sng" kern="1200" dirty="0" err="1">
              <a:solidFill>
                <a:schemeClr val="tx1"/>
              </a:solidFill>
            </a:rPr>
            <a:t>Constante</a:t>
          </a:r>
          <a:r>
            <a:rPr lang="en-US" sz="1600" kern="1200" dirty="0">
              <a:solidFill>
                <a:schemeClr val="tx1"/>
              </a:solidFill>
            </a:rPr>
            <a:t> + Variables): </a:t>
          </a:r>
          <a:br>
            <a:rPr lang="en-US" sz="1600" kern="1200" dirty="0">
              <a:solidFill>
                <a:schemeClr val="tx1"/>
              </a:solidFill>
            </a:rPr>
          </a:br>
          <a:r>
            <a:rPr lang="en-US" sz="1600" i="1" kern="1200" dirty="0" err="1">
              <a:solidFill>
                <a:schemeClr val="tx1"/>
              </a:solidFill>
            </a:rPr>
            <a:t>unos</a:t>
          </a:r>
          <a:r>
            <a:rPr lang="en-US" sz="1600" i="1" kern="1200" dirty="0">
              <a:solidFill>
                <a:schemeClr val="tx1"/>
              </a:solidFill>
            </a:rPr>
            <a:t> </a:t>
          </a:r>
          <a:r>
            <a:rPr lang="en-US" sz="1600" i="1" kern="1200" dirty="0" err="1">
              <a:solidFill>
                <a:schemeClr val="tx1"/>
              </a:solidFill>
            </a:rPr>
            <a:t>cuentos</a:t>
          </a:r>
          <a:r>
            <a:rPr lang="en-US" sz="1600" i="1" kern="1200" dirty="0">
              <a:solidFill>
                <a:schemeClr val="tx1"/>
              </a:solidFill>
            </a:rPr>
            <a:t> </a:t>
          </a:r>
          <a:r>
            <a:rPr lang="en-US" sz="1600" i="1" kern="1200" dirty="0" err="1">
              <a:solidFill>
                <a:schemeClr val="tx1"/>
              </a:solidFill>
            </a:rPr>
            <a:t>infantiles</a:t>
          </a:r>
          <a:endParaRPr lang="en-US" sz="1600" i="1" kern="1200" dirty="0">
            <a:solidFill>
              <a:schemeClr val="tx1"/>
            </a:solidFill>
          </a:endParaRPr>
        </a:p>
      </dsp:txBody>
      <dsp:txXfrm>
        <a:off x="31028" y="2597730"/>
        <a:ext cx="7666211" cy="573546"/>
      </dsp:txXfrm>
    </dsp:sp>
    <dsp:sp modelId="{5F1C34E3-A9C4-9C41-8B3E-5E97ED08DD9E}">
      <dsp:nvSpPr>
        <dsp:cNvPr id="0" name=""/>
        <dsp:cNvSpPr/>
      </dsp:nvSpPr>
      <dsp:spPr>
        <a:xfrm>
          <a:off x="0" y="3248384"/>
          <a:ext cx="7728267" cy="63560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solidFill>
                <a:schemeClr val="tx1"/>
              </a:solidFill>
            </a:rPr>
            <a:t>El elemento constante (NÚCLEO) puede realizar la misma función que toda la construcción</a:t>
          </a:r>
          <a:r>
            <a:rPr lang="en-US" sz="1600" kern="1200" dirty="0">
              <a:solidFill>
                <a:schemeClr val="tx1"/>
              </a:solidFill>
            </a:rPr>
            <a:t> :</a:t>
          </a:r>
        </a:p>
      </dsp:txBody>
      <dsp:txXfrm>
        <a:off x="31028" y="3279412"/>
        <a:ext cx="7666211" cy="573546"/>
      </dsp:txXfrm>
    </dsp:sp>
    <dsp:sp modelId="{8A7474FD-ACF1-5648-B1CB-A5F6855ADBA5}">
      <dsp:nvSpPr>
        <dsp:cNvPr id="0" name=""/>
        <dsp:cNvSpPr/>
      </dsp:nvSpPr>
      <dsp:spPr>
        <a:xfrm>
          <a:off x="0" y="3883987"/>
          <a:ext cx="7728267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es-ES_tradnl" sz="1200" i="1" kern="1200">
              <a:solidFill>
                <a:schemeClr val="tx1"/>
              </a:solidFill>
            </a:rPr>
            <a:t>Compró </a:t>
          </a:r>
          <a:r>
            <a:rPr lang="es-ES_tradnl" sz="1200" kern="1200">
              <a:solidFill>
                <a:schemeClr val="tx1"/>
              </a:solidFill>
            </a:rPr>
            <a:t>los cuentos infantiles                           *Compró los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es-ES_tradnl" sz="1200" i="1" kern="1200">
              <a:solidFill>
                <a:schemeClr val="tx1"/>
              </a:solidFill>
            </a:rPr>
            <a:t>Compró</a:t>
          </a:r>
          <a:r>
            <a:rPr lang="es-ES_tradnl" sz="1200" kern="1200">
              <a:solidFill>
                <a:schemeClr val="tx1"/>
              </a:solidFill>
            </a:rPr>
            <a:t> cuentos                                                     </a:t>
          </a:r>
          <a:r>
            <a:rPr lang="es-ES_tradnl" sz="1200" i="1" kern="1200">
              <a:solidFill>
                <a:schemeClr val="tx1"/>
              </a:solidFill>
            </a:rPr>
            <a:t>* Compró </a:t>
          </a:r>
          <a:r>
            <a:rPr lang="es-ES_tradnl" sz="1200" kern="1200">
              <a:solidFill>
                <a:schemeClr val="tx1"/>
              </a:solidFill>
            </a:rPr>
            <a:t>infantiles</a:t>
          </a:r>
          <a:endParaRPr lang="en-US" sz="1200" kern="1200">
            <a:solidFill>
              <a:schemeClr val="tx1"/>
            </a:solidFill>
          </a:endParaRPr>
        </a:p>
      </dsp:txBody>
      <dsp:txXfrm>
        <a:off x="0" y="3883987"/>
        <a:ext cx="7728267" cy="414000"/>
      </dsp:txXfrm>
    </dsp:sp>
    <dsp:sp modelId="{EA8FD66C-D292-FE42-B505-5A5EFABCF9CC}">
      <dsp:nvSpPr>
        <dsp:cNvPr id="0" name=""/>
        <dsp:cNvSpPr/>
      </dsp:nvSpPr>
      <dsp:spPr>
        <a:xfrm>
          <a:off x="0" y="4297987"/>
          <a:ext cx="7728267" cy="6356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1600" kern="1200">
              <a:solidFill>
                <a:schemeClr val="tx1"/>
              </a:solidFill>
            </a:rPr>
            <a:t>CARACTERIZADOR: </a:t>
          </a:r>
          <a:r>
            <a:rPr lang="en-US" sz="1600" kern="1200" err="1">
              <a:solidFill>
                <a:schemeClr val="tx1"/>
              </a:solidFill>
            </a:rPr>
            <a:t>artículos</a:t>
          </a:r>
          <a:r>
            <a:rPr lang="en-US" sz="1600" kern="1200">
              <a:solidFill>
                <a:schemeClr val="tx1"/>
              </a:solidFill>
            </a:rPr>
            <a:t>, </a:t>
          </a:r>
          <a:r>
            <a:rPr lang="en-US" sz="1600" kern="1200" err="1">
              <a:solidFill>
                <a:schemeClr val="tx1"/>
              </a:solidFill>
            </a:rPr>
            <a:t>demostrativos</a:t>
          </a:r>
          <a:r>
            <a:rPr lang="en-US" sz="1600" kern="1200">
              <a:solidFill>
                <a:schemeClr val="tx1"/>
              </a:solidFill>
            </a:rPr>
            <a:t>, </a:t>
          </a:r>
          <a:r>
            <a:rPr lang="en-US" sz="1600" kern="1200" err="1">
              <a:solidFill>
                <a:schemeClr val="tx1"/>
              </a:solidFill>
            </a:rPr>
            <a:t>posesivos</a:t>
          </a:r>
          <a:r>
            <a:rPr lang="en-US" sz="1600" kern="1200">
              <a:solidFill>
                <a:schemeClr val="tx1"/>
              </a:solidFill>
            </a:rPr>
            <a:t>, </a:t>
          </a:r>
          <a:r>
            <a:rPr lang="en-US" sz="1600" kern="1200" err="1">
              <a:solidFill>
                <a:schemeClr val="tx1"/>
              </a:solidFill>
            </a:rPr>
            <a:t>numerales</a:t>
          </a:r>
          <a:r>
            <a:rPr lang="en-US" sz="1600" kern="1200">
              <a:solidFill>
                <a:schemeClr val="tx1"/>
              </a:solidFill>
            </a:rPr>
            <a:t>, </a:t>
          </a:r>
          <a:r>
            <a:rPr lang="en-US" sz="1600" kern="1200" err="1">
              <a:solidFill>
                <a:schemeClr val="tx1"/>
              </a:solidFill>
            </a:rPr>
            <a:t>algunos</a:t>
          </a:r>
          <a:r>
            <a:rPr lang="en-US" sz="1600" kern="1200">
              <a:solidFill>
                <a:schemeClr val="tx1"/>
              </a:solidFill>
            </a:rPr>
            <a:t> </a:t>
          </a:r>
          <a:r>
            <a:rPr lang="en-US" sz="1600" kern="1200" err="1">
              <a:solidFill>
                <a:schemeClr val="tx1"/>
              </a:solidFill>
            </a:rPr>
            <a:t>indefinidos</a:t>
          </a:r>
          <a:endParaRPr lang="en-US" sz="1600" kern="1200">
            <a:solidFill>
              <a:schemeClr val="tx1"/>
            </a:solidFill>
          </a:endParaRPr>
        </a:p>
      </dsp:txBody>
      <dsp:txXfrm>
        <a:off x="31028" y="4329015"/>
        <a:ext cx="7666211" cy="5735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113C2-5FA8-894D-9D3A-4A45D5EC357A}">
      <dsp:nvSpPr>
        <dsp:cNvPr id="0" name=""/>
        <dsp:cNvSpPr/>
      </dsp:nvSpPr>
      <dsp:spPr>
        <a:xfrm>
          <a:off x="0" y="12959"/>
          <a:ext cx="7540855" cy="1141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a) Llegaron a las once de la noche </a:t>
          </a:r>
          <a:r>
            <a:rPr lang="es-ES_tradnl" sz="2400" kern="1200" cap="all" baseline="0" dirty="0">
              <a:solidFill>
                <a:schemeClr val="tx1">
                  <a:lumMod val="85000"/>
                  <a:lumOff val="15000"/>
                </a:schemeClr>
              </a:solidFill>
            </a:rPr>
            <a:t>otros vecinos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5744" y="68703"/>
        <a:ext cx="7429367" cy="1030432"/>
      </dsp:txXfrm>
    </dsp:sp>
    <dsp:sp modelId="{567CD150-E2E5-EA49-B52C-72698B8669F2}">
      <dsp:nvSpPr>
        <dsp:cNvPr id="0" name=""/>
        <dsp:cNvSpPr/>
      </dsp:nvSpPr>
      <dsp:spPr>
        <a:xfrm>
          <a:off x="0" y="1330560"/>
          <a:ext cx="7540855" cy="1141920"/>
        </a:xfrm>
        <a:prstGeom prst="roundRect">
          <a:avLst/>
        </a:prstGeom>
        <a:solidFill>
          <a:srgbClr val="0099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b) En el mercado de los domingos venden FRUTA ECOLÓGICA</a:t>
          </a:r>
        </a:p>
      </dsp:txBody>
      <dsp:txXfrm>
        <a:off x="55744" y="1386304"/>
        <a:ext cx="7429367" cy="1030432"/>
      </dsp:txXfrm>
    </dsp:sp>
    <dsp:sp modelId="{8423C255-F7FF-4E1F-93A7-C4A04ACF3520}">
      <dsp:nvSpPr>
        <dsp:cNvPr id="0" name=""/>
        <dsp:cNvSpPr/>
      </dsp:nvSpPr>
      <dsp:spPr>
        <a:xfrm>
          <a:off x="0" y="2648160"/>
          <a:ext cx="7540855" cy="1141920"/>
        </a:xfrm>
        <a:prstGeom prst="roundRect">
          <a:avLst/>
        </a:prstGeom>
        <a:solidFill>
          <a:srgbClr val="CC66FF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c) MI COMPAÑERO DE TRABAJO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tiene</a:t>
          </a:r>
          <a:r>
            <a:rPr lang="en-US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 un </a:t>
          </a:r>
          <a:r>
            <a:rPr lang="en-US" sz="2400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hijo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5744" y="2703904"/>
        <a:ext cx="7429367" cy="1030432"/>
      </dsp:txXfrm>
    </dsp:sp>
    <dsp:sp modelId="{A51C54EC-A141-2444-B6F7-FA3947E12ACF}">
      <dsp:nvSpPr>
        <dsp:cNvPr id="0" name=""/>
        <dsp:cNvSpPr/>
      </dsp:nvSpPr>
      <dsp:spPr>
        <a:xfrm>
          <a:off x="0" y="3965760"/>
          <a:ext cx="7540855" cy="114192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>
                  <a:lumMod val="85000"/>
                  <a:lumOff val="15000"/>
                </a:schemeClr>
              </a:solidFill>
            </a:rPr>
            <a:t>d) Robaron ALGUNOS LIBROS ANTIGUOS DE LA BIBILIOTECA</a:t>
          </a:r>
          <a:endParaRPr lang="en-US" sz="24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5744" y="4021504"/>
        <a:ext cx="7429367" cy="10304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3EBF2-E0E4-3742-86E2-3DFE748F6DD8}">
      <dsp:nvSpPr>
        <dsp:cNvPr id="0" name=""/>
        <dsp:cNvSpPr/>
      </dsp:nvSpPr>
      <dsp:spPr>
        <a:xfrm>
          <a:off x="0" y="531261"/>
          <a:ext cx="7728267" cy="1216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u="sng" kern="1200" dirty="0">
              <a:solidFill>
                <a:schemeClr val="tx1"/>
              </a:solidFill>
            </a:rPr>
            <a:t>En </a:t>
          </a:r>
          <a:r>
            <a:rPr lang="en-US" sz="2800" u="sng" kern="1200" dirty="0" err="1">
              <a:solidFill>
                <a:schemeClr val="tx1"/>
              </a:solidFill>
            </a:rPr>
            <a:t>esa</a:t>
          </a:r>
          <a:r>
            <a:rPr lang="en-US" sz="2800" u="sng" kern="1200" dirty="0">
              <a:solidFill>
                <a:schemeClr val="tx1"/>
              </a:solidFill>
            </a:rPr>
            <a:t> tienda</a:t>
          </a:r>
          <a:r>
            <a:rPr lang="en-US" sz="2800" kern="1200" dirty="0">
              <a:solidFill>
                <a:schemeClr val="tx1"/>
              </a:solidFill>
            </a:rPr>
            <a:t> </a:t>
          </a:r>
          <a:r>
            <a:rPr lang="en-US" sz="2800" kern="1200" dirty="0" err="1">
              <a:solidFill>
                <a:schemeClr val="tx1"/>
              </a:solidFill>
            </a:rPr>
            <a:t>tienen</a:t>
          </a:r>
          <a:r>
            <a:rPr lang="en-US" sz="2800" kern="1200" dirty="0">
              <a:solidFill>
                <a:schemeClr val="tx1"/>
              </a:solidFill>
            </a:rPr>
            <a:t> </a:t>
          </a:r>
          <a:r>
            <a:rPr lang="en-US" sz="2800" u="sng" kern="1200" dirty="0">
              <a:solidFill>
                <a:schemeClr val="tx1"/>
              </a:solidFill>
            </a:rPr>
            <a:t>camisas con </a:t>
          </a:r>
          <a:r>
            <a:rPr lang="en-US" sz="2800" u="sng" kern="1200" dirty="0" err="1">
              <a:solidFill>
                <a:schemeClr val="tx1"/>
              </a:solidFill>
            </a:rPr>
            <a:t>mangas</a:t>
          </a:r>
          <a:r>
            <a:rPr lang="en-US" sz="2800" u="sng" kern="1200" dirty="0">
              <a:solidFill>
                <a:schemeClr val="tx1"/>
              </a:solidFill>
            </a:rPr>
            <a:t> </a:t>
          </a:r>
          <a:r>
            <a:rPr lang="en-US" sz="2800" u="sng" kern="1200" dirty="0" err="1">
              <a:solidFill>
                <a:schemeClr val="tx1"/>
              </a:solidFill>
            </a:rPr>
            <a:t>muy</a:t>
          </a:r>
          <a:r>
            <a:rPr lang="en-US" sz="2800" u="sng" kern="1200" dirty="0">
              <a:solidFill>
                <a:schemeClr val="tx1"/>
              </a:solidFill>
            </a:rPr>
            <a:t> </a:t>
          </a:r>
          <a:r>
            <a:rPr lang="en-US" sz="2800" u="sng" kern="1200" dirty="0" err="1">
              <a:solidFill>
                <a:schemeClr val="tx1"/>
              </a:solidFill>
            </a:rPr>
            <a:t>amplias</a:t>
          </a:r>
          <a:endParaRPr lang="en-US" sz="2800" u="sng" kern="1200" dirty="0">
            <a:solidFill>
              <a:schemeClr val="tx1"/>
            </a:solidFill>
          </a:endParaRPr>
        </a:p>
      </dsp:txBody>
      <dsp:txXfrm>
        <a:off x="59399" y="590660"/>
        <a:ext cx="7609469" cy="1098002"/>
      </dsp:txXfrm>
    </dsp:sp>
    <dsp:sp modelId="{6A0D722D-5A83-6142-B19C-3EAFB3BDBF86}">
      <dsp:nvSpPr>
        <dsp:cNvPr id="0" name=""/>
        <dsp:cNvSpPr/>
      </dsp:nvSpPr>
      <dsp:spPr>
        <a:xfrm>
          <a:off x="0" y="1935262"/>
          <a:ext cx="7728267" cy="1216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Vino </a:t>
          </a:r>
          <a:r>
            <a:rPr lang="en-US" sz="2800" u="sng" kern="1200" dirty="0" err="1">
              <a:solidFill>
                <a:schemeClr val="tx1"/>
              </a:solidFill>
            </a:rPr>
            <a:t>mucho</a:t>
          </a:r>
          <a:r>
            <a:rPr lang="en-US" sz="2800" u="sng" kern="1200" dirty="0">
              <a:solidFill>
                <a:schemeClr val="tx1"/>
              </a:solidFill>
            </a:rPr>
            <a:t> </a:t>
          </a:r>
          <a:r>
            <a:rPr lang="en-US" sz="2800" u="sng" kern="1200" dirty="0" err="1">
              <a:solidFill>
                <a:schemeClr val="tx1"/>
              </a:solidFill>
            </a:rPr>
            <a:t>después</a:t>
          </a:r>
          <a:endParaRPr lang="en-US" sz="2800" u="sng" kern="1200" dirty="0">
            <a:solidFill>
              <a:schemeClr val="tx1"/>
            </a:solidFill>
          </a:endParaRPr>
        </a:p>
      </dsp:txBody>
      <dsp:txXfrm>
        <a:off x="59399" y="1994661"/>
        <a:ext cx="7609469" cy="1098002"/>
      </dsp:txXfrm>
    </dsp:sp>
    <dsp:sp modelId="{8A10BEB2-BE19-E349-83A9-01C7D74580C0}">
      <dsp:nvSpPr>
        <dsp:cNvPr id="0" name=""/>
        <dsp:cNvSpPr/>
      </dsp:nvSpPr>
      <dsp:spPr>
        <a:xfrm>
          <a:off x="0" y="3339262"/>
          <a:ext cx="7728267" cy="1216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u="sng" kern="1200" dirty="0">
              <a:solidFill>
                <a:schemeClr val="tx1"/>
              </a:solidFill>
            </a:rPr>
            <a:t>En la fiesta de </a:t>
          </a:r>
          <a:r>
            <a:rPr lang="en-US" sz="2800" u="sng" kern="1200" dirty="0" err="1">
              <a:solidFill>
                <a:schemeClr val="tx1"/>
              </a:solidFill>
            </a:rPr>
            <a:t>cumpleaños</a:t>
          </a:r>
          <a:r>
            <a:rPr lang="en-US" sz="2800" u="sng" kern="1200" dirty="0">
              <a:solidFill>
                <a:schemeClr val="tx1"/>
              </a:solidFill>
            </a:rPr>
            <a:t> de María</a:t>
          </a:r>
          <a:r>
            <a:rPr lang="en-US" sz="2800" u="none" kern="1200" dirty="0">
              <a:solidFill>
                <a:schemeClr val="tx1"/>
              </a:solidFill>
            </a:rPr>
            <a:t> </a:t>
          </a:r>
          <a:r>
            <a:rPr lang="en-US" sz="2800" kern="1200" dirty="0" err="1">
              <a:solidFill>
                <a:schemeClr val="tx1"/>
              </a:solidFill>
            </a:rPr>
            <a:t>hicimos</a:t>
          </a:r>
          <a:r>
            <a:rPr lang="en-US" sz="2800" kern="1200" dirty="0">
              <a:solidFill>
                <a:schemeClr val="tx1"/>
              </a:solidFill>
            </a:rPr>
            <a:t> </a:t>
          </a:r>
          <a:r>
            <a:rPr lang="en-US" sz="2800" u="none" kern="1200" dirty="0" err="1">
              <a:solidFill>
                <a:schemeClr val="tx1"/>
              </a:solidFill>
            </a:rPr>
            <a:t>muchos</a:t>
          </a:r>
          <a:r>
            <a:rPr lang="en-US" sz="2800" u="none" kern="1200" dirty="0">
              <a:solidFill>
                <a:schemeClr val="tx1"/>
              </a:solidFill>
            </a:rPr>
            <a:t> </a:t>
          </a:r>
          <a:r>
            <a:rPr lang="en-US" sz="2800" u="none" kern="1200" dirty="0" err="1">
              <a:solidFill>
                <a:schemeClr val="tx1"/>
              </a:solidFill>
            </a:rPr>
            <a:t>juegos</a:t>
          </a:r>
          <a:r>
            <a:rPr lang="en-US" sz="2800" u="none" kern="1200" dirty="0">
              <a:solidFill>
                <a:schemeClr val="tx1"/>
              </a:solidFill>
            </a:rPr>
            <a:t> </a:t>
          </a:r>
          <a:r>
            <a:rPr lang="en-US" sz="2800" u="none" kern="1200" dirty="0" err="1">
              <a:solidFill>
                <a:schemeClr val="tx1"/>
              </a:solidFill>
            </a:rPr>
            <a:t>diferentes</a:t>
          </a:r>
          <a:endParaRPr lang="en-US" sz="2800" u="none" kern="1200" dirty="0">
            <a:solidFill>
              <a:schemeClr val="tx1"/>
            </a:solidFill>
          </a:endParaRPr>
        </a:p>
      </dsp:txBody>
      <dsp:txXfrm>
        <a:off x="59399" y="3398661"/>
        <a:ext cx="7609469" cy="10980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F2227-BBF1-8F49-BB34-0BF3109992EF}">
      <dsp:nvSpPr>
        <dsp:cNvPr id="0" name=""/>
        <dsp:cNvSpPr/>
      </dsp:nvSpPr>
      <dsp:spPr>
        <a:xfrm>
          <a:off x="673450" y="0"/>
          <a:ext cx="3533466" cy="52210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-20" baseline="0" dirty="0">
              <a:solidFill>
                <a:schemeClr val="tx1"/>
              </a:solidFill>
            </a:rPr>
            <a:t>A) </a:t>
          </a:r>
          <a:r>
            <a:rPr lang="en-US" sz="2400" b="1" kern="1200" spc="-20" baseline="0" dirty="0">
              <a:solidFill>
                <a:schemeClr val="tx1"/>
              </a:solidFill>
            </a:rPr>
            <a:t>ORACIONES SIMPLES</a:t>
          </a:r>
          <a:br>
            <a:rPr lang="en-US" sz="2400" kern="1200" spc="-20" baseline="0" dirty="0">
              <a:solidFill>
                <a:schemeClr val="tx1"/>
              </a:solidFill>
            </a:rPr>
          </a:br>
          <a:r>
            <a:rPr lang="en-US" sz="2400" kern="1200" spc="-20" baseline="0" dirty="0">
              <a:solidFill>
                <a:schemeClr val="tx1"/>
              </a:solidFill>
            </a:rPr>
            <a:t>(</a:t>
          </a:r>
          <a:r>
            <a:rPr lang="en-US" sz="2400" kern="1200" spc="-20" dirty="0">
              <a:solidFill>
                <a:schemeClr val="tx1"/>
              </a:solidFill>
            </a:rPr>
            <a:t>hay </a:t>
          </a:r>
          <a:r>
            <a:rPr lang="en-US" sz="2400" kern="1200" spc="-20" dirty="0" err="1">
              <a:solidFill>
                <a:schemeClr val="tx1"/>
              </a:solidFill>
            </a:rPr>
            <a:t>solamente</a:t>
          </a:r>
          <a:r>
            <a:rPr lang="en-US" sz="2400" kern="1200" spc="-20" dirty="0">
              <a:solidFill>
                <a:schemeClr val="tx1"/>
              </a:solidFill>
            </a:rPr>
            <a:t> un verbo)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tx1"/>
            </a:solidFill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tx1"/>
            </a:solidFill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tx1"/>
            </a:solidFill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Nuestro amigo </a:t>
          </a:r>
          <a:r>
            <a:rPr lang="en-US" sz="2000" u="sng" kern="1200" dirty="0" err="1">
              <a:solidFill>
                <a:schemeClr val="tx1"/>
              </a:solidFill>
            </a:rPr>
            <a:t>llegó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ayer</a:t>
          </a:r>
          <a:r>
            <a:rPr lang="en-US" sz="2000" kern="1200" dirty="0">
              <a:solidFill>
                <a:schemeClr val="tx1"/>
              </a:solidFill>
            </a:rPr>
            <a:t> Antonio </a:t>
          </a:r>
          <a:r>
            <a:rPr lang="en-US" sz="2000" kern="1200" dirty="0" err="1">
              <a:solidFill>
                <a:schemeClr val="tx1"/>
              </a:solidFill>
            </a:rPr>
            <a:t>ya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u="sng" kern="1200" dirty="0">
              <a:solidFill>
                <a:schemeClr val="tx1"/>
              </a:solidFill>
            </a:rPr>
            <a:t>ha </a:t>
          </a:r>
          <a:r>
            <a:rPr lang="en-US" sz="2000" u="sng" kern="1200" dirty="0" err="1">
              <a:solidFill>
                <a:schemeClr val="tx1"/>
              </a:solidFill>
            </a:rPr>
            <a:t>leído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el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libro</a:t>
          </a:r>
          <a:br>
            <a:rPr lang="en-US" sz="2000" kern="1200" dirty="0">
              <a:solidFill>
                <a:schemeClr val="tx1"/>
              </a:solidFill>
            </a:rPr>
          </a:br>
          <a:r>
            <a:rPr lang="en-US" sz="2000" kern="1200" dirty="0">
              <a:solidFill>
                <a:schemeClr val="tx1"/>
              </a:solidFill>
            </a:rPr>
            <a:t>Juan </a:t>
          </a:r>
          <a:r>
            <a:rPr lang="en-US" sz="2000" u="sng" kern="1200" dirty="0" err="1">
              <a:solidFill>
                <a:schemeClr val="tx1"/>
              </a:solidFill>
            </a:rPr>
            <a:t>está</a:t>
          </a:r>
          <a:r>
            <a:rPr lang="en-US" sz="2000" u="sng" kern="1200" dirty="0">
              <a:solidFill>
                <a:schemeClr val="tx1"/>
              </a:solidFill>
            </a:rPr>
            <a:t> cantando</a:t>
          </a:r>
          <a:r>
            <a:rPr lang="en-US" sz="2000" kern="1200" dirty="0">
              <a:solidFill>
                <a:schemeClr val="tx1"/>
              </a:solidFill>
            </a:rPr>
            <a:t>	</a:t>
          </a:r>
          <a:br>
            <a:rPr lang="en-US" sz="2000" kern="1200" dirty="0">
              <a:solidFill>
                <a:schemeClr val="tx1"/>
              </a:solidFill>
            </a:rPr>
          </a:br>
          <a:r>
            <a:rPr lang="en-US" sz="2000" kern="1200" baseline="0" dirty="0">
              <a:solidFill>
                <a:schemeClr val="tx1"/>
              </a:solidFill>
            </a:rPr>
            <a:t>Juan </a:t>
          </a:r>
          <a:r>
            <a:rPr lang="en-US" sz="2000" u="sng" kern="1200" baseline="0" dirty="0" err="1">
              <a:solidFill>
                <a:schemeClr val="tx1"/>
              </a:solidFill>
            </a:rPr>
            <a:t>fue</a:t>
          </a:r>
          <a:r>
            <a:rPr lang="en-US" sz="2000" u="sng" kern="1200" baseline="0" dirty="0">
              <a:solidFill>
                <a:schemeClr val="tx1"/>
              </a:solidFill>
            </a:rPr>
            <a:t>  </a:t>
          </a:r>
          <a:r>
            <a:rPr lang="en-US" sz="2000" u="sng" kern="1200" baseline="0" dirty="0" err="1">
              <a:solidFill>
                <a:schemeClr val="tx1"/>
              </a:solidFill>
            </a:rPr>
            <a:t>invitado</a:t>
          </a:r>
          <a:r>
            <a:rPr lang="en-US" sz="2000" kern="1200" baseline="0" dirty="0">
              <a:solidFill>
                <a:schemeClr val="tx1"/>
              </a:solidFill>
            </a:rPr>
            <a:t> a </a:t>
          </a:r>
          <a:r>
            <a:rPr lang="en-US" sz="2000" kern="1200" baseline="0" dirty="0" err="1">
              <a:solidFill>
                <a:schemeClr val="tx1"/>
              </a:solidFill>
            </a:rPr>
            <a:t>una</a:t>
          </a:r>
          <a:r>
            <a:rPr lang="en-US" sz="2000" kern="1200" baseline="0" dirty="0">
              <a:solidFill>
                <a:schemeClr val="tx1"/>
              </a:solidFill>
            </a:rPr>
            <a:t> fiesta</a:t>
          </a:r>
          <a:br>
            <a:rPr lang="en-US" sz="2000" kern="1200" dirty="0">
              <a:solidFill>
                <a:schemeClr val="tx1"/>
              </a:solidFill>
            </a:rPr>
          </a:br>
          <a:r>
            <a:rPr lang="en-US" sz="2000" kern="1200" dirty="0">
              <a:solidFill>
                <a:schemeClr val="tx1"/>
              </a:solidFill>
            </a:rPr>
            <a:t>No </a:t>
          </a:r>
          <a:r>
            <a:rPr lang="en-US" sz="2000" u="sng" kern="1200" dirty="0" err="1">
              <a:solidFill>
                <a:schemeClr val="tx1"/>
              </a:solidFill>
            </a:rPr>
            <a:t>puedo</a:t>
          </a:r>
          <a:r>
            <a:rPr lang="en-US" sz="2000" u="sng" kern="1200" dirty="0">
              <a:solidFill>
                <a:schemeClr val="tx1"/>
              </a:solidFill>
            </a:rPr>
            <a:t> </a:t>
          </a:r>
          <a:r>
            <a:rPr lang="en-US" sz="2000" u="sng" kern="1200" dirty="0" err="1">
              <a:solidFill>
                <a:schemeClr val="tx1"/>
              </a:solidFill>
            </a:rPr>
            <a:t>ir</a:t>
          </a:r>
          <a:r>
            <a:rPr lang="en-US" sz="2000" kern="1200" dirty="0">
              <a:solidFill>
                <a:schemeClr val="tx1"/>
              </a:solidFill>
            </a:rPr>
            <a:t> al </a:t>
          </a:r>
          <a:r>
            <a:rPr lang="en-US" sz="2000" kern="1200" dirty="0" err="1">
              <a:solidFill>
                <a:schemeClr val="tx1"/>
              </a:solidFill>
            </a:rPr>
            <a:t>trabajo</a:t>
          </a:r>
          <a:br>
            <a:rPr lang="en-US" sz="2000" kern="1200" dirty="0">
              <a:solidFill>
                <a:schemeClr val="tx1"/>
              </a:solidFill>
            </a:rPr>
          </a:br>
          <a:r>
            <a:rPr lang="en-US" sz="2000" u="sng" kern="1200" dirty="0">
              <a:solidFill>
                <a:schemeClr val="tx1"/>
              </a:solidFill>
            </a:rPr>
            <a:t>Vamos a </a:t>
          </a:r>
          <a:r>
            <a:rPr lang="en-US" sz="2000" u="sng" kern="1200" dirty="0" err="1">
              <a:solidFill>
                <a:schemeClr val="tx1"/>
              </a:solidFill>
            </a:rPr>
            <a:t>repasar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los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verbos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776942" y="103492"/>
        <a:ext cx="3326482" cy="5014090"/>
      </dsp:txXfrm>
    </dsp:sp>
    <dsp:sp modelId="{FC6F8F3C-6419-7941-8C54-F42DD2C427A3}">
      <dsp:nvSpPr>
        <dsp:cNvPr id="0" name=""/>
        <dsp:cNvSpPr/>
      </dsp:nvSpPr>
      <dsp:spPr>
        <a:xfrm>
          <a:off x="4344643" y="2234723"/>
          <a:ext cx="291980" cy="7516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4344643" y="2385048"/>
        <a:ext cx="204386" cy="450977"/>
      </dsp:txXfrm>
    </dsp:sp>
    <dsp:sp modelId="{83E6C268-A487-D241-AD5A-8BF63F3239AB}">
      <dsp:nvSpPr>
        <dsp:cNvPr id="0" name=""/>
        <dsp:cNvSpPr/>
      </dsp:nvSpPr>
      <dsp:spPr>
        <a:xfrm>
          <a:off x="4757823" y="-57466"/>
          <a:ext cx="5316247" cy="5336006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 dirty="0">
              <a:solidFill>
                <a:schemeClr val="tx1"/>
              </a:solidFill>
            </a:rPr>
            <a:t>B) </a:t>
          </a:r>
          <a:r>
            <a:rPr lang="en-US" sz="2400" b="1" kern="1200" baseline="0" dirty="0">
              <a:solidFill>
                <a:schemeClr val="tx1"/>
              </a:solidFill>
            </a:rPr>
            <a:t>ORACIONES COMPUESTAS</a:t>
          </a:r>
          <a:br>
            <a:rPr lang="en-US" sz="2400" kern="1200" baseline="0" dirty="0">
              <a:solidFill>
                <a:schemeClr val="tx1"/>
              </a:solidFill>
            </a:rPr>
          </a:br>
          <a:r>
            <a:rPr lang="en-US" sz="2400" kern="1200" baseline="0" dirty="0">
              <a:solidFill>
                <a:schemeClr val="tx1"/>
              </a:solidFill>
            </a:rPr>
            <a:t>(hay dos o </a:t>
          </a:r>
          <a:r>
            <a:rPr lang="en-US" sz="2400" kern="1200" baseline="0" dirty="0" err="1">
              <a:solidFill>
                <a:schemeClr val="tx1"/>
              </a:solidFill>
            </a:rPr>
            <a:t>más</a:t>
          </a:r>
          <a:r>
            <a:rPr lang="en-US" sz="2400" kern="1200" baseline="0" dirty="0">
              <a:solidFill>
                <a:schemeClr val="tx1"/>
              </a:solidFill>
            </a:rPr>
            <a:t> </a:t>
          </a:r>
          <a:r>
            <a:rPr lang="en-US" sz="2400" kern="1200" baseline="0" dirty="0" err="1">
              <a:solidFill>
                <a:schemeClr val="tx1"/>
              </a:solidFill>
            </a:rPr>
            <a:t>verbos</a:t>
          </a:r>
          <a:r>
            <a:rPr lang="en-US" sz="2400" kern="1200" baseline="0" dirty="0">
              <a:solidFill>
                <a:schemeClr val="tx1"/>
              </a:solidFill>
            </a:rPr>
            <a:t>)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baseline="0" dirty="0" err="1">
              <a:solidFill>
                <a:schemeClr val="tx1"/>
              </a:solidFill>
            </a:rPr>
            <a:t>C</a:t>
          </a:r>
          <a:r>
            <a:rPr lang="en-US" sz="2000" u="sng" kern="1200" baseline="0" dirty="0" err="1">
              <a:solidFill>
                <a:schemeClr val="tx1"/>
              </a:solidFill>
            </a:rPr>
            <a:t>oordinación</a:t>
          </a:r>
          <a:r>
            <a:rPr lang="en-US" sz="2000" kern="1200" baseline="0" dirty="0">
              <a:solidFill>
                <a:schemeClr val="tx1"/>
              </a:solidFill>
            </a:rPr>
            <a:t>; con </a:t>
          </a:r>
          <a:r>
            <a:rPr lang="en-US" sz="2000" kern="1200" baseline="0" dirty="0" err="1">
              <a:solidFill>
                <a:schemeClr val="tx1"/>
              </a:solidFill>
            </a:rPr>
            <a:t>verbos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kern="1200" baseline="0" dirty="0" err="1">
              <a:solidFill>
                <a:schemeClr val="tx1"/>
              </a:solidFill>
            </a:rPr>
            <a:t>unidos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kern="1200" baseline="0" dirty="0" err="1">
              <a:solidFill>
                <a:schemeClr val="tx1"/>
              </a:solidFill>
            </a:rPr>
            <a:t>por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i="1" kern="1200" baseline="0" dirty="0">
              <a:solidFill>
                <a:schemeClr val="tx1"/>
              </a:solidFill>
            </a:rPr>
            <a:t>y</a:t>
          </a:r>
          <a:r>
            <a:rPr lang="en-US" sz="2000" kern="1200" baseline="0" dirty="0">
              <a:solidFill>
                <a:schemeClr val="tx1"/>
              </a:solidFill>
            </a:rPr>
            <a:t>, </a:t>
          </a:r>
          <a:r>
            <a:rPr lang="en-US" sz="2000" i="1" kern="1200" baseline="0" dirty="0" err="1">
              <a:solidFill>
                <a:schemeClr val="tx1"/>
              </a:solidFill>
            </a:rPr>
            <a:t>ni</a:t>
          </a:r>
          <a:r>
            <a:rPr lang="en-US" sz="2000" kern="1200" baseline="0" dirty="0">
              <a:solidFill>
                <a:schemeClr val="tx1"/>
              </a:solidFill>
            </a:rPr>
            <a:t>, </a:t>
          </a:r>
          <a:r>
            <a:rPr lang="en-US" sz="2000" u="sng" kern="1200" baseline="0" dirty="0">
              <a:solidFill>
                <a:schemeClr val="tx1"/>
              </a:solidFill>
            </a:rPr>
            <a:t>o</a:t>
          </a:r>
          <a:r>
            <a:rPr lang="en-US" sz="2000" kern="1200" baseline="0" dirty="0">
              <a:solidFill>
                <a:schemeClr val="tx1"/>
              </a:solidFill>
            </a:rPr>
            <a:t>, </a:t>
          </a:r>
          <a:r>
            <a:rPr lang="en-US" sz="2000" i="1" kern="1200" baseline="0" dirty="0">
              <a:solidFill>
                <a:schemeClr val="tx1"/>
              </a:solidFill>
            </a:rPr>
            <a:t>o bien:</a:t>
          </a:r>
          <a:br>
            <a:rPr lang="en-US" sz="2000" i="1" kern="1200" dirty="0">
              <a:solidFill>
                <a:schemeClr val="tx1"/>
              </a:solidFill>
            </a:rPr>
          </a:br>
          <a:r>
            <a:rPr lang="en-US" sz="2000" i="1" kern="1200" dirty="0">
              <a:solidFill>
                <a:schemeClr val="tx1"/>
              </a:solidFill>
            </a:rPr>
            <a:t>Juan </a:t>
          </a:r>
          <a:r>
            <a:rPr lang="en-US" sz="2000" i="1" kern="1200" dirty="0" err="1">
              <a:solidFill>
                <a:schemeClr val="tx1"/>
              </a:solidFill>
            </a:rPr>
            <a:t>recogió</a:t>
          </a:r>
          <a:r>
            <a:rPr lang="en-US" sz="2000" i="1" kern="1200" dirty="0">
              <a:solidFill>
                <a:schemeClr val="tx1"/>
              </a:solidFill>
            </a:rPr>
            <a:t> la mesa </a:t>
          </a:r>
          <a:r>
            <a:rPr lang="en-US" sz="2000" b="1" i="1" kern="1200" dirty="0">
              <a:solidFill>
                <a:schemeClr val="tx1"/>
              </a:solidFill>
            </a:rPr>
            <a:t>y</a:t>
          </a:r>
          <a:r>
            <a:rPr lang="en-US" sz="2000" i="1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yo</a:t>
          </a:r>
          <a:r>
            <a:rPr lang="en-US" sz="2000" i="1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fregué</a:t>
          </a:r>
          <a:r>
            <a:rPr lang="en-US" sz="2000" i="1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los</a:t>
          </a:r>
          <a:r>
            <a:rPr lang="en-US" sz="2000" i="1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platos</a:t>
          </a: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u="sng" kern="1200">
              <a:solidFill>
                <a:schemeClr val="tx1"/>
              </a:solidFill>
            </a:rPr>
            <a:t>Subordinación</a:t>
          </a:r>
          <a:r>
            <a:rPr lang="en-US" sz="2000" kern="1200">
              <a:solidFill>
                <a:schemeClr val="tx1"/>
              </a:solidFill>
            </a:rPr>
            <a:t>; un verbo depende de otro:</a:t>
          </a:r>
          <a:endParaRPr lang="en-US" sz="200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baseline="0">
              <a:solidFill>
                <a:schemeClr val="tx1"/>
              </a:solidFill>
            </a:rPr>
            <a:t>Con verbos en forma no personal: Me gusta ir al cine</a:t>
          </a:r>
          <a:endParaRPr lang="en-US" sz="200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baseline="0">
              <a:solidFill>
                <a:schemeClr val="tx1"/>
              </a:solidFill>
            </a:rPr>
            <a:t>Con una conjunción subordinante, pronombre interrogativo o relativo:</a:t>
          </a:r>
          <a:endParaRPr lang="en-US" sz="2000" kern="1200" dirty="0">
            <a:solidFill>
              <a:schemeClr val="tx1"/>
            </a:solidFill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baseline="0" dirty="0">
              <a:solidFill>
                <a:schemeClr val="tx1"/>
              </a:solidFill>
            </a:rPr>
            <a:t>Juan  me </a:t>
          </a:r>
          <a:r>
            <a:rPr lang="en-US" sz="2000" kern="1200" baseline="0" dirty="0" err="1">
              <a:solidFill>
                <a:schemeClr val="tx1"/>
              </a:solidFill>
            </a:rPr>
            <a:t>dijo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u="sng" kern="1200" baseline="0" dirty="0">
              <a:solidFill>
                <a:schemeClr val="tx1"/>
              </a:solidFill>
            </a:rPr>
            <a:t>que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kern="1200" baseline="0" dirty="0" err="1">
              <a:solidFill>
                <a:schemeClr val="tx1"/>
              </a:solidFill>
            </a:rPr>
            <a:t>venía</a:t>
          </a:r>
          <a:r>
            <a:rPr lang="en-US" sz="2000" kern="1200" baseline="0" dirty="0">
              <a:solidFill>
                <a:schemeClr val="tx1"/>
              </a:solidFill>
            </a:rPr>
            <a:t> hoy.</a:t>
          </a:r>
          <a:endParaRPr lang="en-US" sz="2000" kern="1200" dirty="0">
            <a:solidFill>
              <a:schemeClr val="tx1"/>
            </a:solidFill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El </a:t>
          </a:r>
          <a:r>
            <a:rPr lang="en-US" sz="2000" kern="1200" dirty="0" err="1">
              <a:solidFill>
                <a:schemeClr val="tx1"/>
              </a:solidFill>
            </a:rPr>
            <a:t>lugar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donde</a:t>
          </a:r>
          <a:r>
            <a:rPr lang="en-US" sz="2000" kern="1200" dirty="0">
              <a:solidFill>
                <a:schemeClr val="tx1"/>
              </a:solidFill>
            </a:rPr>
            <a:t> vives es </a:t>
          </a:r>
          <a:r>
            <a:rPr lang="en-US" sz="2000" kern="1200" dirty="0" err="1">
              <a:solidFill>
                <a:schemeClr val="tx1"/>
              </a:solidFill>
            </a:rPr>
            <a:t>muy</a:t>
          </a:r>
          <a:r>
            <a:rPr lang="en-US" sz="2000" kern="1200" dirty="0">
              <a:solidFill>
                <a:schemeClr val="tx1"/>
              </a:solidFill>
            </a:rPr>
            <a:t> bonito.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baseline="0" dirty="0">
              <a:solidFill>
                <a:schemeClr val="tx1"/>
              </a:solidFill>
            </a:rPr>
            <a:t>Me </a:t>
          </a:r>
          <a:r>
            <a:rPr lang="en-US" sz="2000" kern="1200" baseline="0" dirty="0" err="1">
              <a:solidFill>
                <a:schemeClr val="tx1"/>
              </a:solidFill>
            </a:rPr>
            <a:t>pregunto</a:t>
          </a:r>
          <a:r>
            <a:rPr lang="en-US" sz="2000" kern="1200" baseline="0" dirty="0">
              <a:solidFill>
                <a:schemeClr val="tx1"/>
              </a:solidFill>
            </a:rPr>
            <a:t> </a:t>
          </a:r>
          <a:r>
            <a:rPr lang="en-US" sz="2000" u="sng" kern="1200" baseline="0" dirty="0" err="1">
              <a:solidFill>
                <a:schemeClr val="tx1"/>
              </a:solidFill>
            </a:rPr>
            <a:t>qué</a:t>
          </a:r>
          <a:r>
            <a:rPr lang="en-US" sz="2000" kern="1200" baseline="0" dirty="0">
              <a:solidFill>
                <a:schemeClr val="tx1"/>
              </a:solidFill>
            </a:rPr>
            <a:t> hora es.   </a:t>
          </a:r>
          <a:endParaRPr lang="en-US" sz="2000" kern="1200" dirty="0">
            <a:solidFill>
              <a:schemeClr val="tx1"/>
            </a:solidFill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El </a:t>
          </a:r>
          <a:r>
            <a:rPr lang="en-US" sz="2000" kern="1200" dirty="0" err="1">
              <a:solidFill>
                <a:schemeClr val="tx1"/>
              </a:solidFill>
            </a:rPr>
            <a:t>libro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u="sng" kern="1200" dirty="0">
              <a:solidFill>
                <a:schemeClr val="tx1"/>
              </a:solidFill>
            </a:rPr>
            <a:t>que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compraste</a:t>
          </a:r>
          <a:r>
            <a:rPr lang="en-US" sz="2000" kern="1200" dirty="0">
              <a:solidFill>
                <a:schemeClr val="tx1"/>
              </a:solidFill>
            </a:rPr>
            <a:t> es </a:t>
          </a:r>
          <a:r>
            <a:rPr lang="en-US" sz="2000" kern="1200" dirty="0" err="1">
              <a:solidFill>
                <a:schemeClr val="tx1"/>
              </a:solidFill>
            </a:rPr>
            <a:t>interesante</a:t>
          </a:r>
          <a:endParaRPr lang="en-US" sz="2000" kern="1200" dirty="0">
            <a:solidFill>
              <a:schemeClr val="tx1"/>
            </a:solidFill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</a:rPr>
            <a:t>La </a:t>
          </a:r>
          <a:r>
            <a:rPr lang="en-US" sz="2000" kern="1200" dirty="0" err="1">
              <a:solidFill>
                <a:schemeClr val="tx1"/>
              </a:solidFill>
            </a:rPr>
            <a:t>chica</a:t>
          </a:r>
          <a:r>
            <a:rPr lang="en-US" sz="2000" kern="1200" dirty="0">
              <a:solidFill>
                <a:schemeClr val="tx1"/>
              </a:solidFill>
            </a:rPr>
            <a:t> a </a:t>
          </a:r>
          <a:r>
            <a:rPr lang="en-US" sz="2000" u="sng" kern="1200" dirty="0" err="1">
              <a:solidFill>
                <a:schemeClr val="tx1"/>
              </a:solidFill>
            </a:rPr>
            <a:t>quien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conociste</a:t>
          </a:r>
          <a:r>
            <a:rPr lang="en-US" sz="2000" kern="1200" dirty="0">
              <a:solidFill>
                <a:schemeClr val="tx1"/>
              </a:solidFill>
            </a:rPr>
            <a:t> es peruana</a:t>
          </a:r>
        </a:p>
      </dsp:txBody>
      <dsp:txXfrm>
        <a:off x="4913531" y="98242"/>
        <a:ext cx="5004831" cy="50245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47256-E70C-7B4F-8744-AAEE07F32CC0}">
      <dsp:nvSpPr>
        <dsp:cNvPr id="0" name=""/>
        <dsp:cNvSpPr/>
      </dsp:nvSpPr>
      <dsp:spPr>
        <a:xfrm>
          <a:off x="0" y="535963"/>
          <a:ext cx="7104549" cy="5516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 dirty="0">
              <a:solidFill>
                <a:schemeClr val="tx1">
                  <a:lumMod val="85000"/>
                  <a:lumOff val="15000"/>
                </a:schemeClr>
              </a:solidFill>
            </a:rPr>
            <a:t>1. La verdad permanece aunque no tenga apoyo público</a:t>
          </a:r>
          <a:endParaRPr lang="en-US" sz="23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562893"/>
        <a:ext cx="7050689" cy="497795"/>
      </dsp:txXfrm>
    </dsp:sp>
    <dsp:sp modelId="{A459D86C-E20D-DB49-8FC7-2BEB168C8255}">
      <dsp:nvSpPr>
        <dsp:cNvPr id="0" name=""/>
        <dsp:cNvSpPr/>
      </dsp:nvSpPr>
      <dsp:spPr>
        <a:xfrm>
          <a:off x="0" y="1153858"/>
          <a:ext cx="7104549" cy="551655"/>
        </a:xfrm>
        <a:prstGeom prst="round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2. Pedro y Juan han vivido en Seattle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1180788"/>
        <a:ext cx="7050689" cy="497795"/>
      </dsp:txXfrm>
    </dsp:sp>
    <dsp:sp modelId="{458AF19E-5B91-6B4A-BDB2-81ACAAAC0C64}">
      <dsp:nvSpPr>
        <dsp:cNvPr id="0" name=""/>
        <dsp:cNvSpPr/>
      </dsp:nvSpPr>
      <dsp:spPr>
        <a:xfrm>
          <a:off x="0" y="1771753"/>
          <a:ext cx="7104549" cy="551655"/>
        </a:xfrm>
        <a:prstGeom prst="roundRect">
          <a:avLst/>
        </a:prstGeom>
        <a:solidFill>
          <a:srgbClr val="0099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3. Esa casa fue diseñada por Frank Lloyd Wright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1798683"/>
        <a:ext cx="7050689" cy="497795"/>
      </dsp:txXfrm>
    </dsp:sp>
    <dsp:sp modelId="{9CB733E5-90D7-B441-9512-8604C58654E1}">
      <dsp:nvSpPr>
        <dsp:cNvPr id="0" name=""/>
        <dsp:cNvSpPr/>
      </dsp:nvSpPr>
      <dsp:spPr>
        <a:xfrm>
          <a:off x="0" y="2389648"/>
          <a:ext cx="7104549" cy="551655"/>
        </a:xfrm>
        <a:prstGeom prst="roundRect">
          <a:avLst/>
        </a:prstGeom>
        <a:solidFill>
          <a:srgbClr val="CC66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4. El miedo tiene su utilidad, pero la cobardía es inútil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2416578"/>
        <a:ext cx="7050689" cy="497795"/>
      </dsp:txXfrm>
    </dsp:sp>
    <dsp:sp modelId="{00980A89-CE23-3040-84D4-821DCB3551E9}">
      <dsp:nvSpPr>
        <dsp:cNvPr id="0" name=""/>
        <dsp:cNvSpPr/>
      </dsp:nvSpPr>
      <dsp:spPr>
        <a:xfrm>
          <a:off x="0" y="3007543"/>
          <a:ext cx="7104549" cy="551655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5. Todas sus hermanas son mayores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3034473"/>
        <a:ext cx="7050689" cy="497795"/>
      </dsp:txXfrm>
    </dsp:sp>
    <dsp:sp modelId="{C89D1AA7-664D-C749-B888-747B37DCACFC}">
      <dsp:nvSpPr>
        <dsp:cNvPr id="0" name=""/>
        <dsp:cNvSpPr/>
      </dsp:nvSpPr>
      <dsp:spPr>
        <a:xfrm>
          <a:off x="0" y="3625438"/>
          <a:ext cx="7104549" cy="551655"/>
        </a:xfrm>
        <a:prstGeom prst="roundRect">
          <a:avLst/>
        </a:prstGeom>
        <a:solidFill>
          <a:srgbClr val="FFCCF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6. Sé el cambio que querrías ver en el mundo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3652368"/>
        <a:ext cx="7050689" cy="497795"/>
      </dsp:txXfrm>
    </dsp:sp>
    <dsp:sp modelId="{B5D60AB0-8A58-8E4F-BF8E-A3E875E35D14}">
      <dsp:nvSpPr>
        <dsp:cNvPr id="0" name=""/>
        <dsp:cNvSpPr/>
      </dsp:nvSpPr>
      <dsp:spPr>
        <a:xfrm>
          <a:off x="0" y="4243333"/>
          <a:ext cx="7104549" cy="551655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>
              <a:solidFill>
                <a:schemeClr val="tx1">
                  <a:lumMod val="85000"/>
                  <a:lumOff val="15000"/>
                </a:schemeClr>
              </a:solidFill>
            </a:rPr>
            <a:t>7. Van a reconstruir todo el edificio </a:t>
          </a:r>
          <a:endParaRPr lang="en-US" sz="23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6930" y="4270263"/>
        <a:ext cx="7050689" cy="49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F3B70-C2DC-9B42-A6B8-651E34AAF9EB}" type="datetimeFigureOut">
              <a:rPr lang="en-US" smtClean="0"/>
              <a:t>1/17/25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7BED1-00A4-A142-B13D-E52BAFC70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4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7BED1-00A4-A142-B13D-E52BAFC70AB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8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4.0/deed.e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589E016-1EE1-484C-8423-012B4B780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Script de ordenador en una pantalla">
            <a:extLst>
              <a:ext uri="{FF2B5EF4-FFF2-40B4-BE49-F238E27FC236}">
                <a16:creationId xmlns:a16="http://schemas.microsoft.com/office/drawing/2014/main" id="{FF542DC7-284C-047C-A075-16C721FC2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70" r="-1" b="9738"/>
          <a:stretch/>
        </p:blipFill>
        <p:spPr>
          <a:xfrm>
            <a:off x="3068" y="363253"/>
            <a:ext cx="12188932" cy="6858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6100866-3689-418C-84D9-07C7E2435C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00114"/>
            <a:ext cx="4053525" cy="425777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74E8A7-80BE-9E4F-898C-F1AA417C6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787" y="1550021"/>
            <a:ext cx="4053525" cy="3055434"/>
          </a:xfrm>
        </p:spPr>
        <p:txBody>
          <a:bodyPr>
            <a:normAutofit fontScale="90000"/>
          </a:bodyPr>
          <a:lstStyle/>
          <a:p>
            <a:br>
              <a:rPr lang="es-ES_tradnl" sz="4100" dirty="0">
                <a:solidFill>
                  <a:schemeClr val="tx1"/>
                </a:solidFill>
              </a:rPr>
            </a:br>
            <a:r>
              <a:rPr lang="es-ES_tradnl" sz="4400" dirty="0">
                <a:solidFill>
                  <a:schemeClr val="tx1"/>
                </a:solidFill>
              </a:rPr>
              <a:t>Capítulo 5</a:t>
            </a:r>
            <a:br>
              <a:rPr lang="es-ES_tradnl" sz="4400" dirty="0">
                <a:solidFill>
                  <a:schemeClr val="tx1"/>
                </a:solidFill>
              </a:rPr>
            </a:br>
            <a:r>
              <a:rPr lang="es-ES_tradnl" sz="4400" dirty="0">
                <a:solidFill>
                  <a:schemeClr val="tx1"/>
                </a:solidFill>
              </a:rPr>
              <a:t>Sintaxis</a:t>
            </a:r>
            <a:br>
              <a:rPr lang="es-ES_tradnl" sz="4400" dirty="0">
                <a:solidFill>
                  <a:schemeClr val="tx1"/>
                </a:solidFill>
              </a:rPr>
            </a:br>
            <a:br>
              <a:rPr lang="es-ES_tradnl" sz="4400" dirty="0">
                <a:solidFill>
                  <a:schemeClr val="tx1"/>
                </a:solidFill>
              </a:rPr>
            </a:br>
            <a:r>
              <a:rPr lang="es-ES_tradnl" sz="2800" i="1" dirty="0">
                <a:solidFill>
                  <a:schemeClr val="tx1"/>
                </a:solidFill>
              </a:rPr>
              <a:t>Principios de lingüística hispánica</a:t>
            </a:r>
            <a:br>
              <a:rPr lang="es-ES_tradnl" sz="2800" dirty="0">
                <a:solidFill>
                  <a:schemeClr val="tx1"/>
                </a:solidFill>
              </a:rPr>
            </a:br>
            <a:r>
              <a:rPr lang="es-ES_tradnl" sz="2800" dirty="0">
                <a:solidFill>
                  <a:schemeClr val="tx1"/>
                </a:solidFill>
              </a:rPr>
              <a:t>Gabriel Rei-Doval &amp; Javier Rivas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5763D4-36C6-4B6D-9C59-E36A1E24D136}"/>
              </a:ext>
            </a:extLst>
          </p:cNvPr>
          <p:cNvSpPr txBox="1"/>
          <p:nvPr/>
        </p:nvSpPr>
        <p:spPr>
          <a:xfrm>
            <a:off x="8641774" y="5744893"/>
            <a:ext cx="3544111" cy="1113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294935-A297-4D6E-9C4C-85273FD6811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589" y="5801125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211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454A0-FBAA-4849-9D56-096814F88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sz="3200" b="1" dirty="0" err="1">
                <a:solidFill>
                  <a:schemeClr val="tx1"/>
                </a:solidFill>
              </a:rPr>
              <a:t>Ejercicio</a:t>
            </a:r>
            <a:r>
              <a:rPr lang="en-US" sz="3200" b="1" dirty="0">
                <a:solidFill>
                  <a:schemeClr val="tx1"/>
                </a:solidFill>
              </a:rPr>
              <a:t> 5.3.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Analiza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sintácticamente</a:t>
            </a:r>
            <a:r>
              <a:rPr lang="en-US" sz="3200" dirty="0">
                <a:solidFill>
                  <a:schemeClr val="tx1"/>
                </a:solidFill>
              </a:rPr>
              <a:t>  las </a:t>
            </a:r>
            <a:r>
              <a:rPr lang="en-US" sz="3200" dirty="0" err="1">
                <a:solidFill>
                  <a:schemeClr val="tx1"/>
                </a:solidFill>
              </a:rPr>
              <a:t>frases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subrayadas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en</a:t>
            </a:r>
            <a:r>
              <a:rPr lang="en-US" sz="3200" dirty="0">
                <a:solidFill>
                  <a:schemeClr val="tx1"/>
                </a:solidFill>
              </a:rPr>
              <a:t> las </a:t>
            </a:r>
            <a:r>
              <a:rPr lang="en-US" sz="3200" dirty="0" err="1">
                <a:solidFill>
                  <a:schemeClr val="tx1"/>
                </a:solidFill>
              </a:rPr>
              <a:t>siguientes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oraciones</a:t>
            </a: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945AC7F-306B-418D-8CCD-12B67028AB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33158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400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1EF52E4-EF5D-433B-909A-76D4D87B2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6DC629-CCE0-4055-A701-869C1250F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1442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A093AC-D91B-C31D-9B8F-D263A1AB93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1608952"/>
              </p:ext>
            </p:extLst>
          </p:nvPr>
        </p:nvGraphicFramePr>
        <p:xfrm>
          <a:off x="1735316" y="813891"/>
          <a:ext cx="10086126" cy="5221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75453BE-D8D4-14DD-95B8-BC0F4608D457}"/>
              </a:ext>
            </a:extLst>
          </p:cNvPr>
          <p:cNvSpPr txBox="1"/>
          <p:nvPr/>
        </p:nvSpPr>
        <p:spPr>
          <a:xfrm>
            <a:off x="192024" y="2824263"/>
            <a:ext cx="1791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small" dirty="0"/>
              <a:t>la</a:t>
            </a:r>
            <a:br>
              <a:rPr lang="en-US" sz="3600" b="1" cap="small" dirty="0"/>
            </a:br>
            <a:r>
              <a:rPr lang="en-US" sz="3600" b="1" cap="small" dirty="0" err="1"/>
              <a:t>oración</a:t>
            </a:r>
            <a:endParaRPr lang="en-US" sz="3600" b="1" cap="smal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5F6DCB-9946-7027-A852-D1DC677D33EA}"/>
              </a:ext>
            </a:extLst>
          </p:cNvPr>
          <p:cNvSpPr txBox="1"/>
          <p:nvPr/>
        </p:nvSpPr>
        <p:spPr>
          <a:xfrm>
            <a:off x="1983036" y="614818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Las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conjunciones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subordinantes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pronombres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interrogativos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y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relativos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van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siempre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con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primer verbo que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aparece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continuación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puede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distinguir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entre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cláusula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principal y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cláusula</a:t>
            </a: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subordinada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21036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EEAF3-8FF8-5641-9828-1B338A41E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5.4. </a:t>
            </a:r>
            <a:r>
              <a:rPr lang="es-ES" dirty="0">
                <a:solidFill>
                  <a:schemeClr val="tx1"/>
                </a:solidFill>
              </a:rPr>
              <a:t>Distingue entre oración simple y oración compuesta: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F3084F-1D92-4BD4-B314-E8EA2EBED8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590066"/>
              </p:ext>
            </p:extLst>
          </p:nvPr>
        </p:nvGraphicFramePr>
        <p:xfrm>
          <a:off x="4059935" y="758952"/>
          <a:ext cx="7104549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900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8FFBA-2FFE-DA4C-890F-3BAF7682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b="1" cap="small" dirty="0">
                <a:solidFill>
                  <a:schemeClr val="tx1"/>
                </a:solidFill>
              </a:rPr>
              <a:t>Funciones</a:t>
            </a:r>
            <a:r>
              <a:rPr lang="es-ES_tradnl" b="1" dirty="0">
                <a:solidFill>
                  <a:schemeClr val="tx1"/>
                </a:solidFill>
              </a:rPr>
              <a:t> sintácticas</a:t>
            </a:r>
          </a:p>
        </p:txBody>
      </p:sp>
      <p:graphicFrame>
        <p:nvGraphicFramePr>
          <p:cNvPr id="47" name="Content Placeholder 2">
            <a:extLst>
              <a:ext uri="{FF2B5EF4-FFF2-40B4-BE49-F238E27FC236}">
                <a16:creationId xmlns:a16="http://schemas.microsoft.com/office/drawing/2014/main" id="{D1CDE183-9FF2-4E0B-AC84-9D2DAC9508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962899"/>
              </p:ext>
            </p:extLst>
          </p:nvPr>
        </p:nvGraphicFramePr>
        <p:xfrm>
          <a:off x="3869268" y="864108"/>
          <a:ext cx="7315200" cy="5126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8744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C784F-349C-2448-A52F-C2646628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977901"/>
            <a:ext cx="3099881" cy="4747120"/>
          </a:xfrm>
        </p:spPr>
        <p:txBody>
          <a:bodyPr>
            <a:no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El SUJETO</a:t>
            </a:r>
            <a:br>
              <a:rPr lang="es-ES_tradnl" b="1" dirty="0">
                <a:solidFill>
                  <a:schemeClr val="tx1"/>
                </a:solidFill>
              </a:rPr>
            </a:b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no aparece en las oraciones impersonales  </a:t>
            </a:r>
            <a:r>
              <a:rPr lang="es-ES_tradnl" sz="2400" dirty="0">
                <a:solidFill>
                  <a:schemeClr val="tx1"/>
                </a:solidFill>
              </a:rPr>
              <a:t>Había dos hombres allí</a:t>
            </a:r>
            <a:r>
              <a:rPr lang="es-ES_tradnl" dirty="0">
                <a:solidFill>
                  <a:schemeClr val="tx1"/>
                </a:solidFill>
              </a:rPr>
              <a:t>  o con verbos meteorológicos </a:t>
            </a:r>
            <a:r>
              <a:rPr lang="es-ES_tradnl" sz="2400" dirty="0">
                <a:solidFill>
                  <a:schemeClr val="tx1"/>
                </a:solidFill>
              </a:rPr>
              <a:t>Ya no llueve	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64F4B99D-4C03-4AD2-BB73-A3705862AB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07332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30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0065-EDF9-444C-994E-2972FDD08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5.6. </a:t>
            </a:r>
            <a:r>
              <a:rPr lang="es-ES" dirty="0">
                <a:solidFill>
                  <a:schemeClr val="tx1"/>
                </a:solidFill>
              </a:rPr>
              <a:t>Indica cuál es el sujeto de las siguientes oraciones. Justifica la respuesta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432C33B-1E4E-43CA-AF61-112E605F8B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0686743"/>
              </p:ext>
            </p:extLst>
          </p:nvPr>
        </p:nvGraphicFramePr>
        <p:xfrm>
          <a:off x="3962033" y="1123837"/>
          <a:ext cx="7315200" cy="4216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35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64E0-7175-0300-4805-77BAE7F41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Tipos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oraciones</a:t>
            </a:r>
            <a:r>
              <a:rPr lang="en-US" dirty="0">
                <a:solidFill>
                  <a:schemeClr val="tx1"/>
                </a:solidFill>
              </a:rPr>
              <a:t> simples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F7E6F53-8270-91DB-D1B2-596418C717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101728"/>
              </p:ext>
            </p:extLst>
          </p:nvPr>
        </p:nvGraphicFramePr>
        <p:xfrm>
          <a:off x="3869266" y="864108"/>
          <a:ext cx="7580611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766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3774E-772A-964A-B529-189D32EBC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Oraciones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copulativas</a:t>
            </a:r>
            <a:r>
              <a:rPr lang="en-US" b="1" dirty="0">
                <a:solidFill>
                  <a:schemeClr val="tx1"/>
                </a:solidFill>
              </a:rPr>
              <a:t> y </a:t>
            </a:r>
            <a:r>
              <a:rPr lang="en-US" b="1" dirty="0" err="1">
                <a:solidFill>
                  <a:schemeClr val="tx1"/>
                </a:solidFill>
              </a:rPr>
              <a:t>oraciones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transitivas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en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español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564084D3-5005-4729-98DD-3A332D0C5A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873693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2918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041D33-9269-4B43-8C04-4FA100AE1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Clasificación</a:t>
            </a:r>
            <a:r>
              <a:rPr lang="en-US" dirty="0">
                <a:solidFill>
                  <a:schemeClr val="tx1"/>
                </a:solidFill>
              </a:rPr>
              <a:t> de las </a:t>
            </a:r>
            <a:r>
              <a:rPr lang="en-US" dirty="0" err="1">
                <a:solidFill>
                  <a:schemeClr val="tx1"/>
                </a:solidFill>
              </a:rPr>
              <a:t>oraciones</a:t>
            </a:r>
            <a:r>
              <a:rPr lang="en-US" dirty="0">
                <a:solidFill>
                  <a:schemeClr val="tx1"/>
                </a:solidFill>
              </a:rPr>
              <a:t> simples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r>
              <a:rPr lang="en-US" dirty="0">
                <a:solidFill>
                  <a:schemeClr val="tx1"/>
                </a:solidFill>
              </a:rPr>
              <a:t>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ditransitivas</a:t>
            </a:r>
            <a:r>
              <a:rPr lang="en-US" dirty="0">
                <a:solidFill>
                  <a:schemeClr val="tx1"/>
                </a:solidFill>
              </a:rPr>
              <a:t> con OD y OI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3373FA7-DF79-4B2B-AB9E-804A3F8BF3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809219"/>
              </p:ext>
            </p:extLst>
          </p:nvPr>
        </p:nvGraphicFramePr>
        <p:xfrm>
          <a:off x="3696510" y="864108"/>
          <a:ext cx="7865196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6016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686FA-D88E-2A44-87EB-7BB328D0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Oraciones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intransitivas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98C78D4-8FB3-43FB-A70B-F796BB67FA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100476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00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8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0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52355B-C45E-E94A-9268-302F8EE96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sz="4000" dirty="0">
                <a:solidFill>
                  <a:schemeClr val="tx1"/>
                </a:solidFill>
              </a:rPr>
              <a:t>Sintaxis:</a:t>
            </a:r>
            <a:br>
              <a:rPr lang="es-ES_tradnl" sz="4000" dirty="0">
                <a:solidFill>
                  <a:schemeClr val="tx1"/>
                </a:solidFill>
              </a:rPr>
            </a:br>
            <a:r>
              <a:rPr lang="es-ES_tradnl" sz="4000" dirty="0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BDD29C30-349F-4B52-9229-DD8ECCFE92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783458"/>
              </p:ext>
            </p:extLst>
          </p:nvPr>
        </p:nvGraphicFramePr>
        <p:xfrm>
          <a:off x="636967" y="654888"/>
          <a:ext cx="7523290" cy="55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311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3AC77-A384-5B4D-A53F-7188F42A4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5.10.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Distingue entre </a:t>
            </a:r>
            <a:r>
              <a:rPr lang="en-US" dirty="0" err="1">
                <a:solidFill>
                  <a:schemeClr val="tx1"/>
                </a:solidFill>
              </a:rPr>
              <a:t>oraciones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ditransitivas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oraciones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intransitivas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6EC28AD-A9B2-4CF2-8CD1-7E732771F1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562835"/>
              </p:ext>
            </p:extLst>
          </p:nvPr>
        </p:nvGraphicFramePr>
        <p:xfrm>
          <a:off x="3869268" y="864108"/>
          <a:ext cx="7315200" cy="5158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4239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7CC9-754F-674F-9F7C-EA3E10C9E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70" y="1123837"/>
            <a:ext cx="3128789" cy="4601183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chemeClr val="tx1"/>
                </a:solidFill>
              </a:rPr>
              <a:t>Los </a:t>
            </a:r>
            <a:r>
              <a:rPr lang="en-US" sz="3500" b="1" dirty="0" err="1">
                <a:solidFill>
                  <a:schemeClr val="tx1"/>
                </a:solidFill>
              </a:rPr>
              <a:t>complementos</a:t>
            </a:r>
            <a:r>
              <a:rPr lang="en-US" sz="3500" b="1" dirty="0">
                <a:solidFill>
                  <a:schemeClr val="tx1"/>
                </a:solidFill>
              </a:rPr>
              <a:t> </a:t>
            </a:r>
            <a:r>
              <a:rPr lang="en-US" sz="3500" b="1" dirty="0" err="1">
                <a:solidFill>
                  <a:schemeClr val="tx1"/>
                </a:solidFill>
              </a:rPr>
              <a:t>circunstanciales</a:t>
            </a:r>
            <a:br>
              <a:rPr lang="en-US" sz="3500" b="1" dirty="0">
                <a:solidFill>
                  <a:schemeClr val="tx1"/>
                </a:solidFill>
              </a:rPr>
            </a:br>
            <a:r>
              <a:rPr lang="en-US" sz="3500" dirty="0">
                <a:solidFill>
                  <a:schemeClr val="tx1"/>
                </a:solidFill>
              </a:rPr>
              <a:t>(o </a:t>
            </a:r>
            <a:r>
              <a:rPr lang="en-US" sz="3500" dirty="0" err="1">
                <a:solidFill>
                  <a:schemeClr val="tx1"/>
                </a:solidFill>
              </a:rPr>
              <a:t>adjuntos</a:t>
            </a:r>
            <a:r>
              <a:rPr lang="en-US" sz="3500" dirty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E37A7F2-86A3-4826-A903-74FF7CBAD2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94311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0157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553CC27-A1EB-1C9B-95FE-4F136E1421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</a:blip>
          <a:srcRect r="25"/>
          <a:stretch/>
        </p:blipFill>
        <p:spPr>
          <a:xfrm>
            <a:off x="20" y="1"/>
            <a:ext cx="12188932" cy="6858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43AAC-ACCD-ED83-3874-5CA6EE4BB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Ejercicios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4DCE68D0-5F94-F0E5-1768-AE3303898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/>
          </a:bodyPr>
          <a:lstStyle/>
          <a:p>
            <a:pPr lvl="0"/>
            <a:r>
              <a:rPr lang="es-ES" sz="2400" b="1" dirty="0">
                <a:solidFill>
                  <a:schemeClr val="tx1"/>
                </a:solidFill>
              </a:rPr>
              <a:t>Ejercicio 5.11. </a:t>
            </a:r>
            <a:r>
              <a:rPr lang="es-ES" sz="2400" dirty="0">
                <a:solidFill>
                  <a:schemeClr val="tx1"/>
                </a:solidFill>
              </a:rPr>
              <a:t>Identifica los complementos circunstanciales en las siguientes oraciones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s-ES" sz="2000" dirty="0">
                <a:solidFill>
                  <a:schemeClr val="tx1"/>
                </a:solidFill>
              </a:rPr>
              <a:t>a) </a:t>
            </a:r>
            <a:r>
              <a:rPr lang="es-ES" sz="2000" i="1" dirty="0">
                <a:solidFill>
                  <a:schemeClr val="tx1"/>
                </a:solidFill>
              </a:rPr>
              <a:t>Los hijos acabaron con sus ahorros con rapidez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s-ES" sz="2000" dirty="0">
                <a:solidFill>
                  <a:schemeClr val="tx1"/>
                </a:solidFill>
              </a:rPr>
              <a:t>b) </a:t>
            </a:r>
            <a:r>
              <a:rPr lang="es-ES" sz="2000" i="1" dirty="0">
                <a:solidFill>
                  <a:schemeClr val="tx1"/>
                </a:solidFill>
              </a:rPr>
              <a:t>Les mandé este mensaje esta semana para pedir la dimisión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s-ES" sz="2000" dirty="0">
                <a:solidFill>
                  <a:schemeClr val="tx1"/>
                </a:solidFill>
              </a:rPr>
              <a:t>c) </a:t>
            </a:r>
            <a:r>
              <a:rPr lang="es-ES" sz="2000" i="1" dirty="0">
                <a:solidFill>
                  <a:schemeClr val="tx1"/>
                </a:solidFill>
              </a:rPr>
              <a:t>Roque quiere a sus hijos a su manera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s-ES" sz="2000" dirty="0">
                <a:solidFill>
                  <a:schemeClr val="tx1"/>
                </a:solidFill>
              </a:rPr>
              <a:t>d) </a:t>
            </a:r>
            <a:r>
              <a:rPr lang="es-ES" sz="2000" i="1" dirty="0">
                <a:solidFill>
                  <a:schemeClr val="tx1"/>
                </a:solidFill>
              </a:rPr>
              <a:t>Los días sin sol les gusta la siesta</a:t>
            </a:r>
            <a:endParaRPr lang="en-US" sz="2000" dirty="0">
              <a:solidFill>
                <a:schemeClr val="tx1"/>
              </a:solidFill>
            </a:endParaRPr>
          </a:p>
          <a:p>
            <a:pPr lvl="0"/>
            <a:r>
              <a:rPr lang="es-ES_tradnl" sz="2400" b="1" dirty="0">
                <a:solidFill>
                  <a:schemeClr val="tx1"/>
                </a:solidFill>
              </a:rPr>
              <a:t>Ejercicio 5.14. </a:t>
            </a:r>
            <a:r>
              <a:rPr lang="es-ES_tradnl" sz="2400" dirty="0">
                <a:solidFill>
                  <a:schemeClr val="tx1"/>
                </a:solidFill>
              </a:rPr>
              <a:t>Considera estas oraciones:</a:t>
            </a:r>
            <a:endParaRPr lang="en-US" sz="2400" dirty="0">
              <a:solidFill>
                <a:schemeClr val="tx1"/>
              </a:solidFill>
            </a:endParaRPr>
          </a:p>
          <a:p>
            <a:pPr lvl="1"/>
            <a:r>
              <a:rPr lang="es-ES_tradnl" sz="2000" i="1" dirty="0">
                <a:solidFill>
                  <a:schemeClr val="tx1"/>
                </a:solidFill>
              </a:rPr>
              <a:t>Le envié una carta </a:t>
            </a:r>
            <a:r>
              <a:rPr lang="es-ES_tradnl" sz="2000" b="1" i="1" dirty="0">
                <a:solidFill>
                  <a:schemeClr val="tx1"/>
                </a:solidFill>
              </a:rPr>
              <a:t>a Juan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s-ES_tradnl" sz="2000" i="1" dirty="0">
                <a:solidFill>
                  <a:schemeClr val="tx1"/>
                </a:solidFill>
              </a:rPr>
              <a:t>Le envié una carta </a:t>
            </a:r>
            <a:r>
              <a:rPr lang="es-ES_tradnl" sz="2000" b="1" i="1" dirty="0">
                <a:solidFill>
                  <a:schemeClr val="tx1"/>
                </a:solidFill>
              </a:rPr>
              <a:t>a Madrid</a:t>
            </a:r>
            <a:endParaRPr lang="en-US" sz="2000" dirty="0">
              <a:solidFill>
                <a:schemeClr val="tx1"/>
              </a:solidFill>
            </a:endParaRPr>
          </a:p>
          <a:p>
            <a:pPr marL="502920" lvl="1" indent="0">
              <a:buNone/>
            </a:pPr>
            <a:r>
              <a:rPr lang="es-ES_tradnl" sz="2000" dirty="0">
                <a:solidFill>
                  <a:schemeClr val="tx1"/>
                </a:solidFill>
              </a:rPr>
              <a:t>La frase preposicional en negrita de a) cumple la función de objeto indirecto. ¿Cumple </a:t>
            </a:r>
            <a:r>
              <a:rPr lang="es-ES_tradnl" sz="2000" i="1" dirty="0">
                <a:solidFill>
                  <a:schemeClr val="tx1"/>
                </a:solidFill>
              </a:rPr>
              <a:t>a Madrid</a:t>
            </a:r>
            <a:r>
              <a:rPr lang="es-ES_tradnl" sz="2000" dirty="0">
                <a:solidFill>
                  <a:schemeClr val="tx1"/>
                </a:solidFill>
              </a:rPr>
              <a:t> la misma función en b)? Justifica la respuesta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21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0598-2176-E0C7-9852-23AEF15B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Clasificación</a:t>
            </a:r>
            <a:r>
              <a:rPr lang="en-US" dirty="0">
                <a:solidFill>
                  <a:schemeClr val="tx1"/>
                </a:solidFill>
              </a:rPr>
              <a:t> de las </a:t>
            </a:r>
            <a:r>
              <a:rPr lang="en-US" dirty="0" err="1">
                <a:solidFill>
                  <a:schemeClr val="tx1"/>
                </a:solidFill>
              </a:rPr>
              <a:t>oraciones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compuestas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3607C5D-82B1-EDE3-F4B9-C06D44541C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99570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4480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A61B38-6805-A2C4-B8C3-80DDA9A11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Autofit/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Ejercicio</a:t>
            </a:r>
            <a:r>
              <a:rPr lang="en-US" sz="2800" b="1" dirty="0">
                <a:solidFill>
                  <a:schemeClr val="tx1"/>
                </a:solidFill>
              </a:rPr>
              <a:t> 5.15.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En </a:t>
            </a:r>
            <a:r>
              <a:rPr lang="en-US" sz="2800" dirty="0" err="1">
                <a:solidFill>
                  <a:schemeClr val="tx1"/>
                </a:solidFill>
              </a:rPr>
              <a:t>estos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ejemplos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subraya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los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verbos</a:t>
            </a:r>
            <a:r>
              <a:rPr lang="en-US" sz="2800" dirty="0">
                <a:solidFill>
                  <a:schemeClr val="tx1"/>
                </a:solidFill>
              </a:rPr>
              <a:t>  y </a:t>
            </a:r>
            <a:r>
              <a:rPr lang="en-US" sz="2800" dirty="0" err="1">
                <a:solidFill>
                  <a:schemeClr val="tx1"/>
                </a:solidFill>
              </a:rPr>
              <a:t>señala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</a:t>
            </a:r>
            <a:r>
              <a:rPr lang="en-US" sz="2800" dirty="0">
                <a:solidFill>
                  <a:schemeClr val="tx1"/>
                </a:solidFill>
              </a:rPr>
              <a:t> son </a:t>
            </a:r>
            <a:r>
              <a:rPr lang="en-US" sz="2800" dirty="0" err="1">
                <a:solidFill>
                  <a:schemeClr val="tx1"/>
                </a:solidFill>
              </a:rPr>
              <a:t>principales</a:t>
            </a:r>
            <a:r>
              <a:rPr lang="en-US" sz="2800" dirty="0">
                <a:solidFill>
                  <a:schemeClr val="tx1"/>
                </a:solidFill>
              </a:rPr>
              <a:t> o </a:t>
            </a:r>
            <a:r>
              <a:rPr lang="en-US" sz="2800" dirty="0" err="1">
                <a:solidFill>
                  <a:schemeClr val="tx1"/>
                </a:solidFill>
              </a:rPr>
              <a:t>subordinados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Después</a:t>
            </a:r>
            <a:r>
              <a:rPr lang="en-US" sz="2800" dirty="0">
                <a:solidFill>
                  <a:schemeClr val="tx1"/>
                </a:solidFill>
              </a:rPr>
              <a:t> indica </a:t>
            </a:r>
            <a:r>
              <a:rPr lang="en-US" sz="2800" dirty="0" err="1">
                <a:solidFill>
                  <a:schemeClr val="tx1"/>
                </a:solidFill>
              </a:rPr>
              <a:t>en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qué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tipo</a:t>
            </a:r>
            <a:r>
              <a:rPr lang="en-US" sz="2800" dirty="0">
                <a:solidFill>
                  <a:schemeClr val="tx1"/>
                </a:solidFill>
              </a:rPr>
              <a:t> de </a:t>
            </a:r>
            <a:r>
              <a:rPr lang="en-US" sz="2800" dirty="0" err="1">
                <a:solidFill>
                  <a:schemeClr val="tx1"/>
                </a:solidFill>
              </a:rPr>
              <a:t>oración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subordinada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están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996E3F-E99F-5A7C-FECF-6194BF9702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888884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2208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B378B-9B16-F367-0BAA-DEA75CE5B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Relación</a:t>
            </a:r>
            <a:r>
              <a:rPr lang="en-US" b="1" dirty="0">
                <a:solidFill>
                  <a:schemeClr val="tx1"/>
                </a:solidFill>
              </a:rPr>
              <a:t> entre </a:t>
            </a:r>
            <a:r>
              <a:rPr lang="en-US" b="1" dirty="0" err="1">
                <a:solidFill>
                  <a:schemeClr val="tx1"/>
                </a:solidFill>
              </a:rPr>
              <a:t>tipo</a:t>
            </a:r>
            <a:r>
              <a:rPr lang="en-US" b="1" dirty="0">
                <a:solidFill>
                  <a:schemeClr val="tx1"/>
                </a:solidFill>
              </a:rPr>
              <a:t> de </a:t>
            </a:r>
            <a:r>
              <a:rPr lang="en-US" b="1" dirty="0" err="1">
                <a:solidFill>
                  <a:schemeClr val="tx1"/>
                </a:solidFill>
              </a:rPr>
              <a:t>unidad</a:t>
            </a:r>
            <a:r>
              <a:rPr lang="en-US" b="1" dirty="0">
                <a:solidFill>
                  <a:schemeClr val="tx1"/>
                </a:solidFill>
              </a:rPr>
              <a:t> y </a:t>
            </a:r>
            <a:r>
              <a:rPr lang="en-US" b="1" dirty="0" err="1">
                <a:solidFill>
                  <a:schemeClr val="tx1"/>
                </a:solidFill>
              </a:rPr>
              <a:t>función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sintáctica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D4532A9-76FE-3D35-844E-4EAA69822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68715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7266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BE27C-19A6-234E-9962-10032E995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448362"/>
            <a:ext cx="2947482" cy="4023048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5.18.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Identifica las FUNCIONES 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y los </a:t>
            </a:r>
            <a:r>
              <a:rPr lang="es-ES" u="sng" dirty="0">
                <a:solidFill>
                  <a:schemeClr val="tx1"/>
                </a:solidFill>
              </a:rPr>
              <a:t>tipos de unidades </a:t>
            </a:r>
            <a:r>
              <a:rPr lang="es-ES" dirty="0">
                <a:solidFill>
                  <a:schemeClr val="tx1"/>
                </a:solidFill>
              </a:rPr>
              <a:t> en estas oraciones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0D25A062-1098-CC0C-7B1F-FDED4E1CA9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11928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831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A566E947-FB18-4E34-92A1-7AE660349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E1FB687-F018-4798-90C8-38F1111E1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228428" y="272368"/>
            <a:ext cx="1741251" cy="11430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811402-3980-E442-B588-1E9BCB850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66" y="5186374"/>
            <a:ext cx="10908667" cy="1139868"/>
          </a:xfrm>
        </p:spPr>
        <p:txBody>
          <a:bodyPr>
            <a:noAutofit/>
          </a:bodyPr>
          <a:lstStyle/>
          <a:p>
            <a:pPr algn="ctr"/>
            <a:r>
              <a:rPr lang="es-ES_tradnl" sz="4000" dirty="0">
                <a:solidFill>
                  <a:schemeClr val="tx1"/>
                </a:solidFill>
              </a:rPr>
              <a:t>Sintaxis:</a:t>
            </a:r>
            <a:br>
              <a:rPr lang="es-ES_tradnl" sz="4000" dirty="0">
                <a:solidFill>
                  <a:schemeClr val="tx1"/>
                </a:solidFill>
              </a:rPr>
            </a:br>
            <a:r>
              <a:rPr lang="es-ES_tradnl" sz="4000" dirty="0">
                <a:solidFill>
                  <a:schemeClr val="tx1"/>
                </a:solidFill>
              </a:rPr>
              <a:t>cuestiones generales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9BAA161-AE24-467D-9AE2-A99E23CD7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7030" y="-5522982"/>
            <a:ext cx="384048" cy="1143001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8F52B3-5283-40C6-A04B-9594567752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361996"/>
              </p:ext>
            </p:extLst>
          </p:nvPr>
        </p:nvGraphicFramePr>
        <p:xfrm>
          <a:off x="702726" y="460399"/>
          <a:ext cx="11247535" cy="4618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25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7E01-C841-EEE4-7AED-2C3A9C41B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5.1.</a:t>
            </a:r>
            <a:endParaRPr lang="en-US" b="1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779A06F-0B67-97E7-0D84-E7C290FB5C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94036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689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038E3-D61B-B143-B3EA-0F137292C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581037"/>
            <a:ext cx="3080831" cy="1304053"/>
          </a:xfrm>
        </p:spPr>
        <p:txBody>
          <a:bodyPr anchor="b">
            <a:noAutofit/>
          </a:bodyPr>
          <a:lstStyle/>
          <a:p>
            <a:r>
              <a:rPr lang="es-ES_tradnl" sz="3200" dirty="0">
                <a:solidFill>
                  <a:schemeClr val="tx1"/>
                </a:solidFill>
              </a:rPr>
              <a:t>Análisis sintáctico: </a:t>
            </a:r>
            <a:br>
              <a:rPr lang="es-ES_tradnl" sz="3200" dirty="0">
                <a:solidFill>
                  <a:schemeClr val="tx1"/>
                </a:solidFill>
              </a:rPr>
            </a:br>
            <a:r>
              <a:rPr lang="es-ES_tradnl" sz="3200" dirty="0">
                <a:solidFill>
                  <a:schemeClr val="tx1"/>
                </a:solidFill>
              </a:rPr>
              <a:t>dos aspectos fundamentales</a:t>
            </a: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1174B7CB-0B7F-46F1-9A77-680E7C7E56E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2920" y="1623848"/>
          <a:ext cx="2947482" cy="4282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8A95145-B308-4B8A-88BA-C082AAF3C5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7574" y="439615"/>
            <a:ext cx="7737231" cy="59787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ED36AE-FBBF-4A44-9FBC-1CF90D4317BC}"/>
              </a:ext>
            </a:extLst>
          </p:cNvPr>
          <p:cNvSpPr txBox="1"/>
          <p:nvPr/>
        </p:nvSpPr>
        <p:spPr>
          <a:xfrm>
            <a:off x="2909940" y="205994"/>
            <a:ext cx="840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This isn’t going to be very readable because the type is so small; is this the best option?</a:t>
            </a:r>
          </a:p>
        </p:txBody>
      </p:sp>
    </p:spTree>
    <p:extLst>
      <p:ext uri="{BB962C8B-B14F-4D97-AF65-F5344CB8AC3E}">
        <p14:creationId xmlns:p14="http://schemas.microsoft.com/office/powerpoint/2010/main" val="11177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BCDD1-1A51-3E4F-992D-8815D96D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sz="4000" dirty="0">
                <a:solidFill>
                  <a:schemeClr val="tx1"/>
                </a:solidFill>
              </a:rPr>
              <a:t>La frase:</a:t>
            </a:r>
            <a:br>
              <a:rPr lang="es-ES_tradnl" sz="4000" dirty="0">
                <a:solidFill>
                  <a:schemeClr val="tx1"/>
                </a:solidFill>
              </a:rPr>
            </a:br>
            <a:r>
              <a:rPr lang="es-ES_tradnl" sz="4000" dirty="0">
                <a:solidFill>
                  <a:schemeClr val="tx1"/>
                </a:solidFill>
              </a:rPr>
              <a:t>unidad de dos o más palabras sin verbo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20C126B-DA9C-427C-9C64-405CFB65E1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759600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0786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AD66C-3CAD-004D-998D-D3EDD19CA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063158" cy="4601183"/>
          </a:xfrm>
        </p:spPr>
        <p:txBody>
          <a:bodyPr>
            <a:norm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Ejercicio 5.2.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sz="3500" dirty="0">
                <a:solidFill>
                  <a:schemeClr val="tx1"/>
                </a:solidFill>
              </a:rPr>
              <a:t>Analiza sintácticamente las siguientes frases nominales</a:t>
            </a:r>
          </a:p>
        </p:txBody>
      </p:sp>
      <p:graphicFrame>
        <p:nvGraphicFramePr>
          <p:cNvPr id="34" name="Content Placeholder 2">
            <a:extLst>
              <a:ext uri="{FF2B5EF4-FFF2-40B4-BE49-F238E27FC236}">
                <a16:creationId xmlns:a16="http://schemas.microsoft.com/office/drawing/2014/main" id="{A6E5888C-D55F-401F-9206-4E87058FB0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250607"/>
              </p:ext>
            </p:extLst>
          </p:nvPr>
        </p:nvGraphicFramePr>
        <p:xfrm>
          <a:off x="3869917" y="864108"/>
          <a:ext cx="7540855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1830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D10EA-ED53-D1F5-A3D0-DB73FA569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A9B2B-9A26-16A0-A279-76229EFA8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44917" cy="478228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ES_tradnl" dirty="0">
                <a:solidFill>
                  <a:schemeClr val="tx1"/>
                </a:solidFill>
              </a:rPr>
              <a:t>La </a:t>
            </a:r>
            <a:r>
              <a:rPr lang="es-ES_tradnl" sz="4000" dirty="0">
                <a:solidFill>
                  <a:schemeClr val="tx1"/>
                </a:solidFill>
              </a:rPr>
              <a:t>estructura</a:t>
            </a:r>
            <a:r>
              <a:rPr lang="es-ES_tradnl" dirty="0">
                <a:solidFill>
                  <a:schemeClr val="tx1"/>
                </a:solidFill>
              </a:rPr>
              <a:t> de las frases: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adverbiales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y adjetivas</a:t>
            </a:r>
            <a:br>
              <a:rPr lang="es-ES_tradnl" dirty="0">
                <a:solidFill>
                  <a:schemeClr val="tx1"/>
                </a:solidFill>
              </a:rPr>
            </a:br>
            <a:br>
              <a:rPr lang="es-ES_tradnl" sz="1600" dirty="0">
                <a:solidFill>
                  <a:schemeClr val="tx1"/>
                </a:solidFill>
              </a:rPr>
            </a:br>
            <a:r>
              <a:rPr lang="es-ES_tradnl" sz="2200" dirty="0">
                <a:solidFill>
                  <a:schemeClr val="tx1"/>
                </a:solidFill>
              </a:rPr>
              <a:t>* El núcleo es un adverbio o un adjetivo</a:t>
            </a:r>
            <a:br>
              <a:rPr lang="es-ES_tradnl" sz="2200" dirty="0">
                <a:solidFill>
                  <a:schemeClr val="tx1"/>
                </a:solidFill>
              </a:rPr>
            </a:br>
            <a:r>
              <a:rPr lang="es-ES_tradnl" sz="2200" dirty="0">
                <a:solidFill>
                  <a:schemeClr val="tx1"/>
                </a:solidFill>
              </a:rPr>
              <a:t>* Los  elementos variables son modificadores</a:t>
            </a:r>
            <a:br>
              <a:rPr lang="es-ES_tradnl" sz="2200" dirty="0">
                <a:solidFill>
                  <a:schemeClr val="tx1"/>
                </a:solidFill>
              </a:rPr>
            </a:br>
            <a:br>
              <a:rPr lang="es-ES_tradnl" sz="2800" dirty="0">
                <a:solidFill>
                  <a:schemeClr val="tx1"/>
                </a:solidFill>
              </a:rPr>
            </a:br>
            <a:r>
              <a:rPr lang="es-ES_tradnl" sz="2200" dirty="0">
                <a:solidFill>
                  <a:schemeClr val="tx1"/>
                </a:solidFill>
              </a:rPr>
              <a:t>bastante lejos del centro</a:t>
            </a:r>
            <a:br>
              <a:rPr lang="es-ES_tradnl" sz="2200" dirty="0">
                <a:solidFill>
                  <a:schemeClr val="tx1"/>
                </a:solidFill>
              </a:rPr>
            </a:br>
            <a:br>
              <a:rPr lang="es-ES_tradnl" sz="500" dirty="0">
                <a:solidFill>
                  <a:schemeClr val="tx1"/>
                </a:solidFill>
              </a:rPr>
            </a:br>
            <a:r>
              <a:rPr lang="es-ES_tradnl" sz="2200" dirty="0">
                <a:solidFill>
                  <a:schemeClr val="tx1"/>
                </a:solidFill>
              </a:rPr>
              <a:t>muy cariñoso con ellos</a:t>
            </a:r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EE382E9B-23C3-1FD8-137F-6FC035308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7699" y="509666"/>
            <a:ext cx="8684301" cy="5666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2331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E72F3-83D8-D472-AB43-CEE3A99FD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AD2FA-A558-6CFA-E903-180E7F83C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9" y="897495"/>
            <a:ext cx="3080222" cy="265252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Las </a:t>
            </a:r>
            <a:r>
              <a:rPr lang="en-US" sz="3200" dirty="0" err="1">
                <a:solidFill>
                  <a:schemeClr val="tx1"/>
                </a:solidFill>
              </a:rPr>
              <a:t>frases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preposicionales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estructuras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exocéntricas</a:t>
            </a:r>
            <a:r>
              <a:rPr lang="en-US" sz="3200" dirty="0">
                <a:solidFill>
                  <a:schemeClr val="tx1"/>
                </a:solidFill>
              </a:rPr>
              <a:t> con DIRECTOR y  TÉRMINO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78C4D-BCA2-A99E-ED14-F0C62C74A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0" y="3429000"/>
            <a:ext cx="3278040" cy="2531505"/>
          </a:xfrm>
        </p:spPr>
        <p:txBody>
          <a:bodyPr anchor="t">
            <a:normAutofit/>
          </a:bodyPr>
          <a:lstStyle/>
          <a:p>
            <a:endParaRPr lang="es-ES_tradnl" sz="800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Formadas por dos elementos constantes: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un  DIRECTOR (preposición)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y un  TÉRMINO (</a:t>
            </a:r>
            <a:r>
              <a:rPr lang="es-ES_tradnl" dirty="0" err="1">
                <a:solidFill>
                  <a:schemeClr val="tx1"/>
                </a:solidFill>
              </a:rPr>
              <a:t>sust</a:t>
            </a:r>
            <a:r>
              <a:rPr lang="es-ES_tradnl" dirty="0">
                <a:solidFill>
                  <a:schemeClr val="tx1"/>
                </a:solidFill>
              </a:rPr>
              <a:t>. o </a:t>
            </a:r>
            <a:r>
              <a:rPr lang="es-ES_tradnl" dirty="0" err="1">
                <a:solidFill>
                  <a:schemeClr val="tx1"/>
                </a:solidFill>
              </a:rPr>
              <a:t>fn</a:t>
            </a:r>
            <a:r>
              <a:rPr lang="es-ES_tradnl" dirty="0">
                <a:solidFill>
                  <a:schemeClr val="tx1"/>
                </a:solidFill>
              </a:rPr>
              <a:t>): </a:t>
            </a:r>
          </a:p>
          <a:p>
            <a:r>
              <a:rPr lang="es-ES_tradnl" dirty="0">
                <a:solidFill>
                  <a:schemeClr val="tx1"/>
                </a:solidFill>
              </a:rPr>
              <a:t>Hablamos </a:t>
            </a:r>
            <a:r>
              <a:rPr lang="es-ES_tradnl" u="sng" dirty="0">
                <a:solidFill>
                  <a:schemeClr val="tx1"/>
                </a:solidFill>
              </a:rPr>
              <a:t>de cine</a:t>
            </a:r>
            <a:br>
              <a:rPr lang="es-ES_tradnl" u="sng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Hablamos </a:t>
            </a:r>
            <a:r>
              <a:rPr lang="es-ES_tradnl" u="sng" dirty="0">
                <a:solidFill>
                  <a:schemeClr val="tx1"/>
                </a:solidFill>
              </a:rPr>
              <a:t>de cine francés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7BA305A-E9F3-2C93-697D-766D3E28A4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9780" y="122507"/>
            <a:ext cx="6028266" cy="67354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558479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2502</Words>
  <Application>Microsoft Macintosh PowerPoint</Application>
  <PresentationFormat>Widescreen</PresentationFormat>
  <Paragraphs>211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Aptos</vt:lpstr>
      <vt:lpstr>Arial</vt:lpstr>
      <vt:lpstr>Corbel</vt:lpstr>
      <vt:lpstr>Wingdings</vt:lpstr>
      <vt:lpstr>Wingdings 2</vt:lpstr>
      <vt:lpstr>Frame</vt:lpstr>
      <vt:lpstr> Capítulo 5 Sintaxis  Principios de lingüística hispánica Gabriel Rei-Doval &amp; Javier Rivas</vt:lpstr>
      <vt:lpstr>Sintaxis: objetivos</vt:lpstr>
      <vt:lpstr>Sintaxis: cuestiones generales</vt:lpstr>
      <vt:lpstr>Ejercicio 5.1.</vt:lpstr>
      <vt:lpstr>Análisis sintáctico:  dos aspectos fundamentales</vt:lpstr>
      <vt:lpstr>La frase: unidad de dos o más palabras sin verbo</vt:lpstr>
      <vt:lpstr>Ejercicio 5.2. Analiza sintácticamente las siguientes frases nominales</vt:lpstr>
      <vt:lpstr>La estructura de las frases: adverbiales  y adjetivas  * El núcleo es un adverbio o un adjetivo * Los  elementos variables son modificadores  bastante lejos del centro  muy cariñoso con ellos</vt:lpstr>
      <vt:lpstr>Las frases preposicionales: estructuras exocéntricas con DIRECTOR y  TÉRMINO</vt:lpstr>
      <vt:lpstr>Ejercicio 5.3. Analiza sintácticamente  las frases subrayadas en las siguientes oraciones</vt:lpstr>
      <vt:lpstr>PowerPoint Presentation</vt:lpstr>
      <vt:lpstr>Ejercicio 5.4. Distingue entre oración simple y oración compuesta:</vt:lpstr>
      <vt:lpstr>Funciones sintácticas</vt:lpstr>
      <vt:lpstr>El SUJETO  no aparece en las oraciones impersonales  Había dos hombres allí  o con verbos meteorológicos Ya no llueve </vt:lpstr>
      <vt:lpstr>Ejercicio 5.6. Indica cuál es el sujeto de las siguientes oraciones. Justifica la respuesta</vt:lpstr>
      <vt:lpstr>Tipos de oraciones simples en español</vt:lpstr>
      <vt:lpstr>Oraciones copulativas y oraciones transitivas en español</vt:lpstr>
      <vt:lpstr>Clasificación de las oraciones simples en español: ditransitivas con OD y OI</vt:lpstr>
      <vt:lpstr>Oraciones intransitivas</vt:lpstr>
      <vt:lpstr>Ejercicio 5.10. Distingue entre oraciones ditransitivas y oraciones intransitivas</vt:lpstr>
      <vt:lpstr>Los complementos circunstanciales (o adjuntos)</vt:lpstr>
      <vt:lpstr>Ejercicios</vt:lpstr>
      <vt:lpstr>Clasificación de las oraciones compuestas</vt:lpstr>
      <vt:lpstr>Ejercicio 5.15. En estos ejemplos subraya los verbos  y señala si son principales o subordinados. Después indica en qué tipo de oración subordinada están</vt:lpstr>
      <vt:lpstr>Relación entre tipo de unidad y función sintáctica</vt:lpstr>
      <vt:lpstr>Ejercicio 5.18. Identifica las FUNCIONES  y los tipos de unidades  en estas oraciones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Español 341 Introducción a la lingüística hispánica Capítulo 5. Sintaxis</dc:title>
  <dc:creator>Gabriel Rei-Doval</dc:creator>
  <cp:lastModifiedBy>Lauren Ashley Burns</cp:lastModifiedBy>
  <cp:revision>23</cp:revision>
  <dcterms:created xsi:type="dcterms:W3CDTF">2020-11-23T15:28:14Z</dcterms:created>
  <dcterms:modified xsi:type="dcterms:W3CDTF">2025-01-17T16:53:42Z</dcterms:modified>
</cp:coreProperties>
</file>