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5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6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7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8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9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notesSlides/notesSlide10.xml" ContentType="application/vnd.openxmlformats-officedocument.presentationml.notesSlide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notesMasterIdLst>
    <p:notesMasterId r:id="rId26"/>
  </p:notesMasterIdLst>
  <p:sldIdLst>
    <p:sldId id="263" r:id="rId2"/>
    <p:sldId id="268" r:id="rId3"/>
    <p:sldId id="264" r:id="rId4"/>
    <p:sldId id="271" r:id="rId5"/>
    <p:sldId id="257" r:id="rId6"/>
    <p:sldId id="258" r:id="rId7"/>
    <p:sldId id="260" r:id="rId8"/>
    <p:sldId id="272" r:id="rId9"/>
    <p:sldId id="261" r:id="rId10"/>
    <p:sldId id="273" r:id="rId11"/>
    <p:sldId id="265" r:id="rId12"/>
    <p:sldId id="274" r:id="rId13"/>
    <p:sldId id="275" r:id="rId14"/>
    <p:sldId id="262" r:id="rId15"/>
    <p:sldId id="276" r:id="rId16"/>
    <p:sldId id="269" r:id="rId17"/>
    <p:sldId id="279" r:id="rId18"/>
    <p:sldId id="277" r:id="rId19"/>
    <p:sldId id="280" r:id="rId20"/>
    <p:sldId id="270" r:id="rId21"/>
    <p:sldId id="281" r:id="rId22"/>
    <p:sldId id="278" r:id="rId23"/>
    <p:sldId id="267" r:id="rId24"/>
    <p:sldId id="282" r:id="rId2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D705FD6A-D43D-0C08-D76B-B58D5412ABA1}" name="Gabriel Rei-Doval" initials="" userId="S::reidoval@uwm.edu::d254cb93-40bb-4ec1-99c7-bff404823ca1" providerId="AD"/>
  <p188:author id="{08BB688A-F866-F325-D9C0-DFF0EDC8102F}" name="Javier Rivas" initials="JR" userId="23b519426ba06335" providerId="Windows Live"/>
  <p188:author id="{D3DA54F7-8DCB-6EA9-76EB-68FE6797682B}" name="Jose Javier Rivas Rodriguez" initials="JR" userId="S::rivasrod@colorado.edu::2dd0ca6e-430d-422f-b496-a88bf3ae4f6a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A99F2"/>
    <a:srgbClr val="9776EA"/>
    <a:srgbClr val="426FEC"/>
    <a:srgbClr val="764BE3"/>
    <a:srgbClr val="4C5A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974D544-708C-CA48-906E-10508977D0CB}" v="41" dt="2024-06-18T18:23:18.17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9"/>
    <p:restoredTop sz="93342" autoAdjust="0"/>
  </p:normalViewPr>
  <p:slideViewPr>
    <p:cSldViewPr snapToGrid="0" snapToObjects="1">
      <p:cViewPr varScale="1">
        <p:scale>
          <a:sx n="102" d="100"/>
          <a:sy n="102" d="100"/>
        </p:scale>
        <p:origin x="186" y="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microsoft.com/office/2018/10/relationships/authors" Target="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A9FB3D9-358E-489B-B96C-38DCF0C2E895}" type="doc">
      <dgm:prSet loTypeId="urn:microsoft.com/office/officeart/2005/8/layout/vList2" loCatId="list" qsTypeId="urn:microsoft.com/office/officeart/2005/8/quickstyle/simple2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39A6DE96-A163-4D47-A0AB-4D6FDAA7838C}">
      <dgm:prSet custT="1"/>
      <dgm:spPr/>
      <dgm:t>
        <a:bodyPr/>
        <a:lstStyle/>
        <a:p>
          <a:r>
            <a:rPr lang="es-ES_tradnl" sz="2000" dirty="0">
              <a:solidFill>
                <a:schemeClr val="tx1"/>
              </a:solidFill>
            </a:rPr>
            <a:t>Analizar el estatus del español como lengua internacional hablada en varios continentes</a:t>
          </a:r>
          <a:endParaRPr lang="en-US" sz="2000" dirty="0">
            <a:solidFill>
              <a:schemeClr val="tx1"/>
            </a:solidFill>
          </a:endParaRPr>
        </a:p>
      </dgm:t>
    </dgm:pt>
    <dgm:pt modelId="{2A7EB5B7-56C0-4634-98B7-3312D2508AE3}" type="parTrans" cxnId="{ED9026ED-AEA4-4D3E-AA42-3A5F138D3E1E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9A64C4A7-A1B5-4E47-B1C3-F13E16B244CC}" type="sibTrans" cxnId="{ED9026ED-AEA4-4D3E-AA42-3A5F138D3E1E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1F3E4EDA-EC23-45E5-8C48-3195397BD487}">
      <dgm:prSet custT="1"/>
      <dgm:spPr/>
      <dgm:t>
        <a:bodyPr/>
        <a:lstStyle/>
        <a:p>
          <a:r>
            <a:rPr lang="es-ES_tradnl" sz="2000" dirty="0">
              <a:solidFill>
                <a:schemeClr val="tx1"/>
              </a:solidFill>
            </a:rPr>
            <a:t>Tratar la condición del español como lengua derivada del latín y la transición latín-romance</a:t>
          </a:r>
          <a:endParaRPr lang="en-US" sz="2000" dirty="0">
            <a:solidFill>
              <a:schemeClr val="tx1"/>
            </a:solidFill>
          </a:endParaRPr>
        </a:p>
      </dgm:t>
    </dgm:pt>
    <dgm:pt modelId="{86B8E0D1-B672-4BAD-8121-F0288B27A564}" type="parTrans" cxnId="{D3CFEE0C-8062-4D35-8FC8-55BFD05C3E77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EEF35C49-8E6C-4271-8CA1-C59C774165D7}" type="sibTrans" cxnId="{D3CFEE0C-8062-4D35-8FC8-55BFD05C3E77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8F2A5E6A-F7A6-4D6F-BF14-1948C69D9B0D}">
      <dgm:prSet custT="1"/>
      <dgm:spPr>
        <a:solidFill>
          <a:srgbClr val="7A99F2"/>
        </a:solidFill>
      </dgm:spPr>
      <dgm:t>
        <a:bodyPr/>
        <a:lstStyle/>
        <a:p>
          <a:r>
            <a:rPr lang="es-ES_tradnl" sz="2000" dirty="0">
              <a:solidFill>
                <a:schemeClr val="tx1"/>
              </a:solidFill>
            </a:rPr>
            <a:t>Identificar qué factores sociopolíticos contribuyeron a la evolución y situación lingüística de la Península Ibérica</a:t>
          </a:r>
          <a:endParaRPr lang="en-US" sz="2000" dirty="0">
            <a:solidFill>
              <a:schemeClr val="tx1"/>
            </a:solidFill>
          </a:endParaRPr>
        </a:p>
      </dgm:t>
    </dgm:pt>
    <dgm:pt modelId="{619BBC0F-FD4A-4286-BEEF-51F99651A8E3}" type="parTrans" cxnId="{0255951B-84EF-4A76-8DC5-087EE0FA1240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18AA5604-495F-4E5A-8896-D251CC450995}" type="sibTrans" cxnId="{0255951B-84EF-4A76-8DC5-087EE0FA1240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4704E969-613B-466C-8CB6-1B665AA7609C}">
      <dgm:prSet custT="1"/>
      <dgm:spPr>
        <a:solidFill>
          <a:srgbClr val="764BE3"/>
        </a:solidFill>
      </dgm:spPr>
      <dgm:t>
        <a:bodyPr/>
        <a:lstStyle/>
        <a:p>
          <a:r>
            <a:rPr lang="es-ES_tradnl" sz="2000" dirty="0">
              <a:solidFill>
                <a:schemeClr val="tx1"/>
              </a:solidFill>
            </a:rPr>
            <a:t>Establecer los orígenes del castellano y su interacción con las otras lenguas ibéricas</a:t>
          </a:r>
          <a:endParaRPr lang="en-US" sz="2000" dirty="0">
            <a:solidFill>
              <a:schemeClr val="tx1"/>
            </a:solidFill>
          </a:endParaRPr>
        </a:p>
      </dgm:t>
    </dgm:pt>
    <dgm:pt modelId="{E75D257B-08A1-4F3F-8498-5F148A57CE84}" type="parTrans" cxnId="{D5D175BC-121A-456B-B1AB-B2CCA3C583AF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E305F0BD-B24C-432C-8FD7-99940E72DB9F}" type="sibTrans" cxnId="{D5D175BC-121A-456B-B1AB-B2CCA3C583AF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DB6F88A9-2946-41EE-A906-49AFE08D0A4E}">
      <dgm:prSet custT="1"/>
      <dgm:spPr/>
      <dgm:t>
        <a:bodyPr/>
        <a:lstStyle/>
        <a:p>
          <a:r>
            <a:rPr lang="es-ES_tradnl" sz="2000" dirty="0">
              <a:solidFill>
                <a:schemeClr val="tx1"/>
              </a:solidFill>
            </a:rPr>
            <a:t>Trazar la imposición del español en América y su relación con las lenguas </a:t>
          </a:r>
          <a:r>
            <a:rPr lang="es-ES_tradnl" sz="2000" dirty="0" err="1">
              <a:solidFill>
                <a:schemeClr val="tx1"/>
              </a:solidFill>
            </a:rPr>
            <a:t>nativoamericanas</a:t>
          </a:r>
          <a:endParaRPr lang="en-US" sz="2000" dirty="0">
            <a:solidFill>
              <a:schemeClr val="tx1"/>
            </a:solidFill>
          </a:endParaRPr>
        </a:p>
      </dgm:t>
    </dgm:pt>
    <dgm:pt modelId="{2716C874-1997-41E0-B4D8-C8D6E3C7758D}" type="parTrans" cxnId="{61D00C76-F267-4253-A6F0-9C2557F717CA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F05BD2A1-BF88-45AD-9A09-07F415F6FA27}" type="sibTrans" cxnId="{61D00C76-F267-4253-A6F0-9C2557F717CA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ACD06DD3-1CBE-4428-88A8-3B169CE7055C}">
      <dgm:prSet custT="1"/>
      <dgm:spPr/>
      <dgm:t>
        <a:bodyPr/>
        <a:lstStyle/>
        <a:p>
          <a:r>
            <a:rPr lang="es-ES_tradnl" sz="2000" dirty="0">
              <a:solidFill>
                <a:schemeClr val="tx1"/>
              </a:solidFill>
            </a:rPr>
            <a:t>Abordar la implantación del español en los Estados Unidos y los cambios ocurridos hasta la actualidad</a:t>
          </a:r>
          <a:endParaRPr lang="en-US" sz="2000" dirty="0">
            <a:solidFill>
              <a:schemeClr val="tx1"/>
            </a:solidFill>
          </a:endParaRPr>
        </a:p>
      </dgm:t>
    </dgm:pt>
    <dgm:pt modelId="{FB4983F0-4B49-4AFA-BAC0-D91907D61262}" type="parTrans" cxnId="{2F8B4258-526F-4880-843F-A2C214345757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A4E2E5B8-058D-4A9C-92EC-142D2CCA6E5F}" type="sibTrans" cxnId="{2F8B4258-526F-4880-843F-A2C214345757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ABCBE7D4-6395-4704-B3EC-F12B099FEE5B}">
      <dgm:prSet custT="1"/>
      <dgm:spPr/>
      <dgm:t>
        <a:bodyPr/>
        <a:lstStyle/>
        <a:p>
          <a:r>
            <a:rPr lang="es-ES_tradnl" sz="2000" dirty="0">
              <a:solidFill>
                <a:schemeClr val="tx1"/>
              </a:solidFill>
            </a:rPr>
            <a:t>Analizar términos relevantes en relación con la lengua, como español, castellano, hispano, latino e hispánico</a:t>
          </a:r>
          <a:endParaRPr lang="en-US" sz="2000" dirty="0">
            <a:solidFill>
              <a:schemeClr val="tx1"/>
            </a:solidFill>
          </a:endParaRPr>
        </a:p>
      </dgm:t>
    </dgm:pt>
    <dgm:pt modelId="{46582074-A4DC-4533-B2EE-AF3187EA184D}" type="parTrans" cxnId="{B48A2465-04D1-4931-8CAA-CBE1EDA3CABC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D35AA879-FBDB-4F40-BA78-F0B5BB57EA0D}" type="sibTrans" cxnId="{B48A2465-04D1-4931-8CAA-CBE1EDA3CABC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64C4DA49-49D9-E448-AA08-20232174E9A4}" type="pres">
      <dgm:prSet presAssocID="{AA9FB3D9-358E-489B-B96C-38DCF0C2E895}" presName="linear" presStyleCnt="0">
        <dgm:presLayoutVars>
          <dgm:animLvl val="lvl"/>
          <dgm:resizeHandles val="exact"/>
        </dgm:presLayoutVars>
      </dgm:prSet>
      <dgm:spPr/>
    </dgm:pt>
    <dgm:pt modelId="{E6CCCAF0-80DD-BC4E-B4FE-ECFDC3AC3F65}" type="pres">
      <dgm:prSet presAssocID="{39A6DE96-A163-4D47-A0AB-4D6FDAA7838C}" presName="parentText" presStyleLbl="node1" presStyleIdx="0" presStyleCnt="7">
        <dgm:presLayoutVars>
          <dgm:chMax val="0"/>
          <dgm:bulletEnabled val="1"/>
        </dgm:presLayoutVars>
      </dgm:prSet>
      <dgm:spPr/>
    </dgm:pt>
    <dgm:pt modelId="{B924ED93-A0BE-EE42-91C2-686C5130F179}" type="pres">
      <dgm:prSet presAssocID="{9A64C4A7-A1B5-4E47-B1C3-F13E16B244CC}" presName="spacer" presStyleCnt="0"/>
      <dgm:spPr/>
    </dgm:pt>
    <dgm:pt modelId="{8EC38748-BDE1-C543-8BBF-1C2854034F7E}" type="pres">
      <dgm:prSet presAssocID="{1F3E4EDA-EC23-45E5-8C48-3195397BD487}" presName="parentText" presStyleLbl="node1" presStyleIdx="1" presStyleCnt="7">
        <dgm:presLayoutVars>
          <dgm:chMax val="0"/>
          <dgm:bulletEnabled val="1"/>
        </dgm:presLayoutVars>
      </dgm:prSet>
      <dgm:spPr/>
    </dgm:pt>
    <dgm:pt modelId="{CACC6864-F1F6-AC42-9625-1E14D9D975EC}" type="pres">
      <dgm:prSet presAssocID="{EEF35C49-8E6C-4271-8CA1-C59C774165D7}" presName="spacer" presStyleCnt="0"/>
      <dgm:spPr/>
    </dgm:pt>
    <dgm:pt modelId="{63FEFE4F-7544-0945-8E20-91E1BCD476AD}" type="pres">
      <dgm:prSet presAssocID="{8F2A5E6A-F7A6-4D6F-BF14-1948C69D9B0D}" presName="parentText" presStyleLbl="node1" presStyleIdx="2" presStyleCnt="7">
        <dgm:presLayoutVars>
          <dgm:chMax val="0"/>
          <dgm:bulletEnabled val="1"/>
        </dgm:presLayoutVars>
      </dgm:prSet>
      <dgm:spPr/>
    </dgm:pt>
    <dgm:pt modelId="{338EB1BD-15B7-9C44-BDC1-F71B2CAACF0B}" type="pres">
      <dgm:prSet presAssocID="{18AA5604-495F-4E5A-8896-D251CC450995}" presName="spacer" presStyleCnt="0"/>
      <dgm:spPr/>
    </dgm:pt>
    <dgm:pt modelId="{7E54CFA6-FD1A-EB46-BCCA-1EEB6EE9534D}" type="pres">
      <dgm:prSet presAssocID="{4704E969-613B-466C-8CB6-1B665AA7609C}" presName="parentText" presStyleLbl="node1" presStyleIdx="3" presStyleCnt="7">
        <dgm:presLayoutVars>
          <dgm:chMax val="0"/>
          <dgm:bulletEnabled val="1"/>
        </dgm:presLayoutVars>
      </dgm:prSet>
      <dgm:spPr/>
    </dgm:pt>
    <dgm:pt modelId="{6D63C17A-38B1-AD46-B1DB-4B9F21AEDDC1}" type="pres">
      <dgm:prSet presAssocID="{E305F0BD-B24C-432C-8FD7-99940E72DB9F}" presName="spacer" presStyleCnt="0"/>
      <dgm:spPr/>
    </dgm:pt>
    <dgm:pt modelId="{FBDE4C19-DA91-3647-B53F-0F52833734D0}" type="pres">
      <dgm:prSet presAssocID="{DB6F88A9-2946-41EE-A906-49AFE08D0A4E}" presName="parentText" presStyleLbl="node1" presStyleIdx="4" presStyleCnt="7">
        <dgm:presLayoutVars>
          <dgm:chMax val="0"/>
          <dgm:bulletEnabled val="1"/>
        </dgm:presLayoutVars>
      </dgm:prSet>
      <dgm:spPr/>
    </dgm:pt>
    <dgm:pt modelId="{0E571E63-856F-A449-B79C-A5B400A41F3A}" type="pres">
      <dgm:prSet presAssocID="{F05BD2A1-BF88-45AD-9A09-07F415F6FA27}" presName="spacer" presStyleCnt="0"/>
      <dgm:spPr/>
    </dgm:pt>
    <dgm:pt modelId="{AC52B2E7-5DA8-F74D-838F-0DA42265452B}" type="pres">
      <dgm:prSet presAssocID="{ACD06DD3-1CBE-4428-88A8-3B169CE7055C}" presName="parentText" presStyleLbl="node1" presStyleIdx="5" presStyleCnt="7">
        <dgm:presLayoutVars>
          <dgm:chMax val="0"/>
          <dgm:bulletEnabled val="1"/>
        </dgm:presLayoutVars>
      </dgm:prSet>
      <dgm:spPr/>
    </dgm:pt>
    <dgm:pt modelId="{7B854FC4-FE42-B94C-A414-4CCCAE54832A}" type="pres">
      <dgm:prSet presAssocID="{A4E2E5B8-058D-4A9C-92EC-142D2CCA6E5F}" presName="spacer" presStyleCnt="0"/>
      <dgm:spPr/>
    </dgm:pt>
    <dgm:pt modelId="{3EFFD2D4-6E04-0E42-9C8C-E9F4EE504601}" type="pres">
      <dgm:prSet presAssocID="{ABCBE7D4-6395-4704-B3EC-F12B099FEE5B}" presName="parentText" presStyleLbl="node1" presStyleIdx="6" presStyleCnt="7">
        <dgm:presLayoutVars>
          <dgm:chMax val="0"/>
          <dgm:bulletEnabled val="1"/>
        </dgm:presLayoutVars>
      </dgm:prSet>
      <dgm:spPr/>
    </dgm:pt>
  </dgm:ptLst>
  <dgm:cxnLst>
    <dgm:cxn modelId="{D3CFEE0C-8062-4D35-8FC8-55BFD05C3E77}" srcId="{AA9FB3D9-358E-489B-B96C-38DCF0C2E895}" destId="{1F3E4EDA-EC23-45E5-8C48-3195397BD487}" srcOrd="1" destOrd="0" parTransId="{86B8E0D1-B672-4BAD-8121-F0288B27A564}" sibTransId="{EEF35C49-8E6C-4271-8CA1-C59C774165D7}"/>
    <dgm:cxn modelId="{2B403014-63DB-E24E-A7FC-5C6316D13F61}" type="presOf" srcId="{4704E969-613B-466C-8CB6-1B665AA7609C}" destId="{7E54CFA6-FD1A-EB46-BCCA-1EEB6EE9534D}" srcOrd="0" destOrd="0" presId="urn:microsoft.com/office/officeart/2005/8/layout/vList2"/>
    <dgm:cxn modelId="{0255951B-84EF-4A76-8DC5-087EE0FA1240}" srcId="{AA9FB3D9-358E-489B-B96C-38DCF0C2E895}" destId="{8F2A5E6A-F7A6-4D6F-BF14-1948C69D9B0D}" srcOrd="2" destOrd="0" parTransId="{619BBC0F-FD4A-4286-BEEF-51F99651A8E3}" sibTransId="{18AA5604-495F-4E5A-8896-D251CC450995}"/>
    <dgm:cxn modelId="{B48A2465-04D1-4931-8CAA-CBE1EDA3CABC}" srcId="{AA9FB3D9-358E-489B-B96C-38DCF0C2E895}" destId="{ABCBE7D4-6395-4704-B3EC-F12B099FEE5B}" srcOrd="6" destOrd="0" parTransId="{46582074-A4DC-4533-B2EE-AF3187EA184D}" sibTransId="{D35AA879-FBDB-4F40-BA78-F0B5BB57EA0D}"/>
    <dgm:cxn modelId="{CD66F26B-5469-CE47-AECF-ECE978A85D83}" type="presOf" srcId="{8F2A5E6A-F7A6-4D6F-BF14-1948C69D9B0D}" destId="{63FEFE4F-7544-0945-8E20-91E1BCD476AD}" srcOrd="0" destOrd="0" presId="urn:microsoft.com/office/officeart/2005/8/layout/vList2"/>
    <dgm:cxn modelId="{0E957B50-C37B-974A-9982-6B74AB1FAF66}" type="presOf" srcId="{AA9FB3D9-358E-489B-B96C-38DCF0C2E895}" destId="{64C4DA49-49D9-E448-AA08-20232174E9A4}" srcOrd="0" destOrd="0" presId="urn:microsoft.com/office/officeart/2005/8/layout/vList2"/>
    <dgm:cxn modelId="{5CEFA653-06B3-184A-B575-DB4F8D1E802B}" type="presOf" srcId="{DB6F88A9-2946-41EE-A906-49AFE08D0A4E}" destId="{FBDE4C19-DA91-3647-B53F-0F52833734D0}" srcOrd="0" destOrd="0" presId="urn:microsoft.com/office/officeart/2005/8/layout/vList2"/>
    <dgm:cxn modelId="{61D00C76-F267-4253-A6F0-9C2557F717CA}" srcId="{AA9FB3D9-358E-489B-B96C-38DCF0C2E895}" destId="{DB6F88A9-2946-41EE-A906-49AFE08D0A4E}" srcOrd="4" destOrd="0" parTransId="{2716C874-1997-41E0-B4D8-C8D6E3C7758D}" sibTransId="{F05BD2A1-BF88-45AD-9A09-07F415F6FA27}"/>
    <dgm:cxn modelId="{2F8B4258-526F-4880-843F-A2C214345757}" srcId="{AA9FB3D9-358E-489B-B96C-38DCF0C2E895}" destId="{ACD06DD3-1CBE-4428-88A8-3B169CE7055C}" srcOrd="5" destOrd="0" parTransId="{FB4983F0-4B49-4AFA-BAC0-D91907D61262}" sibTransId="{A4E2E5B8-058D-4A9C-92EC-142D2CCA6E5F}"/>
    <dgm:cxn modelId="{57CC1359-E2CA-3E40-AC9D-1CDDCEBA9898}" type="presOf" srcId="{1F3E4EDA-EC23-45E5-8C48-3195397BD487}" destId="{8EC38748-BDE1-C543-8BBF-1C2854034F7E}" srcOrd="0" destOrd="0" presId="urn:microsoft.com/office/officeart/2005/8/layout/vList2"/>
    <dgm:cxn modelId="{8EB5B4A3-8139-0849-8575-957F60B2A799}" type="presOf" srcId="{ABCBE7D4-6395-4704-B3EC-F12B099FEE5B}" destId="{3EFFD2D4-6E04-0E42-9C8C-E9F4EE504601}" srcOrd="0" destOrd="0" presId="urn:microsoft.com/office/officeart/2005/8/layout/vList2"/>
    <dgm:cxn modelId="{D5D175BC-121A-456B-B1AB-B2CCA3C583AF}" srcId="{AA9FB3D9-358E-489B-B96C-38DCF0C2E895}" destId="{4704E969-613B-466C-8CB6-1B665AA7609C}" srcOrd="3" destOrd="0" parTransId="{E75D257B-08A1-4F3F-8498-5F148A57CE84}" sibTransId="{E305F0BD-B24C-432C-8FD7-99940E72DB9F}"/>
    <dgm:cxn modelId="{1FCB67C0-5CD1-534F-B385-362224BE8453}" type="presOf" srcId="{ACD06DD3-1CBE-4428-88A8-3B169CE7055C}" destId="{AC52B2E7-5DA8-F74D-838F-0DA42265452B}" srcOrd="0" destOrd="0" presId="urn:microsoft.com/office/officeart/2005/8/layout/vList2"/>
    <dgm:cxn modelId="{A0F0C8C5-36B7-814F-B490-BB370EDDF0D4}" type="presOf" srcId="{39A6DE96-A163-4D47-A0AB-4D6FDAA7838C}" destId="{E6CCCAF0-80DD-BC4E-B4FE-ECFDC3AC3F65}" srcOrd="0" destOrd="0" presId="urn:microsoft.com/office/officeart/2005/8/layout/vList2"/>
    <dgm:cxn modelId="{ED9026ED-AEA4-4D3E-AA42-3A5F138D3E1E}" srcId="{AA9FB3D9-358E-489B-B96C-38DCF0C2E895}" destId="{39A6DE96-A163-4D47-A0AB-4D6FDAA7838C}" srcOrd="0" destOrd="0" parTransId="{2A7EB5B7-56C0-4634-98B7-3312D2508AE3}" sibTransId="{9A64C4A7-A1B5-4E47-B1C3-F13E16B244CC}"/>
    <dgm:cxn modelId="{97BF9D0A-E743-6B4B-B017-9E244633EA5A}" type="presParOf" srcId="{64C4DA49-49D9-E448-AA08-20232174E9A4}" destId="{E6CCCAF0-80DD-BC4E-B4FE-ECFDC3AC3F65}" srcOrd="0" destOrd="0" presId="urn:microsoft.com/office/officeart/2005/8/layout/vList2"/>
    <dgm:cxn modelId="{D6116871-8333-6949-968D-94C136291F9E}" type="presParOf" srcId="{64C4DA49-49D9-E448-AA08-20232174E9A4}" destId="{B924ED93-A0BE-EE42-91C2-686C5130F179}" srcOrd="1" destOrd="0" presId="urn:microsoft.com/office/officeart/2005/8/layout/vList2"/>
    <dgm:cxn modelId="{3D4FD854-9CBE-1E4A-9AA5-ADA802766365}" type="presParOf" srcId="{64C4DA49-49D9-E448-AA08-20232174E9A4}" destId="{8EC38748-BDE1-C543-8BBF-1C2854034F7E}" srcOrd="2" destOrd="0" presId="urn:microsoft.com/office/officeart/2005/8/layout/vList2"/>
    <dgm:cxn modelId="{D57BD0EC-AC1A-FB45-B021-25834E677E5E}" type="presParOf" srcId="{64C4DA49-49D9-E448-AA08-20232174E9A4}" destId="{CACC6864-F1F6-AC42-9625-1E14D9D975EC}" srcOrd="3" destOrd="0" presId="urn:microsoft.com/office/officeart/2005/8/layout/vList2"/>
    <dgm:cxn modelId="{E47B1EBD-B496-BF4F-BEBA-F1A6A2648900}" type="presParOf" srcId="{64C4DA49-49D9-E448-AA08-20232174E9A4}" destId="{63FEFE4F-7544-0945-8E20-91E1BCD476AD}" srcOrd="4" destOrd="0" presId="urn:microsoft.com/office/officeart/2005/8/layout/vList2"/>
    <dgm:cxn modelId="{978BAFA4-7E7E-C74B-BFDA-10426F5ABC40}" type="presParOf" srcId="{64C4DA49-49D9-E448-AA08-20232174E9A4}" destId="{338EB1BD-15B7-9C44-BDC1-F71B2CAACF0B}" srcOrd="5" destOrd="0" presId="urn:microsoft.com/office/officeart/2005/8/layout/vList2"/>
    <dgm:cxn modelId="{4BBF86ED-6CEC-C445-B97A-396D19F8622E}" type="presParOf" srcId="{64C4DA49-49D9-E448-AA08-20232174E9A4}" destId="{7E54CFA6-FD1A-EB46-BCCA-1EEB6EE9534D}" srcOrd="6" destOrd="0" presId="urn:microsoft.com/office/officeart/2005/8/layout/vList2"/>
    <dgm:cxn modelId="{66B677B8-8A61-8B4A-99C6-12C06B9CE19C}" type="presParOf" srcId="{64C4DA49-49D9-E448-AA08-20232174E9A4}" destId="{6D63C17A-38B1-AD46-B1DB-4B9F21AEDDC1}" srcOrd="7" destOrd="0" presId="urn:microsoft.com/office/officeart/2005/8/layout/vList2"/>
    <dgm:cxn modelId="{A9209F28-7405-4840-9104-E259B0A89D39}" type="presParOf" srcId="{64C4DA49-49D9-E448-AA08-20232174E9A4}" destId="{FBDE4C19-DA91-3647-B53F-0F52833734D0}" srcOrd="8" destOrd="0" presId="urn:microsoft.com/office/officeart/2005/8/layout/vList2"/>
    <dgm:cxn modelId="{9E73A5EB-476F-4640-B5BA-A78B9A10EB39}" type="presParOf" srcId="{64C4DA49-49D9-E448-AA08-20232174E9A4}" destId="{0E571E63-856F-A449-B79C-A5B400A41F3A}" srcOrd="9" destOrd="0" presId="urn:microsoft.com/office/officeart/2005/8/layout/vList2"/>
    <dgm:cxn modelId="{B51BD52B-0653-6E40-8F9B-B15EDD4A186B}" type="presParOf" srcId="{64C4DA49-49D9-E448-AA08-20232174E9A4}" destId="{AC52B2E7-5DA8-F74D-838F-0DA42265452B}" srcOrd="10" destOrd="0" presId="urn:microsoft.com/office/officeart/2005/8/layout/vList2"/>
    <dgm:cxn modelId="{E57A3663-11AA-2A46-92C0-46FF57E382DF}" type="presParOf" srcId="{64C4DA49-49D9-E448-AA08-20232174E9A4}" destId="{7B854FC4-FE42-B94C-A414-4CCCAE54832A}" srcOrd="11" destOrd="0" presId="urn:microsoft.com/office/officeart/2005/8/layout/vList2"/>
    <dgm:cxn modelId="{9B7AD6A4-1733-264F-82B9-0D35DAB3F2A2}" type="presParOf" srcId="{64C4DA49-49D9-E448-AA08-20232174E9A4}" destId="{3EFFD2D4-6E04-0E42-9C8C-E9F4EE504601}" srcOrd="1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1087FE0C-BA61-47FD-91D3-998524BD9BAE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FCD4C416-0A1A-4AAC-8934-4EF95FB72817}">
      <dgm:prSet custT="1"/>
      <dgm:spPr/>
      <dgm:t>
        <a:bodyPr/>
        <a:lstStyle/>
        <a:p>
          <a:pPr>
            <a:spcBef>
              <a:spcPts val="600"/>
            </a:spcBef>
            <a:spcAft>
              <a:spcPts val="600"/>
            </a:spcAft>
          </a:pPr>
          <a:r>
            <a:rPr lang="es-ES_tradnl" sz="2400" dirty="0">
              <a:solidFill>
                <a:schemeClr val="tx1"/>
              </a:solidFill>
            </a:rPr>
            <a:t>1492: Cristóbal Colón y la conquista de América</a:t>
          </a:r>
          <a:endParaRPr lang="en-US" sz="2400" dirty="0">
            <a:solidFill>
              <a:schemeClr val="tx1"/>
            </a:solidFill>
          </a:endParaRPr>
        </a:p>
      </dgm:t>
    </dgm:pt>
    <dgm:pt modelId="{BBE7B382-91E5-4E33-9DB2-0F909FBB705E}" type="parTrans" cxnId="{EC701FE7-4E31-4773-8CB1-BC0369D74025}">
      <dgm:prSet/>
      <dgm:spPr/>
      <dgm:t>
        <a:bodyPr/>
        <a:lstStyle/>
        <a:p>
          <a:pPr>
            <a:spcBef>
              <a:spcPts val="0"/>
            </a:spcBef>
            <a:spcAft>
              <a:spcPts val="0"/>
            </a:spcAft>
          </a:pPr>
          <a:endParaRPr lang="en-US"/>
        </a:p>
      </dgm:t>
    </dgm:pt>
    <dgm:pt modelId="{AABC9B63-C372-4E4D-A973-367525F25B8B}" type="sibTrans" cxnId="{EC701FE7-4E31-4773-8CB1-BC0369D74025}">
      <dgm:prSet/>
      <dgm:spPr/>
      <dgm:t>
        <a:bodyPr/>
        <a:lstStyle/>
        <a:p>
          <a:pPr>
            <a:spcBef>
              <a:spcPts val="0"/>
            </a:spcBef>
            <a:spcAft>
              <a:spcPts val="0"/>
            </a:spcAft>
          </a:pPr>
          <a:endParaRPr lang="en-US"/>
        </a:p>
      </dgm:t>
    </dgm:pt>
    <dgm:pt modelId="{B53A9DBC-C98D-4210-93FF-39457392C93A}">
      <dgm:prSet custT="1"/>
      <dgm:spPr/>
      <dgm:t>
        <a:bodyPr/>
        <a:lstStyle/>
        <a:p>
          <a:pPr marL="12700" lvl="1" indent="0" defTabSz="889000">
            <a:lnSpc>
              <a:spcPts val="2500"/>
            </a:lnSpc>
            <a:spcBef>
              <a:spcPts val="0"/>
            </a:spcBef>
            <a:spcAft>
              <a:spcPts val="0"/>
            </a:spcAft>
            <a:tabLst>
              <a:tab pos="227013" algn="l"/>
              <a:tab pos="279400" algn="l"/>
            </a:tabLst>
          </a:pPr>
          <a:r>
            <a:rPr lang="es-ES_tradnl" sz="2000"/>
            <a:t> Entre finales del s. XV y mediados del XVI se conquistó el resto</a:t>
          </a:r>
          <a:endParaRPr lang="en-US" sz="2000"/>
        </a:p>
      </dgm:t>
    </dgm:pt>
    <dgm:pt modelId="{34896BB3-89D6-4576-8496-D54B9A0A1D64}" type="parTrans" cxnId="{70965C1F-360B-4654-91C9-84020AEBCB44}">
      <dgm:prSet/>
      <dgm:spPr/>
      <dgm:t>
        <a:bodyPr/>
        <a:lstStyle/>
        <a:p>
          <a:pPr>
            <a:spcBef>
              <a:spcPts val="0"/>
            </a:spcBef>
            <a:spcAft>
              <a:spcPts val="0"/>
            </a:spcAft>
          </a:pPr>
          <a:endParaRPr lang="en-US"/>
        </a:p>
      </dgm:t>
    </dgm:pt>
    <dgm:pt modelId="{B2516838-7D86-4A76-824F-A3D66EA02DD8}" type="sibTrans" cxnId="{70965C1F-360B-4654-91C9-84020AEBCB44}">
      <dgm:prSet/>
      <dgm:spPr/>
      <dgm:t>
        <a:bodyPr/>
        <a:lstStyle/>
        <a:p>
          <a:pPr>
            <a:spcBef>
              <a:spcPts val="0"/>
            </a:spcBef>
            <a:spcAft>
              <a:spcPts val="0"/>
            </a:spcAft>
          </a:pPr>
          <a:endParaRPr lang="en-US"/>
        </a:p>
      </dgm:t>
    </dgm:pt>
    <dgm:pt modelId="{731CA823-4953-4C5F-B541-D46A2D01565D}">
      <dgm:prSet custT="1"/>
      <dgm:spPr/>
      <dgm:t>
        <a:bodyPr/>
        <a:lstStyle/>
        <a:p>
          <a:pPr marL="12700" lvl="1" indent="0" defTabSz="889000">
            <a:lnSpc>
              <a:spcPts val="2500"/>
            </a:lnSpc>
            <a:spcBef>
              <a:spcPts val="0"/>
            </a:spcBef>
            <a:spcAft>
              <a:spcPts val="0"/>
            </a:spcAft>
            <a:tabLst>
              <a:tab pos="227013" algn="l"/>
              <a:tab pos="279400" algn="l"/>
            </a:tabLst>
          </a:pPr>
          <a:r>
            <a:rPr lang="es-ES_tradnl" sz="2000" dirty="0"/>
            <a:t> No todas las zonas fueron dominadas en el período colonial</a:t>
          </a:r>
          <a:endParaRPr lang="en-US" sz="2000" dirty="0"/>
        </a:p>
      </dgm:t>
    </dgm:pt>
    <dgm:pt modelId="{786AD552-58D2-436A-B4C6-4FFD45859D81}" type="parTrans" cxnId="{83419A67-6FAD-4455-A49D-10487537670D}">
      <dgm:prSet/>
      <dgm:spPr/>
      <dgm:t>
        <a:bodyPr/>
        <a:lstStyle/>
        <a:p>
          <a:pPr>
            <a:spcBef>
              <a:spcPts val="0"/>
            </a:spcBef>
            <a:spcAft>
              <a:spcPts val="0"/>
            </a:spcAft>
          </a:pPr>
          <a:endParaRPr lang="en-US"/>
        </a:p>
      </dgm:t>
    </dgm:pt>
    <dgm:pt modelId="{FC330B04-0865-4277-A3FD-836633958663}" type="sibTrans" cxnId="{83419A67-6FAD-4455-A49D-10487537670D}">
      <dgm:prSet/>
      <dgm:spPr/>
      <dgm:t>
        <a:bodyPr/>
        <a:lstStyle/>
        <a:p>
          <a:pPr>
            <a:spcBef>
              <a:spcPts val="0"/>
            </a:spcBef>
            <a:spcAft>
              <a:spcPts val="0"/>
            </a:spcAft>
          </a:pPr>
          <a:endParaRPr lang="en-US"/>
        </a:p>
      </dgm:t>
    </dgm:pt>
    <dgm:pt modelId="{2DA8F4F2-F739-4234-B4F5-5166FCEF627F}">
      <dgm:prSet custT="1"/>
      <dgm:spPr/>
      <dgm:t>
        <a:bodyPr/>
        <a:lstStyle/>
        <a:p>
          <a:pPr>
            <a:spcBef>
              <a:spcPts val="0"/>
            </a:spcBef>
            <a:spcAft>
              <a:spcPts val="0"/>
            </a:spcAft>
          </a:pPr>
          <a:r>
            <a:rPr lang="es-ES_tradnl" sz="2400" dirty="0">
              <a:solidFill>
                <a:schemeClr val="tx1"/>
              </a:solidFill>
            </a:rPr>
            <a:t>La castellanización de América fue desigual y progresiva en la colonia y en la etapa republicana</a:t>
          </a:r>
        </a:p>
      </dgm:t>
    </dgm:pt>
    <dgm:pt modelId="{22D7CEB2-8D2A-44F8-937C-155F4629EC4B}" type="parTrans" cxnId="{3514D84F-9E0B-40AF-AA50-A67AA886B24E}">
      <dgm:prSet/>
      <dgm:spPr/>
      <dgm:t>
        <a:bodyPr/>
        <a:lstStyle/>
        <a:p>
          <a:pPr>
            <a:spcBef>
              <a:spcPts val="0"/>
            </a:spcBef>
            <a:spcAft>
              <a:spcPts val="0"/>
            </a:spcAft>
          </a:pPr>
          <a:endParaRPr lang="en-US"/>
        </a:p>
      </dgm:t>
    </dgm:pt>
    <dgm:pt modelId="{1BFBA422-AFC8-4458-8322-CDED75E38510}" type="sibTrans" cxnId="{3514D84F-9E0B-40AF-AA50-A67AA886B24E}">
      <dgm:prSet/>
      <dgm:spPr/>
      <dgm:t>
        <a:bodyPr/>
        <a:lstStyle/>
        <a:p>
          <a:pPr>
            <a:spcBef>
              <a:spcPts val="0"/>
            </a:spcBef>
            <a:spcAft>
              <a:spcPts val="0"/>
            </a:spcAft>
          </a:pPr>
          <a:endParaRPr lang="en-US"/>
        </a:p>
      </dgm:t>
    </dgm:pt>
    <dgm:pt modelId="{1AA18320-AFED-C74F-AA3B-19D7C18DB1FF}">
      <dgm:prSet custT="1"/>
      <dgm:spPr/>
      <dgm:t>
        <a:bodyPr/>
        <a:lstStyle/>
        <a:p>
          <a:pPr marL="12700" lvl="1" indent="0" defTabSz="889000">
            <a:lnSpc>
              <a:spcPts val="2500"/>
            </a:lnSpc>
            <a:spcBef>
              <a:spcPts val="0"/>
            </a:spcBef>
            <a:spcAft>
              <a:spcPts val="0"/>
            </a:spcAft>
            <a:tabLst>
              <a:tab pos="227013" algn="l"/>
              <a:tab pos="279400" algn="l"/>
            </a:tabLst>
          </a:pPr>
          <a:r>
            <a:rPr lang="en-US" sz="2000" dirty="0"/>
            <a:t> </a:t>
          </a:r>
          <a:r>
            <a:rPr lang="en-US" sz="2000" dirty="0" err="1"/>
            <a:t>Centroamérica</a:t>
          </a:r>
          <a:r>
            <a:rPr lang="en-US" sz="2000" dirty="0"/>
            <a:t>, Perú y México </a:t>
          </a:r>
          <a:r>
            <a:rPr lang="en-US" sz="2000" dirty="0" err="1"/>
            <a:t>fueron</a:t>
          </a:r>
          <a:r>
            <a:rPr lang="en-US" sz="2000" dirty="0"/>
            <a:t> </a:t>
          </a:r>
          <a:r>
            <a:rPr lang="en-US" sz="2000" dirty="0" err="1"/>
            <a:t>sometidos</a:t>
          </a:r>
          <a:r>
            <a:rPr lang="en-US" sz="2000" dirty="0"/>
            <a:t> </a:t>
          </a:r>
          <a:r>
            <a:rPr lang="en-US" sz="2000" dirty="0" err="1"/>
            <a:t>en</a:t>
          </a:r>
          <a:r>
            <a:rPr lang="en-US" sz="2000" dirty="0"/>
            <a:t> </a:t>
          </a:r>
          <a:r>
            <a:rPr lang="en-US" sz="2000" dirty="0" err="1"/>
            <a:t>el</a:t>
          </a:r>
          <a:r>
            <a:rPr lang="en-US" sz="2000" dirty="0"/>
            <a:t> s. XVI</a:t>
          </a:r>
        </a:p>
      </dgm:t>
    </dgm:pt>
    <dgm:pt modelId="{615857A9-4E69-BF46-A8AF-1F326081C94F}" type="parTrans" cxnId="{855DDC60-EE66-2744-9F29-58BEF6099B82}">
      <dgm:prSet/>
      <dgm:spPr/>
      <dgm:t>
        <a:bodyPr/>
        <a:lstStyle/>
        <a:p>
          <a:endParaRPr lang="en-US"/>
        </a:p>
      </dgm:t>
    </dgm:pt>
    <dgm:pt modelId="{1808C5DC-6245-8147-83A6-CEF892D3A166}" type="sibTrans" cxnId="{855DDC60-EE66-2744-9F29-58BEF6099B82}">
      <dgm:prSet/>
      <dgm:spPr/>
      <dgm:t>
        <a:bodyPr/>
        <a:lstStyle/>
        <a:p>
          <a:endParaRPr lang="en-US"/>
        </a:p>
      </dgm:t>
    </dgm:pt>
    <dgm:pt modelId="{E9C240D4-B28E-7E48-AE4E-AD854451AB95}">
      <dgm:prSet custT="1"/>
      <dgm:spPr/>
      <dgm:t>
        <a:bodyPr/>
        <a:lstStyle/>
        <a:p>
          <a:pPr marL="12700" lvl="1" indent="0" defTabSz="889000">
            <a:lnSpc>
              <a:spcPts val="2500"/>
            </a:lnSpc>
            <a:spcBef>
              <a:spcPts val="0"/>
            </a:spcBef>
            <a:spcAft>
              <a:spcPts val="0"/>
            </a:spcAft>
            <a:tabLst>
              <a:tab pos="227013" algn="l"/>
              <a:tab pos="279400" algn="l"/>
            </a:tabLst>
          </a:pPr>
          <a:r>
            <a:rPr lang="en-US" sz="2000"/>
            <a:t> La conquista sistemática comenzó en 1502</a:t>
          </a:r>
        </a:p>
      </dgm:t>
    </dgm:pt>
    <dgm:pt modelId="{734CC6C3-23D2-6049-A968-B40ABE83FBE7}" type="parTrans" cxnId="{4118CA7D-00B7-DB49-9044-D33E4FB339EA}">
      <dgm:prSet/>
      <dgm:spPr/>
      <dgm:t>
        <a:bodyPr/>
        <a:lstStyle/>
        <a:p>
          <a:endParaRPr lang="en-US"/>
        </a:p>
      </dgm:t>
    </dgm:pt>
    <dgm:pt modelId="{BFC3FFC7-D6A6-614A-8FE5-6E76ECFF0473}" type="sibTrans" cxnId="{4118CA7D-00B7-DB49-9044-D33E4FB339EA}">
      <dgm:prSet/>
      <dgm:spPr/>
      <dgm:t>
        <a:bodyPr/>
        <a:lstStyle/>
        <a:p>
          <a:endParaRPr lang="en-US"/>
        </a:p>
      </dgm:t>
    </dgm:pt>
    <dgm:pt modelId="{723FCA19-73A1-2B43-BCE4-08DA0AF16227}">
      <dgm:prSet custT="1"/>
      <dgm:spPr/>
      <dgm:t>
        <a:bodyPr/>
        <a:lstStyle/>
        <a:p>
          <a:pPr marL="12700" lvl="1" indent="0" defTabSz="889000">
            <a:lnSpc>
              <a:spcPts val="2500"/>
            </a:lnSpc>
            <a:spcBef>
              <a:spcPts val="0"/>
            </a:spcBef>
            <a:spcAft>
              <a:spcPts val="0"/>
            </a:spcAft>
            <a:tabLst>
              <a:tab pos="227013" algn="l"/>
              <a:tab pos="279400" algn="l"/>
            </a:tabLst>
          </a:pPr>
          <a:r>
            <a:rPr lang="es-ES_tradnl" sz="2000"/>
            <a:t> En las dos décadas siguientes se produjo la colonización del Caribe</a:t>
          </a:r>
          <a:endParaRPr lang="en-US" sz="2000"/>
        </a:p>
      </dgm:t>
    </dgm:pt>
    <dgm:pt modelId="{7C7C799A-4B86-FE4E-A235-73D01EBD8727}" type="parTrans" cxnId="{2348010D-DC4E-6E4B-9F34-8CCF71CDF61E}">
      <dgm:prSet/>
      <dgm:spPr/>
      <dgm:t>
        <a:bodyPr/>
        <a:lstStyle/>
        <a:p>
          <a:endParaRPr lang="en-US"/>
        </a:p>
      </dgm:t>
    </dgm:pt>
    <dgm:pt modelId="{BD576749-74B1-CC45-94EB-48A31DDD0A56}" type="sibTrans" cxnId="{2348010D-DC4E-6E4B-9F34-8CCF71CDF61E}">
      <dgm:prSet/>
      <dgm:spPr/>
      <dgm:t>
        <a:bodyPr/>
        <a:lstStyle/>
        <a:p>
          <a:endParaRPr lang="en-US"/>
        </a:p>
      </dgm:t>
    </dgm:pt>
    <dgm:pt modelId="{383A4790-B7A8-C14C-B189-A9BD090BA6CA}">
      <dgm:prSet custT="1"/>
      <dgm:spPr/>
      <dgm:t>
        <a:bodyPr/>
        <a:lstStyle/>
        <a:p>
          <a:pPr marL="12700" lvl="1" indent="0" defTabSz="889000">
            <a:lnSpc>
              <a:spcPts val="2500"/>
            </a:lnSpc>
            <a:spcBef>
              <a:spcPts val="0"/>
            </a:spcBef>
            <a:spcAft>
              <a:spcPts val="600"/>
            </a:spcAft>
            <a:tabLst>
              <a:tab pos="227013" algn="l"/>
              <a:tab pos="279400" algn="l"/>
            </a:tabLst>
          </a:pPr>
          <a:r>
            <a:rPr lang="es-ES_tradnl" sz="2000" dirty="0"/>
            <a:t>El S de Chile y Argentina se conquistaron en el período independiente</a:t>
          </a:r>
          <a:endParaRPr lang="en-US" sz="2000" dirty="0"/>
        </a:p>
      </dgm:t>
    </dgm:pt>
    <dgm:pt modelId="{40DDCB08-143B-8A41-AE9E-6589FEC64AFB}" type="parTrans" cxnId="{5A0539D5-7FA1-1D4A-9179-944BB1FFD584}">
      <dgm:prSet/>
      <dgm:spPr/>
      <dgm:t>
        <a:bodyPr/>
        <a:lstStyle/>
        <a:p>
          <a:endParaRPr lang="en-US"/>
        </a:p>
      </dgm:t>
    </dgm:pt>
    <dgm:pt modelId="{14E81023-8E87-0949-8FEC-76742D68654F}" type="sibTrans" cxnId="{5A0539D5-7FA1-1D4A-9179-944BB1FFD584}">
      <dgm:prSet/>
      <dgm:spPr/>
      <dgm:t>
        <a:bodyPr/>
        <a:lstStyle/>
        <a:p>
          <a:endParaRPr lang="en-US"/>
        </a:p>
      </dgm:t>
    </dgm:pt>
    <dgm:pt modelId="{17CCDA3E-642A-684E-AB4B-5459B10A7094}">
      <dgm:prSet custT="1"/>
      <dgm:spPr/>
      <dgm:t>
        <a:bodyPr/>
        <a:lstStyle/>
        <a:p>
          <a:pPr marL="12700" indent="0">
            <a:spcBef>
              <a:spcPts val="0"/>
            </a:spcBef>
            <a:spcAft>
              <a:spcPts val="0"/>
            </a:spcAft>
            <a:tabLst/>
          </a:pPr>
          <a:r>
            <a:rPr lang="es-ES_tradnl" sz="2400" dirty="0">
              <a:solidFill>
                <a:schemeClr val="tx1"/>
              </a:solidFill>
            </a:rPr>
            <a:t>Las diferencias entre las variedades del español latinoamericano están condicionadas por:</a:t>
          </a:r>
        </a:p>
      </dgm:t>
    </dgm:pt>
    <dgm:pt modelId="{9AD1787F-F437-3346-87C9-0FCDC5978B75}" type="sibTrans" cxnId="{BF50D443-8124-5644-9520-53608488B165}">
      <dgm:prSet/>
      <dgm:spPr/>
      <dgm:t>
        <a:bodyPr/>
        <a:lstStyle/>
        <a:p>
          <a:endParaRPr lang="en-US"/>
        </a:p>
      </dgm:t>
    </dgm:pt>
    <dgm:pt modelId="{1669B319-5A31-0749-B1D2-24412D491679}" type="parTrans" cxnId="{BF50D443-8124-5644-9520-53608488B165}">
      <dgm:prSet/>
      <dgm:spPr/>
      <dgm:t>
        <a:bodyPr/>
        <a:lstStyle/>
        <a:p>
          <a:endParaRPr lang="en-US"/>
        </a:p>
      </dgm:t>
    </dgm:pt>
    <dgm:pt modelId="{2B2368EA-1A7F-9F49-B18D-B0DA4300FB51}">
      <dgm:prSet custT="1"/>
      <dgm:spPr/>
      <dgm:t>
        <a:bodyPr/>
        <a:lstStyle/>
        <a:p>
          <a:pPr marL="12700" indent="0">
            <a:spcBef>
              <a:spcPts val="300"/>
            </a:spcBef>
            <a:spcAft>
              <a:spcPts val="0"/>
            </a:spcAft>
            <a:tabLst/>
          </a:pPr>
          <a:r>
            <a:rPr lang="es-ES_tradnl" sz="2000"/>
            <a:t> el desfase cronológico en la imposición del español</a:t>
          </a:r>
        </a:p>
      </dgm:t>
    </dgm:pt>
    <dgm:pt modelId="{0CA63E27-0DB7-C149-A187-7EDEC0FE1BD6}" type="parTrans" cxnId="{EFA5BDD6-BC7A-1C4A-897F-D0A7645030A0}">
      <dgm:prSet/>
      <dgm:spPr/>
      <dgm:t>
        <a:bodyPr/>
        <a:lstStyle/>
        <a:p>
          <a:endParaRPr lang="en-US"/>
        </a:p>
      </dgm:t>
    </dgm:pt>
    <dgm:pt modelId="{65AA5DB3-C170-A749-8011-3935F480FB19}" type="sibTrans" cxnId="{EFA5BDD6-BC7A-1C4A-897F-D0A7645030A0}">
      <dgm:prSet/>
      <dgm:spPr/>
      <dgm:t>
        <a:bodyPr/>
        <a:lstStyle/>
        <a:p>
          <a:endParaRPr lang="en-US"/>
        </a:p>
      </dgm:t>
    </dgm:pt>
    <dgm:pt modelId="{88B42946-0E7B-C445-8045-3464566DF01B}">
      <dgm:prSet custT="1"/>
      <dgm:spPr/>
      <dgm:t>
        <a:bodyPr/>
        <a:lstStyle/>
        <a:p>
          <a:pPr marL="12700" indent="0">
            <a:spcBef>
              <a:spcPts val="300"/>
            </a:spcBef>
            <a:spcAft>
              <a:spcPts val="0"/>
            </a:spcAft>
            <a:tabLst/>
          </a:pPr>
          <a:r>
            <a:rPr lang="es-ES_tradnl" sz="2000"/>
            <a:t> la inmensidad del territorio</a:t>
          </a:r>
        </a:p>
      </dgm:t>
    </dgm:pt>
    <dgm:pt modelId="{8C04BAB3-0F84-BC4B-B61A-F158E518DCBA}" type="parTrans" cxnId="{9FA11C3C-0458-6042-AA65-9DD9002E7063}">
      <dgm:prSet/>
      <dgm:spPr/>
      <dgm:t>
        <a:bodyPr/>
        <a:lstStyle/>
        <a:p>
          <a:endParaRPr lang="en-US"/>
        </a:p>
      </dgm:t>
    </dgm:pt>
    <dgm:pt modelId="{B569177E-D42B-9F47-AC06-05D11075B6B8}" type="sibTrans" cxnId="{9FA11C3C-0458-6042-AA65-9DD9002E7063}">
      <dgm:prSet/>
      <dgm:spPr/>
      <dgm:t>
        <a:bodyPr/>
        <a:lstStyle/>
        <a:p>
          <a:endParaRPr lang="en-US"/>
        </a:p>
      </dgm:t>
    </dgm:pt>
    <dgm:pt modelId="{EF769C68-3D51-4E47-A34E-CAB0415476B7}">
      <dgm:prSet custT="1"/>
      <dgm:spPr/>
      <dgm:t>
        <a:bodyPr/>
        <a:lstStyle/>
        <a:p>
          <a:pPr marL="12700" indent="0">
            <a:spcBef>
              <a:spcPts val="300"/>
            </a:spcBef>
            <a:spcAft>
              <a:spcPts val="0"/>
            </a:spcAft>
          </a:pPr>
          <a:r>
            <a:rPr lang="es-ES_tradnl" sz="2000" dirty="0"/>
            <a:t> los procesos de conquista y colonización</a:t>
          </a:r>
        </a:p>
      </dgm:t>
    </dgm:pt>
    <dgm:pt modelId="{DC267055-2032-C344-BE89-B6B6D85A4D96}" type="parTrans" cxnId="{85969E44-C61F-D74A-A8C3-4B1DAA04FB91}">
      <dgm:prSet/>
      <dgm:spPr/>
      <dgm:t>
        <a:bodyPr/>
        <a:lstStyle/>
        <a:p>
          <a:endParaRPr lang="en-US"/>
        </a:p>
      </dgm:t>
    </dgm:pt>
    <dgm:pt modelId="{903BC593-D42B-8B4E-BD23-EF89FE0CC10A}" type="sibTrans" cxnId="{85969E44-C61F-D74A-A8C3-4B1DAA04FB91}">
      <dgm:prSet/>
      <dgm:spPr/>
      <dgm:t>
        <a:bodyPr/>
        <a:lstStyle/>
        <a:p>
          <a:endParaRPr lang="en-US"/>
        </a:p>
      </dgm:t>
    </dgm:pt>
    <dgm:pt modelId="{F4EE0A9C-1665-8647-BCB3-70BC39A9F42E}" type="pres">
      <dgm:prSet presAssocID="{1087FE0C-BA61-47FD-91D3-998524BD9BAE}" presName="linear" presStyleCnt="0">
        <dgm:presLayoutVars>
          <dgm:animLvl val="lvl"/>
          <dgm:resizeHandles val="exact"/>
        </dgm:presLayoutVars>
      </dgm:prSet>
      <dgm:spPr/>
    </dgm:pt>
    <dgm:pt modelId="{52007BDE-BCAE-0D4D-BA9C-71FBED8AE2E6}" type="pres">
      <dgm:prSet presAssocID="{FCD4C416-0A1A-4AAC-8934-4EF95FB72817}" presName="parentText" presStyleLbl="node1" presStyleIdx="0" presStyleCnt="3" custScaleY="54955" custLinFactNeighborY="-3483">
        <dgm:presLayoutVars>
          <dgm:chMax val="0"/>
          <dgm:bulletEnabled val="1"/>
        </dgm:presLayoutVars>
      </dgm:prSet>
      <dgm:spPr/>
    </dgm:pt>
    <dgm:pt modelId="{BDF0159E-17A2-E54F-92A6-32F4F87C0609}" type="pres">
      <dgm:prSet presAssocID="{FCD4C416-0A1A-4AAC-8934-4EF95FB72817}" presName="childText" presStyleLbl="revTx" presStyleIdx="0" presStyleCnt="2" custScaleX="98581" custScaleY="87914" custLinFactNeighborY="-4242">
        <dgm:presLayoutVars>
          <dgm:bulletEnabled val="1"/>
        </dgm:presLayoutVars>
      </dgm:prSet>
      <dgm:spPr/>
    </dgm:pt>
    <dgm:pt modelId="{B60288FB-D65C-BC45-AE70-8195E7E72EB7}" type="pres">
      <dgm:prSet presAssocID="{2DA8F4F2-F739-4234-B4F5-5166FCEF627F}" presName="parentText" presStyleLbl="node1" presStyleIdx="1" presStyleCnt="3" custScaleY="67376" custLinFactY="4130" custLinFactNeighborY="100000">
        <dgm:presLayoutVars>
          <dgm:chMax val="0"/>
          <dgm:bulletEnabled val="1"/>
        </dgm:presLayoutVars>
      </dgm:prSet>
      <dgm:spPr/>
    </dgm:pt>
    <dgm:pt modelId="{7C2029AB-BAB5-3E4F-8520-B48E0D99EA78}" type="pres">
      <dgm:prSet presAssocID="{1BFBA422-AFC8-4458-8322-CDED75E38510}" presName="spacer" presStyleCnt="0"/>
      <dgm:spPr/>
    </dgm:pt>
    <dgm:pt modelId="{CF80076F-E477-3645-8759-A741DC9A8238}" type="pres">
      <dgm:prSet presAssocID="{17CCDA3E-642A-684E-AB4B-5459B10A7094}" presName="parentText" presStyleLbl="node1" presStyleIdx="2" presStyleCnt="3" custScaleY="71728" custLinFactNeighborY="4620">
        <dgm:presLayoutVars>
          <dgm:chMax val="0"/>
          <dgm:bulletEnabled val="1"/>
        </dgm:presLayoutVars>
      </dgm:prSet>
      <dgm:spPr/>
    </dgm:pt>
    <dgm:pt modelId="{FE9DA792-0527-CC40-BB41-59C5A95E159A}" type="pres">
      <dgm:prSet presAssocID="{17CCDA3E-642A-684E-AB4B-5459B10A7094}" presName="childText" presStyleLbl="revTx" presStyleIdx="1" presStyleCnt="2" custScaleY="85846" custLinFactNeighborY="2779">
        <dgm:presLayoutVars>
          <dgm:bulletEnabled val="1"/>
        </dgm:presLayoutVars>
      </dgm:prSet>
      <dgm:spPr/>
    </dgm:pt>
  </dgm:ptLst>
  <dgm:cxnLst>
    <dgm:cxn modelId="{2348010D-DC4E-6E4B-9F34-8CCF71CDF61E}" srcId="{FCD4C416-0A1A-4AAC-8934-4EF95FB72817}" destId="{723FCA19-73A1-2B43-BCE4-08DA0AF16227}" srcOrd="0" destOrd="0" parTransId="{7C7C799A-4B86-FE4E-A235-73D01EBD8727}" sibTransId="{BD576749-74B1-CC45-94EB-48A31DDD0A56}"/>
    <dgm:cxn modelId="{70965C1F-360B-4654-91C9-84020AEBCB44}" srcId="{FCD4C416-0A1A-4AAC-8934-4EF95FB72817}" destId="{B53A9DBC-C98D-4210-93FF-39457392C93A}" srcOrd="3" destOrd="0" parTransId="{34896BB3-89D6-4576-8496-D54B9A0A1D64}" sibTransId="{B2516838-7D86-4A76-824F-A3D66EA02DD8}"/>
    <dgm:cxn modelId="{E0A79520-4256-AF4F-A803-51548E2239C6}" type="presOf" srcId="{731CA823-4953-4C5F-B541-D46A2D01565D}" destId="{BDF0159E-17A2-E54F-92A6-32F4F87C0609}" srcOrd="0" destOrd="4" presId="urn:microsoft.com/office/officeart/2005/8/layout/vList2"/>
    <dgm:cxn modelId="{86A6C12A-20B8-9743-9857-A3EB591BD34E}" type="presOf" srcId="{1AA18320-AFED-C74F-AA3B-19D7C18DB1FF}" destId="{BDF0159E-17A2-E54F-92A6-32F4F87C0609}" srcOrd="0" destOrd="2" presId="urn:microsoft.com/office/officeart/2005/8/layout/vList2"/>
    <dgm:cxn modelId="{45D0C62B-9D40-814C-8DCE-8B82DAA01191}" type="presOf" srcId="{2B2368EA-1A7F-9F49-B18D-B0DA4300FB51}" destId="{FE9DA792-0527-CC40-BB41-59C5A95E159A}" srcOrd="0" destOrd="1" presId="urn:microsoft.com/office/officeart/2005/8/layout/vList2"/>
    <dgm:cxn modelId="{9FA11C3C-0458-6042-AA65-9DD9002E7063}" srcId="{17CCDA3E-642A-684E-AB4B-5459B10A7094}" destId="{88B42946-0E7B-C445-8045-3464566DF01B}" srcOrd="2" destOrd="0" parTransId="{8C04BAB3-0F84-BC4B-B61A-F158E518DCBA}" sibTransId="{B569177E-D42B-9F47-AC06-05D11075B6B8}"/>
    <dgm:cxn modelId="{855DDC60-EE66-2744-9F29-58BEF6099B82}" srcId="{FCD4C416-0A1A-4AAC-8934-4EF95FB72817}" destId="{1AA18320-AFED-C74F-AA3B-19D7C18DB1FF}" srcOrd="2" destOrd="0" parTransId="{615857A9-4E69-BF46-A8AF-1F326081C94F}" sibTransId="{1808C5DC-6245-8147-83A6-CEF892D3A166}"/>
    <dgm:cxn modelId="{BF50D443-8124-5644-9520-53608488B165}" srcId="{1087FE0C-BA61-47FD-91D3-998524BD9BAE}" destId="{17CCDA3E-642A-684E-AB4B-5459B10A7094}" srcOrd="2" destOrd="0" parTransId="{1669B319-5A31-0749-B1D2-24412D491679}" sibTransId="{9AD1787F-F437-3346-87C9-0FCDC5978B75}"/>
    <dgm:cxn modelId="{85969E44-C61F-D74A-A8C3-4B1DAA04FB91}" srcId="{17CCDA3E-642A-684E-AB4B-5459B10A7094}" destId="{EF769C68-3D51-4E47-A34E-CAB0415476B7}" srcOrd="0" destOrd="0" parTransId="{DC267055-2032-C344-BE89-B6B6D85A4D96}" sibTransId="{903BC593-D42B-8B4E-BD23-EF89FE0CC10A}"/>
    <dgm:cxn modelId="{7952C964-00C7-2A46-B41E-1293034D54EE}" type="presOf" srcId="{1087FE0C-BA61-47FD-91D3-998524BD9BAE}" destId="{F4EE0A9C-1665-8647-BCB3-70BC39A9F42E}" srcOrd="0" destOrd="0" presId="urn:microsoft.com/office/officeart/2005/8/layout/vList2"/>
    <dgm:cxn modelId="{4A0A7B65-64D8-7C4E-A635-5242A9A6B51D}" type="presOf" srcId="{FCD4C416-0A1A-4AAC-8934-4EF95FB72817}" destId="{52007BDE-BCAE-0D4D-BA9C-71FBED8AE2E6}" srcOrd="0" destOrd="0" presId="urn:microsoft.com/office/officeart/2005/8/layout/vList2"/>
    <dgm:cxn modelId="{83419A67-6FAD-4455-A49D-10487537670D}" srcId="{FCD4C416-0A1A-4AAC-8934-4EF95FB72817}" destId="{731CA823-4953-4C5F-B541-D46A2D01565D}" srcOrd="4" destOrd="0" parTransId="{786AD552-58D2-436A-B4C6-4FFD45859D81}" sibTransId="{FC330B04-0865-4277-A3FD-836633958663}"/>
    <dgm:cxn modelId="{3514D84F-9E0B-40AF-AA50-A67AA886B24E}" srcId="{1087FE0C-BA61-47FD-91D3-998524BD9BAE}" destId="{2DA8F4F2-F739-4234-B4F5-5166FCEF627F}" srcOrd="1" destOrd="0" parTransId="{22D7CEB2-8D2A-44F8-937C-155F4629EC4B}" sibTransId="{1BFBA422-AFC8-4458-8322-CDED75E38510}"/>
    <dgm:cxn modelId="{0723E378-4ECC-3F42-B97C-4C9E620F2447}" type="presOf" srcId="{B53A9DBC-C98D-4210-93FF-39457392C93A}" destId="{BDF0159E-17A2-E54F-92A6-32F4F87C0609}" srcOrd="0" destOrd="3" presId="urn:microsoft.com/office/officeart/2005/8/layout/vList2"/>
    <dgm:cxn modelId="{4118CA7D-00B7-DB49-9044-D33E4FB339EA}" srcId="{FCD4C416-0A1A-4AAC-8934-4EF95FB72817}" destId="{E9C240D4-B28E-7E48-AE4E-AD854451AB95}" srcOrd="1" destOrd="0" parTransId="{734CC6C3-23D2-6049-A968-B40ABE83FBE7}" sibTransId="{BFC3FFC7-D6A6-614A-8FE5-6E76ECFF0473}"/>
    <dgm:cxn modelId="{BE2BE591-3F69-A94E-BBF0-DFFA27578E39}" type="presOf" srcId="{2DA8F4F2-F739-4234-B4F5-5166FCEF627F}" destId="{B60288FB-D65C-BC45-AE70-8195E7E72EB7}" srcOrd="0" destOrd="0" presId="urn:microsoft.com/office/officeart/2005/8/layout/vList2"/>
    <dgm:cxn modelId="{5C1F559D-0458-C448-B472-1841CF13B73B}" type="presOf" srcId="{383A4790-B7A8-C14C-B189-A9BD090BA6CA}" destId="{BDF0159E-17A2-E54F-92A6-32F4F87C0609}" srcOrd="0" destOrd="5" presId="urn:microsoft.com/office/officeart/2005/8/layout/vList2"/>
    <dgm:cxn modelId="{F5772AAA-A448-644E-8C2C-8365642F4595}" type="presOf" srcId="{88B42946-0E7B-C445-8045-3464566DF01B}" destId="{FE9DA792-0527-CC40-BB41-59C5A95E159A}" srcOrd="0" destOrd="2" presId="urn:microsoft.com/office/officeart/2005/8/layout/vList2"/>
    <dgm:cxn modelId="{FC4DA8AA-BE4B-FA4A-B4CC-ECAB1C941D80}" type="presOf" srcId="{723FCA19-73A1-2B43-BCE4-08DA0AF16227}" destId="{BDF0159E-17A2-E54F-92A6-32F4F87C0609}" srcOrd="0" destOrd="0" presId="urn:microsoft.com/office/officeart/2005/8/layout/vList2"/>
    <dgm:cxn modelId="{F62E8AC8-E866-8348-800B-A868D6C83FFE}" type="presOf" srcId="{E9C240D4-B28E-7E48-AE4E-AD854451AB95}" destId="{BDF0159E-17A2-E54F-92A6-32F4F87C0609}" srcOrd="0" destOrd="1" presId="urn:microsoft.com/office/officeart/2005/8/layout/vList2"/>
    <dgm:cxn modelId="{CD8E79D2-B755-0148-9290-D55D8F56357B}" type="presOf" srcId="{17CCDA3E-642A-684E-AB4B-5459B10A7094}" destId="{CF80076F-E477-3645-8759-A741DC9A8238}" srcOrd="0" destOrd="0" presId="urn:microsoft.com/office/officeart/2005/8/layout/vList2"/>
    <dgm:cxn modelId="{5A0539D5-7FA1-1D4A-9179-944BB1FFD584}" srcId="{FCD4C416-0A1A-4AAC-8934-4EF95FB72817}" destId="{383A4790-B7A8-C14C-B189-A9BD090BA6CA}" srcOrd="5" destOrd="0" parTransId="{40DDCB08-143B-8A41-AE9E-6589FEC64AFB}" sibTransId="{14E81023-8E87-0949-8FEC-76742D68654F}"/>
    <dgm:cxn modelId="{EFA5BDD6-BC7A-1C4A-897F-D0A7645030A0}" srcId="{17CCDA3E-642A-684E-AB4B-5459B10A7094}" destId="{2B2368EA-1A7F-9F49-B18D-B0DA4300FB51}" srcOrd="1" destOrd="0" parTransId="{0CA63E27-0DB7-C149-A187-7EDEC0FE1BD6}" sibTransId="{65AA5DB3-C170-A749-8011-3935F480FB19}"/>
    <dgm:cxn modelId="{EA066FE2-3541-C143-A074-0AAD1FFB65A7}" type="presOf" srcId="{EF769C68-3D51-4E47-A34E-CAB0415476B7}" destId="{FE9DA792-0527-CC40-BB41-59C5A95E159A}" srcOrd="0" destOrd="0" presId="urn:microsoft.com/office/officeart/2005/8/layout/vList2"/>
    <dgm:cxn modelId="{EC701FE7-4E31-4773-8CB1-BC0369D74025}" srcId="{1087FE0C-BA61-47FD-91D3-998524BD9BAE}" destId="{FCD4C416-0A1A-4AAC-8934-4EF95FB72817}" srcOrd="0" destOrd="0" parTransId="{BBE7B382-91E5-4E33-9DB2-0F909FBB705E}" sibTransId="{AABC9B63-C372-4E4D-A973-367525F25B8B}"/>
    <dgm:cxn modelId="{B7463259-3632-2F40-B87F-3167E6576456}" type="presParOf" srcId="{F4EE0A9C-1665-8647-BCB3-70BC39A9F42E}" destId="{52007BDE-BCAE-0D4D-BA9C-71FBED8AE2E6}" srcOrd="0" destOrd="0" presId="urn:microsoft.com/office/officeart/2005/8/layout/vList2"/>
    <dgm:cxn modelId="{4093073E-D3B0-854B-82FD-0B9CEC3A12D1}" type="presParOf" srcId="{F4EE0A9C-1665-8647-BCB3-70BC39A9F42E}" destId="{BDF0159E-17A2-E54F-92A6-32F4F87C0609}" srcOrd="1" destOrd="0" presId="urn:microsoft.com/office/officeart/2005/8/layout/vList2"/>
    <dgm:cxn modelId="{4A7E3A93-8C1B-3140-83C2-52C4E1DDE976}" type="presParOf" srcId="{F4EE0A9C-1665-8647-BCB3-70BC39A9F42E}" destId="{B60288FB-D65C-BC45-AE70-8195E7E72EB7}" srcOrd="2" destOrd="0" presId="urn:microsoft.com/office/officeart/2005/8/layout/vList2"/>
    <dgm:cxn modelId="{7CF149FA-1714-EC4B-9AF5-BEFDF6434250}" type="presParOf" srcId="{F4EE0A9C-1665-8647-BCB3-70BC39A9F42E}" destId="{7C2029AB-BAB5-3E4F-8520-B48E0D99EA78}" srcOrd="3" destOrd="0" presId="urn:microsoft.com/office/officeart/2005/8/layout/vList2"/>
    <dgm:cxn modelId="{6CDB0313-3010-6846-9175-5AC5F7CC1203}" type="presParOf" srcId="{F4EE0A9C-1665-8647-BCB3-70BC39A9F42E}" destId="{CF80076F-E477-3645-8759-A741DC9A8238}" srcOrd="4" destOrd="0" presId="urn:microsoft.com/office/officeart/2005/8/layout/vList2"/>
    <dgm:cxn modelId="{EECE888D-8D2E-F34D-BD6C-01332276C9BC}" type="presParOf" srcId="{F4EE0A9C-1665-8647-BCB3-70BC39A9F42E}" destId="{FE9DA792-0527-CC40-BB41-59C5A95E159A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C4D15607-2B27-4ECB-8820-E27372BE8609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15540403-023D-4D47-891E-91603116C865}">
      <dgm:prSet/>
      <dgm:spPr/>
      <dgm:t>
        <a:bodyPr/>
        <a:lstStyle/>
        <a:p>
          <a:r>
            <a:rPr lang="es-ES_tradnl" dirty="0">
              <a:solidFill>
                <a:schemeClr val="tx1"/>
              </a:solidFill>
            </a:rPr>
            <a:t>La diversidad lingüística del español latinoamericano es muy importante, debido a:</a:t>
          </a:r>
          <a:endParaRPr lang="en-US" dirty="0">
            <a:solidFill>
              <a:schemeClr val="tx1"/>
            </a:solidFill>
          </a:endParaRPr>
        </a:p>
      </dgm:t>
    </dgm:pt>
    <dgm:pt modelId="{341459E8-B06D-4B4B-B2F0-7DCDF402AE9F}" type="parTrans" cxnId="{23ED5703-19DC-475A-87DA-25CC5EA8463C}">
      <dgm:prSet/>
      <dgm:spPr/>
      <dgm:t>
        <a:bodyPr/>
        <a:lstStyle/>
        <a:p>
          <a:endParaRPr lang="en-US"/>
        </a:p>
      </dgm:t>
    </dgm:pt>
    <dgm:pt modelId="{18456DEF-9BAA-48E4-8F8D-4283A2838BC9}" type="sibTrans" cxnId="{23ED5703-19DC-475A-87DA-25CC5EA8463C}">
      <dgm:prSet/>
      <dgm:spPr/>
      <dgm:t>
        <a:bodyPr/>
        <a:lstStyle/>
        <a:p>
          <a:endParaRPr lang="en-US"/>
        </a:p>
      </dgm:t>
    </dgm:pt>
    <dgm:pt modelId="{E8B11209-E0C4-4E9D-9649-9514FA8FCFFD}">
      <dgm:prSet/>
      <dgm:spPr/>
      <dgm:t>
        <a:bodyPr/>
        <a:lstStyle/>
        <a:p>
          <a:r>
            <a:rPr lang="es-ES_tradnl" dirty="0">
              <a:solidFill>
                <a:schemeClr val="tx1"/>
              </a:solidFill>
            </a:rPr>
            <a:t>Gran complejidad dialectal del español en Latinoamérica</a:t>
          </a:r>
          <a:endParaRPr lang="en-US" dirty="0">
            <a:solidFill>
              <a:schemeClr val="tx1"/>
            </a:solidFill>
          </a:endParaRPr>
        </a:p>
      </dgm:t>
    </dgm:pt>
    <dgm:pt modelId="{CC6C6CD8-13D9-42C1-90F4-0BAAA8989C6A}" type="parTrans" cxnId="{6A8E88C2-35C6-43B3-8586-AEB68E1ACE27}">
      <dgm:prSet/>
      <dgm:spPr/>
      <dgm:t>
        <a:bodyPr/>
        <a:lstStyle/>
        <a:p>
          <a:endParaRPr lang="en-US"/>
        </a:p>
      </dgm:t>
    </dgm:pt>
    <dgm:pt modelId="{56FF9A75-5633-4382-902D-E345F39C8122}" type="sibTrans" cxnId="{6A8E88C2-35C6-43B3-8586-AEB68E1ACE27}">
      <dgm:prSet/>
      <dgm:spPr/>
      <dgm:t>
        <a:bodyPr/>
        <a:lstStyle/>
        <a:p>
          <a:endParaRPr lang="en-US"/>
        </a:p>
      </dgm:t>
    </dgm:pt>
    <dgm:pt modelId="{9CEF3689-407B-49C1-B055-76485EF5DBBB}">
      <dgm:prSet/>
      <dgm:spPr/>
      <dgm:t>
        <a:bodyPr/>
        <a:lstStyle/>
        <a:p>
          <a:r>
            <a:rPr lang="es-ES_tradnl"/>
            <a:t>3 tipos de zonas:</a:t>
          </a:r>
          <a:endParaRPr lang="en-US"/>
        </a:p>
      </dgm:t>
    </dgm:pt>
    <dgm:pt modelId="{080A77A2-53C8-495E-A301-CB815BE1D7DD}" type="parTrans" cxnId="{4A62F481-8F31-4C1B-8007-23F80716658E}">
      <dgm:prSet/>
      <dgm:spPr/>
      <dgm:t>
        <a:bodyPr/>
        <a:lstStyle/>
        <a:p>
          <a:endParaRPr lang="en-US"/>
        </a:p>
      </dgm:t>
    </dgm:pt>
    <dgm:pt modelId="{9B5D181D-B0F2-4DCE-A706-BB7DD9836079}" type="sibTrans" cxnId="{4A62F481-8F31-4C1B-8007-23F80716658E}">
      <dgm:prSet/>
      <dgm:spPr/>
      <dgm:t>
        <a:bodyPr/>
        <a:lstStyle/>
        <a:p>
          <a:endParaRPr lang="en-US"/>
        </a:p>
      </dgm:t>
    </dgm:pt>
    <dgm:pt modelId="{5B179A83-EFC1-40D6-AB6F-C20EDA5A8C79}">
      <dgm:prSet/>
      <dgm:spPr/>
      <dgm:t>
        <a:bodyPr/>
        <a:lstStyle/>
        <a:p>
          <a:r>
            <a:rPr lang="es-ES_tradnl" dirty="0"/>
            <a:t>Los puertos, en Sudamérica sobre todo</a:t>
          </a:r>
          <a:endParaRPr lang="en-US" dirty="0"/>
        </a:p>
      </dgm:t>
    </dgm:pt>
    <dgm:pt modelId="{BF94D8DA-0B6E-4C96-9E7A-4FF8B1D81C86}" type="parTrans" cxnId="{6630C4C0-17C7-4343-9112-79537F79A441}">
      <dgm:prSet/>
      <dgm:spPr/>
      <dgm:t>
        <a:bodyPr/>
        <a:lstStyle/>
        <a:p>
          <a:endParaRPr lang="en-US"/>
        </a:p>
      </dgm:t>
    </dgm:pt>
    <dgm:pt modelId="{F2D84AE1-22CF-47B9-900F-8DF1A80BB251}" type="sibTrans" cxnId="{6630C4C0-17C7-4343-9112-79537F79A441}">
      <dgm:prSet/>
      <dgm:spPr/>
      <dgm:t>
        <a:bodyPr/>
        <a:lstStyle/>
        <a:p>
          <a:endParaRPr lang="en-US"/>
        </a:p>
      </dgm:t>
    </dgm:pt>
    <dgm:pt modelId="{BC0DF5DC-C1B7-4211-A3BD-250E69F89BD3}">
      <dgm:prSet/>
      <dgm:spPr/>
      <dgm:t>
        <a:bodyPr/>
        <a:lstStyle/>
        <a:p>
          <a:r>
            <a:rPr lang="es-ES_tradnl"/>
            <a:t>Regiones interiores en contacto con la metrópolis (norma cortesana)</a:t>
          </a:r>
          <a:endParaRPr lang="en-US"/>
        </a:p>
      </dgm:t>
    </dgm:pt>
    <dgm:pt modelId="{A4322B9C-C11A-434E-A08F-61CFDDF7F6A9}" type="parTrans" cxnId="{D83B9961-CBF7-4A9C-9484-11AD7EDB98F5}">
      <dgm:prSet/>
      <dgm:spPr/>
      <dgm:t>
        <a:bodyPr/>
        <a:lstStyle/>
        <a:p>
          <a:endParaRPr lang="en-US"/>
        </a:p>
      </dgm:t>
    </dgm:pt>
    <dgm:pt modelId="{B36D4AC1-3D2B-49FE-80C3-D640E2E85F01}" type="sibTrans" cxnId="{D83B9961-CBF7-4A9C-9484-11AD7EDB98F5}">
      <dgm:prSet/>
      <dgm:spPr/>
      <dgm:t>
        <a:bodyPr/>
        <a:lstStyle/>
        <a:p>
          <a:endParaRPr lang="en-US"/>
        </a:p>
      </dgm:t>
    </dgm:pt>
    <dgm:pt modelId="{976F40AA-2E04-483E-8274-2F088414B540}">
      <dgm:prSet/>
      <dgm:spPr/>
      <dgm:t>
        <a:bodyPr/>
        <a:lstStyle/>
        <a:p>
          <a:r>
            <a:rPr lang="es-ES_tradnl"/>
            <a:t>Zonas periféricas más aisladas (Chile, Argentina, Paraguay…)</a:t>
          </a:r>
          <a:endParaRPr lang="en-US"/>
        </a:p>
      </dgm:t>
    </dgm:pt>
    <dgm:pt modelId="{568BDC34-2AD0-4773-8AA1-7867D1886C56}" type="parTrans" cxnId="{A96B40A3-D796-47F1-84CF-3AC96AF42B82}">
      <dgm:prSet/>
      <dgm:spPr/>
      <dgm:t>
        <a:bodyPr/>
        <a:lstStyle/>
        <a:p>
          <a:endParaRPr lang="en-US"/>
        </a:p>
      </dgm:t>
    </dgm:pt>
    <dgm:pt modelId="{F6DA6127-BC82-4232-A2EF-6EF51812906A}" type="sibTrans" cxnId="{A96B40A3-D796-47F1-84CF-3AC96AF42B82}">
      <dgm:prSet/>
      <dgm:spPr/>
      <dgm:t>
        <a:bodyPr/>
        <a:lstStyle/>
        <a:p>
          <a:endParaRPr lang="en-US"/>
        </a:p>
      </dgm:t>
    </dgm:pt>
    <dgm:pt modelId="{9E1E9383-A33A-49E1-8785-51ECEDF4CEB8}">
      <dgm:prSet/>
      <dgm:spPr/>
      <dgm:t>
        <a:bodyPr/>
        <a:lstStyle/>
        <a:p>
          <a:r>
            <a:rPr lang="es-ES_tradnl"/>
            <a:t>El caso de Buenos Aires, su corte tardía y su norma regional de prestigio</a:t>
          </a:r>
          <a:endParaRPr lang="en-US"/>
        </a:p>
      </dgm:t>
    </dgm:pt>
    <dgm:pt modelId="{1A049FE7-717E-4FE6-A319-9C6FC405C0C0}" type="parTrans" cxnId="{673CA68D-65CC-456D-87DC-7D69F8128132}">
      <dgm:prSet/>
      <dgm:spPr/>
      <dgm:t>
        <a:bodyPr/>
        <a:lstStyle/>
        <a:p>
          <a:endParaRPr lang="en-US"/>
        </a:p>
      </dgm:t>
    </dgm:pt>
    <dgm:pt modelId="{D37B1650-16A6-48FB-AE09-C492549A9CF9}" type="sibTrans" cxnId="{673CA68D-65CC-456D-87DC-7D69F8128132}">
      <dgm:prSet/>
      <dgm:spPr/>
      <dgm:t>
        <a:bodyPr/>
        <a:lstStyle/>
        <a:p>
          <a:endParaRPr lang="en-US"/>
        </a:p>
      </dgm:t>
    </dgm:pt>
    <dgm:pt modelId="{ED732613-B715-2F4B-B6FF-4DEC528EC202}">
      <dgm:prSet/>
      <dgm:spPr/>
      <dgm:t>
        <a:bodyPr/>
        <a:lstStyle/>
        <a:p>
          <a:r>
            <a:rPr lang="es-ES_tradnl"/>
            <a:t>problemas de comunicación</a:t>
          </a:r>
          <a:endParaRPr lang="en-US"/>
        </a:p>
      </dgm:t>
    </dgm:pt>
    <dgm:pt modelId="{9C76517B-15F8-A34A-8B8C-248669899610}" type="parTrans" cxnId="{C8B94437-9AF9-0142-80BF-0D4BABE268A7}">
      <dgm:prSet/>
      <dgm:spPr/>
      <dgm:t>
        <a:bodyPr/>
        <a:lstStyle/>
        <a:p>
          <a:endParaRPr lang="en-US"/>
        </a:p>
      </dgm:t>
    </dgm:pt>
    <dgm:pt modelId="{B870ECFD-F895-7F4D-B001-27ECAD6D662E}" type="sibTrans" cxnId="{C8B94437-9AF9-0142-80BF-0D4BABE268A7}">
      <dgm:prSet/>
      <dgm:spPr/>
      <dgm:t>
        <a:bodyPr/>
        <a:lstStyle/>
        <a:p>
          <a:endParaRPr lang="en-US"/>
        </a:p>
      </dgm:t>
    </dgm:pt>
    <dgm:pt modelId="{E8CACC5C-213C-0646-A7C6-380E5DC172D6}">
      <dgm:prSet/>
      <dgm:spPr/>
      <dgm:t>
        <a:bodyPr/>
        <a:lstStyle/>
        <a:p>
          <a:r>
            <a:rPr lang="es-ES_tradnl"/>
            <a:t>aislamiento de la metrópolis</a:t>
          </a:r>
          <a:endParaRPr lang="en-US"/>
        </a:p>
      </dgm:t>
    </dgm:pt>
    <dgm:pt modelId="{409587C3-900D-674C-BA75-5D156183939F}" type="parTrans" cxnId="{1D0B69AE-1168-4741-AF4F-D940A979941A}">
      <dgm:prSet/>
      <dgm:spPr/>
      <dgm:t>
        <a:bodyPr/>
        <a:lstStyle/>
        <a:p>
          <a:endParaRPr lang="en-US"/>
        </a:p>
      </dgm:t>
    </dgm:pt>
    <dgm:pt modelId="{9C0B55FA-60B7-F84B-B1B5-539EA80B13F4}" type="sibTrans" cxnId="{1D0B69AE-1168-4741-AF4F-D940A979941A}">
      <dgm:prSet/>
      <dgm:spPr/>
      <dgm:t>
        <a:bodyPr/>
        <a:lstStyle/>
        <a:p>
          <a:endParaRPr lang="en-US"/>
        </a:p>
      </dgm:t>
    </dgm:pt>
    <dgm:pt modelId="{2502A5BF-C34B-0C42-997B-0B03D211C6B1}">
      <dgm:prSet/>
      <dgm:spPr/>
      <dgm:t>
        <a:bodyPr/>
        <a:lstStyle/>
        <a:p>
          <a:r>
            <a:rPr lang="es-ES_tradnl"/>
            <a:t>islas lingüísticas</a:t>
          </a:r>
          <a:endParaRPr lang="en-US"/>
        </a:p>
      </dgm:t>
    </dgm:pt>
    <dgm:pt modelId="{125C67A6-F7C4-3A4C-AD9B-65793DE473E8}" type="parTrans" cxnId="{E58078D8-AC49-7A41-A1F5-D5E78D472E13}">
      <dgm:prSet/>
      <dgm:spPr/>
      <dgm:t>
        <a:bodyPr/>
        <a:lstStyle/>
        <a:p>
          <a:endParaRPr lang="en-US"/>
        </a:p>
      </dgm:t>
    </dgm:pt>
    <dgm:pt modelId="{4CBB063C-270A-284E-9E66-708DE300ECB8}" type="sibTrans" cxnId="{E58078D8-AC49-7A41-A1F5-D5E78D472E13}">
      <dgm:prSet/>
      <dgm:spPr/>
      <dgm:t>
        <a:bodyPr/>
        <a:lstStyle/>
        <a:p>
          <a:endParaRPr lang="en-US"/>
        </a:p>
      </dgm:t>
    </dgm:pt>
    <dgm:pt modelId="{B2DDBD6A-9F81-3C4E-BB62-B7C69F5AC94D}" type="pres">
      <dgm:prSet presAssocID="{C4D15607-2B27-4ECB-8820-E27372BE8609}" presName="linear" presStyleCnt="0">
        <dgm:presLayoutVars>
          <dgm:animLvl val="lvl"/>
          <dgm:resizeHandles val="exact"/>
        </dgm:presLayoutVars>
      </dgm:prSet>
      <dgm:spPr/>
    </dgm:pt>
    <dgm:pt modelId="{42CBF5BD-5621-9147-8F33-7F55145C108B}" type="pres">
      <dgm:prSet presAssocID="{15540403-023D-4D47-891E-91603116C865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EB151609-2531-E849-B8F7-E7E8FB3DC694}" type="pres">
      <dgm:prSet presAssocID="{15540403-023D-4D47-891E-91603116C865}" presName="childText" presStyleLbl="revTx" presStyleIdx="0" presStyleCnt="2">
        <dgm:presLayoutVars>
          <dgm:bulletEnabled val="1"/>
        </dgm:presLayoutVars>
      </dgm:prSet>
      <dgm:spPr/>
    </dgm:pt>
    <dgm:pt modelId="{D1B59900-631E-A241-9E72-DF44CA06C4EE}" type="pres">
      <dgm:prSet presAssocID="{E8B11209-E0C4-4E9D-9649-9514FA8FCFFD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97AAE1F3-CDDD-4241-B2EA-2EFAABF48ABE}" type="pres">
      <dgm:prSet presAssocID="{E8B11209-E0C4-4E9D-9649-9514FA8FCFFD}" presName="childText" presStyleLbl="revTx" presStyleIdx="1" presStyleCnt="2">
        <dgm:presLayoutVars>
          <dgm:bulletEnabled val="1"/>
        </dgm:presLayoutVars>
      </dgm:prSet>
      <dgm:spPr/>
    </dgm:pt>
  </dgm:ptLst>
  <dgm:cxnLst>
    <dgm:cxn modelId="{23ED5703-19DC-475A-87DA-25CC5EA8463C}" srcId="{C4D15607-2B27-4ECB-8820-E27372BE8609}" destId="{15540403-023D-4D47-891E-91603116C865}" srcOrd="0" destOrd="0" parTransId="{341459E8-B06D-4B4B-B2F0-7DCDF402AE9F}" sibTransId="{18456DEF-9BAA-48E4-8F8D-4283A2838BC9}"/>
    <dgm:cxn modelId="{2906481C-C79B-184D-ACAA-DBDBBEC11B5A}" type="presOf" srcId="{2502A5BF-C34B-0C42-997B-0B03D211C6B1}" destId="{EB151609-2531-E849-B8F7-E7E8FB3DC694}" srcOrd="0" destOrd="2" presId="urn:microsoft.com/office/officeart/2005/8/layout/vList2"/>
    <dgm:cxn modelId="{9D9F1125-BF86-8B4F-9E97-A0DFAC422B28}" type="presOf" srcId="{9CEF3689-407B-49C1-B055-76485EF5DBBB}" destId="{97AAE1F3-CDDD-4241-B2EA-2EFAABF48ABE}" srcOrd="0" destOrd="0" presId="urn:microsoft.com/office/officeart/2005/8/layout/vList2"/>
    <dgm:cxn modelId="{D35FC534-F9DC-E948-8630-68D119E9B993}" type="presOf" srcId="{15540403-023D-4D47-891E-91603116C865}" destId="{42CBF5BD-5621-9147-8F33-7F55145C108B}" srcOrd="0" destOrd="0" presId="urn:microsoft.com/office/officeart/2005/8/layout/vList2"/>
    <dgm:cxn modelId="{C8B94437-9AF9-0142-80BF-0D4BABE268A7}" srcId="{15540403-023D-4D47-891E-91603116C865}" destId="{ED732613-B715-2F4B-B6FF-4DEC528EC202}" srcOrd="0" destOrd="0" parTransId="{9C76517B-15F8-A34A-8B8C-248669899610}" sibTransId="{B870ECFD-F895-7F4D-B001-27ECAD6D662E}"/>
    <dgm:cxn modelId="{F3CD9D3B-1D37-5F4D-9E13-1814E69F5122}" type="presOf" srcId="{ED732613-B715-2F4B-B6FF-4DEC528EC202}" destId="{EB151609-2531-E849-B8F7-E7E8FB3DC694}" srcOrd="0" destOrd="0" presId="urn:microsoft.com/office/officeart/2005/8/layout/vList2"/>
    <dgm:cxn modelId="{D83B9961-CBF7-4A9C-9484-11AD7EDB98F5}" srcId="{9CEF3689-407B-49C1-B055-76485EF5DBBB}" destId="{BC0DF5DC-C1B7-4211-A3BD-250E69F89BD3}" srcOrd="1" destOrd="0" parTransId="{A4322B9C-C11A-434E-A08F-61CFDDF7F6A9}" sibTransId="{B36D4AC1-3D2B-49FE-80C3-D640E2E85F01}"/>
    <dgm:cxn modelId="{E6A3074A-CA61-0D4C-A486-10739273504D}" type="presOf" srcId="{E8CACC5C-213C-0646-A7C6-380E5DC172D6}" destId="{EB151609-2531-E849-B8F7-E7E8FB3DC694}" srcOrd="0" destOrd="1" presId="urn:microsoft.com/office/officeart/2005/8/layout/vList2"/>
    <dgm:cxn modelId="{2A21D76E-B704-F647-9E45-F3528419C051}" type="presOf" srcId="{C4D15607-2B27-4ECB-8820-E27372BE8609}" destId="{B2DDBD6A-9F81-3C4E-BB62-B7C69F5AC94D}" srcOrd="0" destOrd="0" presId="urn:microsoft.com/office/officeart/2005/8/layout/vList2"/>
    <dgm:cxn modelId="{31D7A857-A437-C94B-9848-584220DF1C57}" type="presOf" srcId="{976F40AA-2E04-483E-8274-2F088414B540}" destId="{97AAE1F3-CDDD-4241-B2EA-2EFAABF48ABE}" srcOrd="0" destOrd="3" presId="urn:microsoft.com/office/officeart/2005/8/layout/vList2"/>
    <dgm:cxn modelId="{4A62F481-8F31-4C1B-8007-23F80716658E}" srcId="{E8B11209-E0C4-4E9D-9649-9514FA8FCFFD}" destId="{9CEF3689-407B-49C1-B055-76485EF5DBBB}" srcOrd="0" destOrd="0" parTransId="{080A77A2-53C8-495E-A301-CB815BE1D7DD}" sibTransId="{9B5D181D-B0F2-4DCE-A706-BB7DD9836079}"/>
    <dgm:cxn modelId="{5C11AE88-C226-7B43-97D5-F23F68E15B5A}" type="presOf" srcId="{5B179A83-EFC1-40D6-AB6F-C20EDA5A8C79}" destId="{97AAE1F3-CDDD-4241-B2EA-2EFAABF48ABE}" srcOrd="0" destOrd="1" presId="urn:microsoft.com/office/officeart/2005/8/layout/vList2"/>
    <dgm:cxn modelId="{673CA68D-65CC-456D-87DC-7D69F8128132}" srcId="{9CEF3689-407B-49C1-B055-76485EF5DBBB}" destId="{9E1E9383-A33A-49E1-8785-51ECEDF4CEB8}" srcOrd="3" destOrd="0" parTransId="{1A049FE7-717E-4FE6-A319-9C6FC405C0C0}" sibTransId="{D37B1650-16A6-48FB-AE09-C492549A9CF9}"/>
    <dgm:cxn modelId="{35D9BF91-67F3-9347-9325-89E646AD23A2}" type="presOf" srcId="{BC0DF5DC-C1B7-4211-A3BD-250E69F89BD3}" destId="{97AAE1F3-CDDD-4241-B2EA-2EFAABF48ABE}" srcOrd="0" destOrd="2" presId="urn:microsoft.com/office/officeart/2005/8/layout/vList2"/>
    <dgm:cxn modelId="{98617F9D-9305-D143-9754-93A1BF4B3C78}" type="presOf" srcId="{9E1E9383-A33A-49E1-8785-51ECEDF4CEB8}" destId="{97AAE1F3-CDDD-4241-B2EA-2EFAABF48ABE}" srcOrd="0" destOrd="4" presId="urn:microsoft.com/office/officeart/2005/8/layout/vList2"/>
    <dgm:cxn modelId="{A96B40A3-D796-47F1-84CF-3AC96AF42B82}" srcId="{9CEF3689-407B-49C1-B055-76485EF5DBBB}" destId="{976F40AA-2E04-483E-8274-2F088414B540}" srcOrd="2" destOrd="0" parTransId="{568BDC34-2AD0-4773-8AA1-7867D1886C56}" sibTransId="{F6DA6127-BC82-4232-A2EF-6EF51812906A}"/>
    <dgm:cxn modelId="{1D0B69AE-1168-4741-AF4F-D940A979941A}" srcId="{15540403-023D-4D47-891E-91603116C865}" destId="{E8CACC5C-213C-0646-A7C6-380E5DC172D6}" srcOrd="1" destOrd="0" parTransId="{409587C3-900D-674C-BA75-5D156183939F}" sibTransId="{9C0B55FA-60B7-F84B-B1B5-539EA80B13F4}"/>
    <dgm:cxn modelId="{6630C4C0-17C7-4343-9112-79537F79A441}" srcId="{9CEF3689-407B-49C1-B055-76485EF5DBBB}" destId="{5B179A83-EFC1-40D6-AB6F-C20EDA5A8C79}" srcOrd="0" destOrd="0" parTransId="{BF94D8DA-0B6E-4C96-9E7A-4FF8B1D81C86}" sibTransId="{F2D84AE1-22CF-47B9-900F-8DF1A80BB251}"/>
    <dgm:cxn modelId="{6A8E88C2-35C6-43B3-8586-AEB68E1ACE27}" srcId="{C4D15607-2B27-4ECB-8820-E27372BE8609}" destId="{E8B11209-E0C4-4E9D-9649-9514FA8FCFFD}" srcOrd="1" destOrd="0" parTransId="{CC6C6CD8-13D9-42C1-90F4-0BAAA8989C6A}" sibTransId="{56FF9A75-5633-4382-902D-E345F39C8122}"/>
    <dgm:cxn modelId="{E58078D8-AC49-7A41-A1F5-D5E78D472E13}" srcId="{15540403-023D-4D47-891E-91603116C865}" destId="{2502A5BF-C34B-0C42-997B-0B03D211C6B1}" srcOrd="2" destOrd="0" parTransId="{125C67A6-F7C4-3A4C-AD9B-65793DE473E8}" sibTransId="{4CBB063C-270A-284E-9E66-708DE300ECB8}"/>
    <dgm:cxn modelId="{F7608AF0-DA98-2642-8444-18D01E4A6E02}" type="presOf" srcId="{E8B11209-E0C4-4E9D-9649-9514FA8FCFFD}" destId="{D1B59900-631E-A241-9E72-DF44CA06C4EE}" srcOrd="0" destOrd="0" presId="urn:microsoft.com/office/officeart/2005/8/layout/vList2"/>
    <dgm:cxn modelId="{B5C4C7B1-D3DB-3643-8B4F-E7CD0CFD33E4}" type="presParOf" srcId="{B2DDBD6A-9F81-3C4E-BB62-B7C69F5AC94D}" destId="{42CBF5BD-5621-9147-8F33-7F55145C108B}" srcOrd="0" destOrd="0" presId="urn:microsoft.com/office/officeart/2005/8/layout/vList2"/>
    <dgm:cxn modelId="{1220C0E5-ECFF-944C-A718-8EAD7EEF41E1}" type="presParOf" srcId="{B2DDBD6A-9F81-3C4E-BB62-B7C69F5AC94D}" destId="{EB151609-2531-E849-B8F7-E7E8FB3DC694}" srcOrd="1" destOrd="0" presId="urn:microsoft.com/office/officeart/2005/8/layout/vList2"/>
    <dgm:cxn modelId="{3ECF53AB-7A90-4E48-B901-5C76F0001FB5}" type="presParOf" srcId="{B2DDBD6A-9F81-3C4E-BB62-B7C69F5AC94D}" destId="{D1B59900-631E-A241-9E72-DF44CA06C4EE}" srcOrd="2" destOrd="0" presId="urn:microsoft.com/office/officeart/2005/8/layout/vList2"/>
    <dgm:cxn modelId="{2AB5FB6A-D1AC-C042-8002-234D8CF142C8}" type="presParOf" srcId="{B2DDBD6A-9F81-3C4E-BB62-B7C69F5AC94D}" destId="{97AAE1F3-CDDD-4241-B2EA-2EFAABF48ABE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17196A55-38B4-490F-834A-9CD7D5AC9A4A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1CDF59D3-F627-40F1-807E-0B96A880FFDC}">
      <dgm:prSet custT="1"/>
      <dgm:spPr/>
      <dgm:t>
        <a:bodyPr/>
        <a:lstStyle/>
        <a:p>
          <a:r>
            <a:rPr lang="en-US" sz="2000" dirty="0" err="1">
              <a:solidFill>
                <a:schemeClr val="tx1"/>
              </a:solidFill>
            </a:rPr>
            <a:t>Algunas</a:t>
          </a:r>
          <a:r>
            <a:rPr lang="en-US" sz="2000" dirty="0">
              <a:solidFill>
                <a:schemeClr val="tx1"/>
              </a:solidFill>
            </a:rPr>
            <a:t> </a:t>
          </a:r>
          <a:r>
            <a:rPr lang="en-US" sz="2000" dirty="0" err="1">
              <a:solidFill>
                <a:schemeClr val="tx1"/>
              </a:solidFill>
            </a:rPr>
            <a:t>lenguas</a:t>
          </a:r>
          <a:r>
            <a:rPr lang="en-US" sz="2000" dirty="0">
              <a:solidFill>
                <a:schemeClr val="tx1"/>
              </a:solidFill>
            </a:rPr>
            <a:t> </a:t>
          </a:r>
          <a:r>
            <a:rPr lang="en-US" sz="2000" dirty="0" err="1">
              <a:solidFill>
                <a:schemeClr val="tx1"/>
              </a:solidFill>
            </a:rPr>
            <a:t>indígenas</a:t>
          </a:r>
          <a:r>
            <a:rPr lang="en-US" sz="2000" dirty="0">
              <a:solidFill>
                <a:schemeClr val="tx1"/>
              </a:solidFill>
            </a:rPr>
            <a:t> muy habladas </a:t>
          </a:r>
          <a:r>
            <a:rPr lang="en-US" sz="2000" dirty="0" err="1">
              <a:solidFill>
                <a:schemeClr val="tx1"/>
              </a:solidFill>
            </a:rPr>
            <a:t>sirvieron</a:t>
          </a:r>
          <a:r>
            <a:rPr lang="en-US" sz="2000" dirty="0">
              <a:solidFill>
                <a:schemeClr val="tx1"/>
              </a:solidFill>
            </a:rPr>
            <a:t> </a:t>
          </a:r>
          <a:r>
            <a:rPr lang="en-US" sz="2000" dirty="0" err="1">
              <a:solidFill>
                <a:schemeClr val="tx1"/>
              </a:solidFill>
            </a:rPr>
            <a:t>como</a:t>
          </a:r>
          <a:r>
            <a:rPr lang="en-US" sz="2000" dirty="0">
              <a:solidFill>
                <a:schemeClr val="tx1"/>
              </a:solidFill>
            </a:rPr>
            <a:t> </a:t>
          </a:r>
          <a:r>
            <a:rPr lang="en-US" sz="2000" i="1" dirty="0" err="1">
              <a:solidFill>
                <a:schemeClr val="tx1"/>
              </a:solidFill>
            </a:rPr>
            <a:t>lenguas</a:t>
          </a:r>
          <a:r>
            <a:rPr lang="en-US" sz="2000" i="1" dirty="0">
              <a:solidFill>
                <a:schemeClr val="tx1"/>
              </a:solidFill>
            </a:rPr>
            <a:t> </a:t>
          </a:r>
          <a:r>
            <a:rPr lang="en-US" sz="2000" i="1" dirty="0" err="1">
              <a:solidFill>
                <a:schemeClr val="tx1"/>
              </a:solidFill>
            </a:rPr>
            <a:t>generales</a:t>
          </a:r>
          <a:r>
            <a:rPr lang="en-US" sz="2000" dirty="0">
              <a:solidFill>
                <a:schemeClr val="tx1"/>
              </a:solidFill>
            </a:rPr>
            <a:t>: </a:t>
          </a:r>
          <a:r>
            <a:rPr lang="en-US" sz="2000" dirty="0" err="1">
              <a:solidFill>
                <a:schemeClr val="tx1"/>
              </a:solidFill>
            </a:rPr>
            <a:t>quechua</a:t>
          </a:r>
          <a:r>
            <a:rPr lang="en-US" sz="2000" dirty="0">
              <a:solidFill>
                <a:schemeClr val="tx1"/>
              </a:solidFill>
            </a:rPr>
            <a:t>, </a:t>
          </a:r>
          <a:r>
            <a:rPr lang="en-US" sz="2000" dirty="0" err="1">
              <a:solidFill>
                <a:schemeClr val="tx1"/>
              </a:solidFill>
            </a:rPr>
            <a:t>náhuatl</a:t>
          </a:r>
          <a:r>
            <a:rPr lang="en-US" sz="2000" dirty="0">
              <a:solidFill>
                <a:schemeClr val="tx1"/>
              </a:solidFill>
            </a:rPr>
            <a:t>, </a:t>
          </a:r>
          <a:r>
            <a:rPr lang="en-US" sz="2000" dirty="0" err="1">
              <a:solidFill>
                <a:schemeClr val="tx1"/>
              </a:solidFill>
            </a:rPr>
            <a:t>aimara</a:t>
          </a:r>
          <a:r>
            <a:rPr lang="en-US" sz="2000" dirty="0">
              <a:solidFill>
                <a:schemeClr val="tx1"/>
              </a:solidFill>
            </a:rPr>
            <a:t> o </a:t>
          </a:r>
          <a:r>
            <a:rPr lang="en-US" sz="2000" dirty="0" err="1">
              <a:solidFill>
                <a:schemeClr val="tx1"/>
              </a:solidFill>
            </a:rPr>
            <a:t>guaraní</a:t>
          </a:r>
          <a:r>
            <a:rPr lang="en-US" sz="2000" dirty="0">
              <a:solidFill>
                <a:schemeClr val="tx1"/>
              </a:solidFill>
            </a:rPr>
            <a:t> (</a:t>
          </a:r>
          <a:r>
            <a:rPr lang="en-US" sz="2000" dirty="0" err="1">
              <a:solidFill>
                <a:schemeClr val="tx1"/>
              </a:solidFill>
            </a:rPr>
            <a:t>oficial</a:t>
          </a:r>
          <a:r>
            <a:rPr lang="en-US" sz="2000" dirty="0">
              <a:solidFill>
                <a:schemeClr val="tx1"/>
              </a:solidFill>
            </a:rPr>
            <a:t> </a:t>
          </a:r>
          <a:r>
            <a:rPr lang="en-US" sz="2000" dirty="0" err="1">
              <a:solidFill>
                <a:schemeClr val="tx1"/>
              </a:solidFill>
            </a:rPr>
            <a:t>en</a:t>
          </a:r>
          <a:r>
            <a:rPr lang="en-US" sz="2000" dirty="0">
              <a:solidFill>
                <a:schemeClr val="tx1"/>
              </a:solidFill>
            </a:rPr>
            <a:t> Paraguay)</a:t>
          </a:r>
        </a:p>
      </dgm:t>
    </dgm:pt>
    <dgm:pt modelId="{1F0BA313-5D1B-4562-8AA5-94375BC80E42}" type="parTrans" cxnId="{3A7B3B18-2C77-4BE7-B53E-3044D259CE91}">
      <dgm:prSet/>
      <dgm:spPr/>
      <dgm:t>
        <a:bodyPr/>
        <a:lstStyle/>
        <a:p>
          <a:endParaRPr lang="en-US" sz="1600"/>
        </a:p>
      </dgm:t>
    </dgm:pt>
    <dgm:pt modelId="{D58638E0-2765-4615-9C3D-EB352E08E103}" type="sibTrans" cxnId="{3A7B3B18-2C77-4BE7-B53E-3044D259CE91}">
      <dgm:prSet/>
      <dgm:spPr/>
      <dgm:t>
        <a:bodyPr/>
        <a:lstStyle/>
        <a:p>
          <a:endParaRPr lang="en-US"/>
        </a:p>
      </dgm:t>
    </dgm:pt>
    <dgm:pt modelId="{98AC3B68-889A-42AD-9F03-743721C2FC43}">
      <dgm:prSet custT="1"/>
      <dgm:spPr/>
      <dgm:t>
        <a:bodyPr/>
        <a:lstStyle/>
        <a:p>
          <a:r>
            <a:rPr lang="en-US" sz="2000" dirty="0">
              <a:solidFill>
                <a:schemeClr val="tx1"/>
              </a:solidFill>
            </a:rPr>
            <a:t>Los </a:t>
          </a:r>
          <a:r>
            <a:rPr lang="en-US" sz="2000" dirty="0" err="1">
              <a:solidFill>
                <a:schemeClr val="tx1"/>
              </a:solidFill>
            </a:rPr>
            <a:t>evangelizadores</a:t>
          </a:r>
          <a:r>
            <a:rPr lang="en-US" sz="2000" dirty="0">
              <a:solidFill>
                <a:schemeClr val="tx1"/>
              </a:solidFill>
            </a:rPr>
            <a:t> </a:t>
          </a:r>
          <a:r>
            <a:rPr lang="en-US" sz="2000" dirty="0" err="1">
              <a:solidFill>
                <a:schemeClr val="tx1"/>
              </a:solidFill>
            </a:rPr>
            <a:t>aprendieron</a:t>
          </a:r>
          <a:r>
            <a:rPr lang="en-US" sz="2000" dirty="0">
              <a:solidFill>
                <a:schemeClr val="tx1"/>
              </a:solidFill>
            </a:rPr>
            <a:t> y usuaron las lenguas </a:t>
          </a:r>
          <a:r>
            <a:rPr lang="en-US" sz="2000" dirty="0" err="1">
              <a:solidFill>
                <a:schemeClr val="tx1"/>
              </a:solidFill>
            </a:rPr>
            <a:t>indígenas</a:t>
          </a:r>
          <a:r>
            <a:rPr lang="en-US" sz="2000" dirty="0">
              <a:solidFill>
                <a:schemeClr val="tx1"/>
              </a:solidFill>
            </a:rPr>
            <a:t> </a:t>
          </a:r>
          <a:r>
            <a:rPr lang="en-US" sz="2000" dirty="0" err="1">
              <a:solidFill>
                <a:schemeClr val="tx1"/>
              </a:solidFill>
            </a:rPr>
            <a:t>en</a:t>
          </a:r>
          <a:r>
            <a:rPr lang="en-US" sz="2000" dirty="0">
              <a:solidFill>
                <a:schemeClr val="tx1"/>
              </a:solidFill>
            </a:rPr>
            <a:t> la </a:t>
          </a:r>
          <a:r>
            <a:rPr lang="en-US" sz="2000" dirty="0" err="1">
              <a:solidFill>
                <a:schemeClr val="tx1"/>
              </a:solidFill>
            </a:rPr>
            <a:t>evangelización</a:t>
          </a:r>
          <a:r>
            <a:rPr lang="en-US" sz="2000" dirty="0">
              <a:solidFill>
                <a:schemeClr val="tx1"/>
              </a:solidFill>
            </a:rPr>
            <a:t> para ser </a:t>
          </a:r>
          <a:r>
            <a:rPr lang="en-US" sz="2000" dirty="0" err="1">
              <a:solidFill>
                <a:schemeClr val="tx1"/>
              </a:solidFill>
            </a:rPr>
            <a:t>más</a:t>
          </a:r>
          <a:r>
            <a:rPr lang="en-US" sz="2000" dirty="0">
              <a:solidFill>
                <a:schemeClr val="tx1"/>
              </a:solidFill>
            </a:rPr>
            <a:t> </a:t>
          </a:r>
          <a:r>
            <a:rPr lang="en-US" sz="2000" dirty="0" err="1">
              <a:solidFill>
                <a:schemeClr val="tx1"/>
              </a:solidFill>
            </a:rPr>
            <a:t>eficaces</a:t>
          </a:r>
          <a:endParaRPr lang="en-US" sz="2000" dirty="0">
            <a:solidFill>
              <a:schemeClr val="tx1"/>
            </a:solidFill>
          </a:endParaRPr>
        </a:p>
      </dgm:t>
    </dgm:pt>
    <dgm:pt modelId="{4D6E04CE-4304-40FE-9D84-6DF2D7B29312}" type="parTrans" cxnId="{F9ED4962-C707-4F64-A72F-057196B5F3A4}">
      <dgm:prSet/>
      <dgm:spPr/>
      <dgm:t>
        <a:bodyPr/>
        <a:lstStyle/>
        <a:p>
          <a:endParaRPr lang="en-US" sz="1600"/>
        </a:p>
      </dgm:t>
    </dgm:pt>
    <dgm:pt modelId="{ABA211FF-093A-4C65-9531-9A45CEE2C89D}" type="sibTrans" cxnId="{F9ED4962-C707-4F64-A72F-057196B5F3A4}">
      <dgm:prSet/>
      <dgm:spPr/>
      <dgm:t>
        <a:bodyPr/>
        <a:lstStyle/>
        <a:p>
          <a:endParaRPr lang="en-US"/>
        </a:p>
      </dgm:t>
    </dgm:pt>
    <dgm:pt modelId="{B1E84950-37C4-4CF5-AADB-88428FBB41EA}">
      <dgm:prSet custT="1"/>
      <dgm:spPr/>
      <dgm:t>
        <a:bodyPr/>
        <a:lstStyle/>
        <a:p>
          <a:r>
            <a:rPr lang="en-US" sz="2000" dirty="0">
              <a:solidFill>
                <a:schemeClr val="tx1"/>
              </a:solidFill>
            </a:rPr>
            <a:t>La </a:t>
          </a:r>
          <a:r>
            <a:rPr lang="en-US" sz="2000" dirty="0" err="1">
              <a:solidFill>
                <a:schemeClr val="tx1"/>
              </a:solidFill>
            </a:rPr>
            <a:t>política</a:t>
          </a:r>
          <a:r>
            <a:rPr lang="en-US" sz="2000" dirty="0">
              <a:solidFill>
                <a:schemeClr val="tx1"/>
              </a:solidFill>
            </a:rPr>
            <a:t> </a:t>
          </a:r>
          <a:r>
            <a:rPr lang="en-US" sz="2000" dirty="0" err="1">
              <a:solidFill>
                <a:schemeClr val="tx1"/>
              </a:solidFill>
            </a:rPr>
            <a:t>lingüística</a:t>
          </a:r>
          <a:r>
            <a:rPr lang="en-US" sz="2000" dirty="0">
              <a:solidFill>
                <a:schemeClr val="tx1"/>
              </a:solidFill>
            </a:rPr>
            <a:t> de la Corona de </a:t>
          </a:r>
          <a:r>
            <a:rPr lang="en-US" sz="2000" dirty="0" err="1">
              <a:solidFill>
                <a:schemeClr val="tx1"/>
              </a:solidFill>
            </a:rPr>
            <a:t>España</a:t>
          </a:r>
          <a:r>
            <a:rPr lang="en-US" sz="2000" dirty="0">
              <a:solidFill>
                <a:schemeClr val="tx1"/>
              </a:solidFill>
            </a:rPr>
            <a:t> </a:t>
          </a:r>
          <a:r>
            <a:rPr lang="en-US" sz="2000" dirty="0" err="1">
              <a:solidFill>
                <a:schemeClr val="tx1"/>
              </a:solidFill>
            </a:rPr>
            <a:t>fue</a:t>
          </a:r>
          <a:r>
            <a:rPr lang="en-US" sz="2000" dirty="0">
              <a:solidFill>
                <a:schemeClr val="tx1"/>
              </a:solidFill>
            </a:rPr>
            <a:t> </a:t>
          </a:r>
          <a:r>
            <a:rPr lang="en-US" sz="2000" dirty="0" err="1">
              <a:solidFill>
                <a:schemeClr val="tx1"/>
              </a:solidFill>
            </a:rPr>
            <a:t>fluctuante</a:t>
          </a:r>
          <a:endParaRPr lang="en-US" sz="2000" dirty="0">
            <a:solidFill>
              <a:schemeClr val="tx1"/>
            </a:solidFill>
          </a:endParaRPr>
        </a:p>
      </dgm:t>
    </dgm:pt>
    <dgm:pt modelId="{D6D7017B-A705-4EC1-A347-B7A007B5FCF0}" type="parTrans" cxnId="{CA229EB4-1435-4FFA-830F-36EA286D4107}">
      <dgm:prSet/>
      <dgm:spPr/>
      <dgm:t>
        <a:bodyPr/>
        <a:lstStyle/>
        <a:p>
          <a:endParaRPr lang="en-US" sz="1600"/>
        </a:p>
      </dgm:t>
    </dgm:pt>
    <dgm:pt modelId="{BF9AACFA-1F03-4511-87EC-410F6BAD1445}" type="sibTrans" cxnId="{CA229EB4-1435-4FFA-830F-36EA286D4107}">
      <dgm:prSet/>
      <dgm:spPr/>
      <dgm:t>
        <a:bodyPr/>
        <a:lstStyle/>
        <a:p>
          <a:endParaRPr lang="en-US"/>
        </a:p>
      </dgm:t>
    </dgm:pt>
    <dgm:pt modelId="{53CD1C75-C870-4965-817C-A35FC30FC4B5}">
      <dgm:prSet custT="1"/>
      <dgm:spPr/>
      <dgm:t>
        <a:bodyPr/>
        <a:lstStyle/>
        <a:p>
          <a:r>
            <a:rPr lang="en-US" sz="1800"/>
            <a:t>A partir del siglo XVII y sobre todo el XVIII fue más impositiva del español</a:t>
          </a:r>
        </a:p>
      </dgm:t>
    </dgm:pt>
    <dgm:pt modelId="{1150AA8F-0314-45A5-ACB5-BDE6F2D12009}" type="parTrans" cxnId="{665F3D00-FB26-4826-ABB4-E13A5B216560}">
      <dgm:prSet/>
      <dgm:spPr/>
      <dgm:t>
        <a:bodyPr/>
        <a:lstStyle/>
        <a:p>
          <a:endParaRPr lang="en-US" sz="1600"/>
        </a:p>
      </dgm:t>
    </dgm:pt>
    <dgm:pt modelId="{7F34CA6B-78D2-41B5-93BA-328905C9EB78}" type="sibTrans" cxnId="{665F3D00-FB26-4826-ABB4-E13A5B216560}">
      <dgm:prSet/>
      <dgm:spPr/>
      <dgm:t>
        <a:bodyPr/>
        <a:lstStyle/>
        <a:p>
          <a:endParaRPr lang="en-US"/>
        </a:p>
      </dgm:t>
    </dgm:pt>
    <dgm:pt modelId="{61F70857-871C-47A1-B6EA-D41750AECD4D}">
      <dgm:prSet custT="1"/>
      <dgm:spPr/>
      <dgm:t>
        <a:bodyPr/>
        <a:lstStyle/>
        <a:p>
          <a:r>
            <a:rPr lang="en-US" sz="1800"/>
            <a:t>En el siglo XVIII el Reino de España promulgó leyes más castellanizadoras</a:t>
          </a:r>
        </a:p>
      </dgm:t>
    </dgm:pt>
    <dgm:pt modelId="{66472CF7-7F8A-48D1-BF4A-998A6FA2423A}" type="parTrans" cxnId="{28E6930D-8D20-4B04-9164-2B5579D89127}">
      <dgm:prSet/>
      <dgm:spPr/>
      <dgm:t>
        <a:bodyPr/>
        <a:lstStyle/>
        <a:p>
          <a:endParaRPr lang="en-US" sz="1600"/>
        </a:p>
      </dgm:t>
    </dgm:pt>
    <dgm:pt modelId="{7E741642-9193-4B52-B42E-316B77807F64}" type="sibTrans" cxnId="{28E6930D-8D20-4B04-9164-2B5579D89127}">
      <dgm:prSet/>
      <dgm:spPr/>
      <dgm:t>
        <a:bodyPr/>
        <a:lstStyle/>
        <a:p>
          <a:endParaRPr lang="en-US"/>
        </a:p>
      </dgm:t>
    </dgm:pt>
    <dgm:pt modelId="{091EC7EA-000C-7948-9E20-C5976B25D641}">
      <dgm:prSet custT="1"/>
      <dgm:spPr/>
      <dgm:t>
        <a:bodyPr/>
        <a:lstStyle/>
        <a:p>
          <a:r>
            <a:rPr lang="en-US" sz="1800" dirty="0" err="1"/>
            <a:t>Algunos</a:t>
          </a:r>
          <a:r>
            <a:rPr lang="en-US" sz="1800" dirty="0"/>
            <a:t> </a:t>
          </a:r>
          <a:r>
            <a:rPr lang="en-US" sz="1800" dirty="0" err="1"/>
            <a:t>escribieron</a:t>
          </a:r>
          <a:r>
            <a:rPr lang="en-US" sz="1800" dirty="0"/>
            <a:t> </a:t>
          </a:r>
          <a:r>
            <a:rPr lang="en-US" sz="1800" dirty="0" err="1"/>
            <a:t>incluso</a:t>
          </a:r>
          <a:r>
            <a:rPr lang="en-US" sz="1800" dirty="0"/>
            <a:t> </a:t>
          </a:r>
          <a:r>
            <a:rPr lang="en-US" sz="1800" dirty="0" err="1"/>
            <a:t>gramáticas de esas lenguas</a:t>
          </a:r>
          <a:endParaRPr lang="en-US" sz="1800" dirty="0"/>
        </a:p>
      </dgm:t>
    </dgm:pt>
    <dgm:pt modelId="{70BC7D5F-F841-AD40-85F8-E8777DC78B9C}" type="parTrans" cxnId="{F6E96089-800D-E041-A7FA-E520FD882341}">
      <dgm:prSet/>
      <dgm:spPr/>
      <dgm:t>
        <a:bodyPr/>
        <a:lstStyle/>
        <a:p>
          <a:endParaRPr lang="en-US"/>
        </a:p>
      </dgm:t>
    </dgm:pt>
    <dgm:pt modelId="{DA968073-0940-7849-9EBC-09844BD64BBC}" type="sibTrans" cxnId="{F6E96089-800D-E041-A7FA-E520FD882341}">
      <dgm:prSet/>
      <dgm:spPr/>
      <dgm:t>
        <a:bodyPr/>
        <a:lstStyle/>
        <a:p>
          <a:endParaRPr lang="en-US"/>
        </a:p>
      </dgm:t>
    </dgm:pt>
    <dgm:pt modelId="{427AE5F7-2B78-9A47-8644-998D451D29FB}">
      <dgm:prSet custT="1"/>
      <dgm:spPr/>
      <dgm:t>
        <a:bodyPr/>
        <a:lstStyle/>
        <a:p>
          <a:r>
            <a:rPr lang="en-US" sz="1800" dirty="0"/>
            <a:t>El castellano </a:t>
          </a:r>
          <a:r>
            <a:rPr lang="en-US" sz="1800" dirty="0" err="1"/>
            <a:t>tomó</a:t>
          </a:r>
          <a:r>
            <a:rPr lang="en-US" sz="1800" dirty="0"/>
            <a:t> </a:t>
          </a:r>
          <a:r>
            <a:rPr lang="en-US" sz="1800" dirty="0" err="1"/>
            <a:t>el</a:t>
          </a:r>
          <a:r>
            <a:rPr lang="en-US" sz="1800" dirty="0"/>
            <a:t> </a:t>
          </a:r>
          <a:r>
            <a:rPr lang="en-US" sz="1800" dirty="0" err="1"/>
            <a:t>prestigio y no lo perdió</a:t>
          </a:r>
          <a:endParaRPr lang="en-US" sz="1800" dirty="0"/>
        </a:p>
      </dgm:t>
    </dgm:pt>
    <dgm:pt modelId="{0FDFE4D0-4F5E-914B-8802-DA52DBEED490}" type="parTrans" cxnId="{00ABAFF3-B458-CB40-94BC-D0C4ED1351D2}">
      <dgm:prSet/>
      <dgm:spPr/>
      <dgm:t>
        <a:bodyPr/>
        <a:lstStyle/>
        <a:p>
          <a:endParaRPr lang="en-US"/>
        </a:p>
      </dgm:t>
    </dgm:pt>
    <dgm:pt modelId="{9336C333-1360-FA49-B67F-EC523926A873}" type="sibTrans" cxnId="{00ABAFF3-B458-CB40-94BC-D0C4ED1351D2}">
      <dgm:prSet/>
      <dgm:spPr/>
      <dgm:t>
        <a:bodyPr/>
        <a:lstStyle/>
        <a:p>
          <a:endParaRPr lang="en-US"/>
        </a:p>
      </dgm:t>
    </dgm:pt>
    <dgm:pt modelId="{21D12434-F9DB-C54D-B0CB-FB588E08DDD0}">
      <dgm:prSet custT="1"/>
      <dgm:spPr/>
      <dgm:t>
        <a:bodyPr/>
        <a:lstStyle/>
        <a:p>
          <a:r>
            <a:rPr lang="en-US" sz="1800" dirty="0"/>
            <a:t>La </a:t>
          </a:r>
          <a:r>
            <a:rPr lang="en-US" sz="1800" dirty="0" err="1"/>
            <a:t>sustitución</a:t>
          </a:r>
          <a:r>
            <a:rPr lang="en-US" sz="1800" dirty="0"/>
            <a:t> </a:t>
          </a:r>
          <a:r>
            <a:rPr lang="en-US" sz="1800" dirty="0" err="1"/>
            <a:t>alcanzó</a:t>
          </a:r>
          <a:r>
            <a:rPr lang="en-US" sz="1800" dirty="0"/>
            <a:t> a las </a:t>
          </a:r>
          <a:r>
            <a:rPr lang="en-US" sz="1800" dirty="0" err="1"/>
            <a:t>escuelas</a:t>
          </a:r>
          <a:r>
            <a:rPr lang="en-US" sz="1800" dirty="0"/>
            <a:t>, a </a:t>
          </a:r>
          <a:r>
            <a:rPr lang="en-US" sz="1800" dirty="0" err="1"/>
            <a:t>pesar</a:t>
          </a:r>
          <a:r>
            <a:rPr lang="en-US" sz="1800" dirty="0"/>
            <a:t> del </a:t>
          </a:r>
          <a:r>
            <a:rPr lang="en-US" sz="1800" dirty="0" err="1"/>
            <a:t>papel</a:t>
          </a:r>
          <a:r>
            <a:rPr lang="en-US" sz="1800" dirty="0"/>
            <a:t> de </a:t>
          </a:r>
          <a:r>
            <a:rPr lang="en-US" sz="1800" dirty="0" err="1"/>
            <a:t>los</a:t>
          </a:r>
          <a:r>
            <a:rPr lang="en-US" sz="1800" dirty="0"/>
            <a:t> </a:t>
          </a:r>
          <a:r>
            <a:rPr lang="en-US" sz="1800" dirty="0" err="1"/>
            <a:t>envangelizadores</a:t>
          </a:r>
          <a:endParaRPr lang="en-US" sz="1800" dirty="0"/>
        </a:p>
      </dgm:t>
    </dgm:pt>
    <dgm:pt modelId="{F5CAA995-2803-A441-A9BC-A6B675C25218}" type="parTrans" cxnId="{67DD159B-49E6-3446-8C67-494988F1C0E4}">
      <dgm:prSet/>
      <dgm:spPr/>
      <dgm:t>
        <a:bodyPr/>
        <a:lstStyle/>
        <a:p>
          <a:endParaRPr lang="en-US"/>
        </a:p>
      </dgm:t>
    </dgm:pt>
    <dgm:pt modelId="{60289E2B-A05D-EA47-9E0B-489F5996A3D3}" type="sibTrans" cxnId="{67DD159B-49E6-3446-8C67-494988F1C0E4}">
      <dgm:prSet/>
      <dgm:spPr/>
      <dgm:t>
        <a:bodyPr/>
        <a:lstStyle/>
        <a:p>
          <a:endParaRPr lang="en-US"/>
        </a:p>
      </dgm:t>
    </dgm:pt>
    <dgm:pt modelId="{80EC95BE-37B4-C44C-9E52-68CA141EB4B4}">
      <dgm:prSet custT="1"/>
      <dgm:spPr/>
      <dgm:t>
        <a:bodyPr/>
        <a:lstStyle/>
        <a:p>
          <a:r>
            <a:rPr lang="en-US" sz="1800"/>
            <a:t>En el siglo  XVIII los mestizos abandonan el bilingüismo y optan por el español</a:t>
          </a:r>
        </a:p>
      </dgm:t>
    </dgm:pt>
    <dgm:pt modelId="{F141B077-CFBC-8842-A4FC-5FBBA5EF4C34}" type="parTrans" cxnId="{E284BDFA-5C34-D24A-9C5B-689FF09EE627}">
      <dgm:prSet/>
      <dgm:spPr/>
      <dgm:t>
        <a:bodyPr/>
        <a:lstStyle/>
        <a:p>
          <a:endParaRPr lang="en-US"/>
        </a:p>
      </dgm:t>
    </dgm:pt>
    <dgm:pt modelId="{B3686C8B-3354-B249-AB0E-24FA43E60605}" type="sibTrans" cxnId="{E284BDFA-5C34-D24A-9C5B-689FF09EE627}">
      <dgm:prSet/>
      <dgm:spPr/>
      <dgm:t>
        <a:bodyPr/>
        <a:lstStyle/>
        <a:p>
          <a:endParaRPr lang="en-US"/>
        </a:p>
      </dgm:t>
    </dgm:pt>
    <dgm:pt modelId="{F729D6E7-7708-1E45-BB3C-7FD10CEEB3A9}" type="pres">
      <dgm:prSet presAssocID="{17196A55-38B4-490F-834A-9CD7D5AC9A4A}" presName="linear" presStyleCnt="0">
        <dgm:presLayoutVars>
          <dgm:animLvl val="lvl"/>
          <dgm:resizeHandles val="exact"/>
        </dgm:presLayoutVars>
      </dgm:prSet>
      <dgm:spPr/>
    </dgm:pt>
    <dgm:pt modelId="{28844C64-CDB1-8145-83B2-CF86BEFD3BCA}" type="pres">
      <dgm:prSet presAssocID="{1CDF59D3-F627-40F1-807E-0B96A880FFDC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BCF784E1-897D-2049-A671-2BA8EE04D5B5}" type="pres">
      <dgm:prSet presAssocID="{1CDF59D3-F627-40F1-807E-0B96A880FFDC}" presName="childText" presStyleLbl="revTx" presStyleIdx="0" presStyleCnt="3" custScaleY="54291">
        <dgm:presLayoutVars>
          <dgm:bulletEnabled val="1"/>
        </dgm:presLayoutVars>
      </dgm:prSet>
      <dgm:spPr/>
    </dgm:pt>
    <dgm:pt modelId="{0667F861-37E3-724A-880F-543D4F197352}" type="pres">
      <dgm:prSet presAssocID="{98AC3B68-889A-42AD-9F03-743721C2FC43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1BD968B2-92C8-F54A-A0EC-981E1A352EDF}" type="pres">
      <dgm:prSet presAssocID="{98AC3B68-889A-42AD-9F03-743721C2FC43}" presName="childText" presStyleLbl="revTx" presStyleIdx="1" presStyleCnt="3" custScaleY="53971">
        <dgm:presLayoutVars>
          <dgm:bulletEnabled val="1"/>
        </dgm:presLayoutVars>
      </dgm:prSet>
      <dgm:spPr/>
    </dgm:pt>
    <dgm:pt modelId="{BAD45CDC-9276-BA44-BB39-B201219B714C}" type="pres">
      <dgm:prSet presAssocID="{B1E84950-37C4-4CF5-AADB-88428FBB41EA}" presName="parentText" presStyleLbl="node1" presStyleIdx="2" presStyleCnt="3" custScaleY="88876">
        <dgm:presLayoutVars>
          <dgm:chMax val="0"/>
          <dgm:bulletEnabled val="1"/>
        </dgm:presLayoutVars>
      </dgm:prSet>
      <dgm:spPr/>
    </dgm:pt>
    <dgm:pt modelId="{3C4292B5-4C15-D344-A9D4-3D57845A24FD}" type="pres">
      <dgm:prSet presAssocID="{B1E84950-37C4-4CF5-AADB-88428FBB41EA}" presName="childText" presStyleLbl="revTx" presStyleIdx="2" presStyleCnt="3">
        <dgm:presLayoutVars>
          <dgm:bulletEnabled val="1"/>
        </dgm:presLayoutVars>
      </dgm:prSet>
      <dgm:spPr/>
    </dgm:pt>
  </dgm:ptLst>
  <dgm:cxnLst>
    <dgm:cxn modelId="{665F3D00-FB26-4826-ABB4-E13A5B216560}" srcId="{B1E84950-37C4-4CF5-AADB-88428FBB41EA}" destId="{53CD1C75-C870-4965-817C-A35FC30FC4B5}" srcOrd="0" destOrd="0" parTransId="{1150AA8F-0314-45A5-ACB5-BDE6F2D12009}" sibTransId="{7F34CA6B-78D2-41B5-93BA-328905C9EB78}"/>
    <dgm:cxn modelId="{471D1906-11B1-5E42-BA93-CF536616B7E9}" type="presOf" srcId="{21D12434-F9DB-C54D-B0CB-FB588E08DDD0}" destId="{3C4292B5-4C15-D344-A9D4-3D57845A24FD}" srcOrd="0" destOrd="2" presId="urn:microsoft.com/office/officeart/2005/8/layout/vList2"/>
    <dgm:cxn modelId="{28E6930D-8D20-4B04-9164-2B5579D89127}" srcId="{B1E84950-37C4-4CF5-AADB-88428FBB41EA}" destId="{61F70857-871C-47A1-B6EA-D41750AECD4D}" srcOrd="1" destOrd="0" parTransId="{66472CF7-7F8A-48D1-BF4A-998A6FA2423A}" sibTransId="{7E741642-9193-4B52-B42E-316B77807F64}"/>
    <dgm:cxn modelId="{3A7B3B18-2C77-4BE7-B53E-3044D259CE91}" srcId="{17196A55-38B4-490F-834A-9CD7D5AC9A4A}" destId="{1CDF59D3-F627-40F1-807E-0B96A880FFDC}" srcOrd="0" destOrd="0" parTransId="{1F0BA313-5D1B-4562-8AA5-94375BC80E42}" sibTransId="{D58638E0-2765-4615-9C3D-EB352E08E103}"/>
    <dgm:cxn modelId="{82A2E922-E8EE-1D4B-A956-DCD071BADB6C}" type="presOf" srcId="{1CDF59D3-F627-40F1-807E-0B96A880FFDC}" destId="{28844C64-CDB1-8145-83B2-CF86BEFD3BCA}" srcOrd="0" destOrd="0" presId="urn:microsoft.com/office/officeart/2005/8/layout/vList2"/>
    <dgm:cxn modelId="{F4026F3C-B358-E041-B732-C2D366EB5009}" type="presOf" srcId="{B1E84950-37C4-4CF5-AADB-88428FBB41EA}" destId="{BAD45CDC-9276-BA44-BB39-B201219B714C}" srcOrd="0" destOrd="0" presId="urn:microsoft.com/office/officeart/2005/8/layout/vList2"/>
    <dgm:cxn modelId="{F9ED4962-C707-4F64-A72F-057196B5F3A4}" srcId="{17196A55-38B4-490F-834A-9CD7D5AC9A4A}" destId="{98AC3B68-889A-42AD-9F03-743721C2FC43}" srcOrd="1" destOrd="0" parTransId="{4D6E04CE-4304-40FE-9D84-6DF2D7B29312}" sibTransId="{ABA211FF-093A-4C65-9531-9A45CEE2C89D}"/>
    <dgm:cxn modelId="{42341D50-4C0B-3A4E-BC28-1829BBAD0ADB}" type="presOf" srcId="{98AC3B68-889A-42AD-9F03-743721C2FC43}" destId="{0667F861-37E3-724A-880F-543D4F197352}" srcOrd="0" destOrd="0" presId="urn:microsoft.com/office/officeart/2005/8/layout/vList2"/>
    <dgm:cxn modelId="{5AF7E57D-8F2E-5348-B2DF-A2754D2F28D8}" type="presOf" srcId="{427AE5F7-2B78-9A47-8644-998D451D29FB}" destId="{BCF784E1-897D-2049-A671-2BA8EE04D5B5}" srcOrd="0" destOrd="0" presId="urn:microsoft.com/office/officeart/2005/8/layout/vList2"/>
    <dgm:cxn modelId="{F6E96089-800D-E041-A7FA-E520FD882341}" srcId="{98AC3B68-889A-42AD-9F03-743721C2FC43}" destId="{091EC7EA-000C-7948-9E20-C5976B25D641}" srcOrd="0" destOrd="0" parTransId="{70BC7D5F-F841-AD40-85F8-E8777DC78B9C}" sibTransId="{DA968073-0940-7849-9EBC-09844BD64BBC}"/>
    <dgm:cxn modelId="{67DD159B-49E6-3446-8C67-494988F1C0E4}" srcId="{B1E84950-37C4-4CF5-AADB-88428FBB41EA}" destId="{21D12434-F9DB-C54D-B0CB-FB588E08DDD0}" srcOrd="2" destOrd="0" parTransId="{F5CAA995-2803-A441-A9BC-A6B675C25218}" sibTransId="{60289E2B-A05D-EA47-9E0B-489F5996A3D3}"/>
    <dgm:cxn modelId="{1A6C45A9-3CE0-B54B-BC1C-9F7E8F18A2BA}" type="presOf" srcId="{17196A55-38B4-490F-834A-9CD7D5AC9A4A}" destId="{F729D6E7-7708-1E45-BB3C-7FD10CEEB3A9}" srcOrd="0" destOrd="0" presId="urn:microsoft.com/office/officeart/2005/8/layout/vList2"/>
    <dgm:cxn modelId="{CA229EB4-1435-4FFA-830F-36EA286D4107}" srcId="{17196A55-38B4-490F-834A-9CD7D5AC9A4A}" destId="{B1E84950-37C4-4CF5-AADB-88428FBB41EA}" srcOrd="2" destOrd="0" parTransId="{D6D7017B-A705-4EC1-A347-B7A007B5FCF0}" sibTransId="{BF9AACFA-1F03-4511-87EC-410F6BAD1445}"/>
    <dgm:cxn modelId="{9E4E43BA-1F56-5A45-914B-B339E8000F46}" type="presOf" srcId="{091EC7EA-000C-7948-9E20-C5976B25D641}" destId="{1BD968B2-92C8-F54A-A0EC-981E1A352EDF}" srcOrd="0" destOrd="0" presId="urn:microsoft.com/office/officeart/2005/8/layout/vList2"/>
    <dgm:cxn modelId="{9EC1ABBA-7DB7-2F41-9D96-59988948094B}" type="presOf" srcId="{80EC95BE-37B4-C44C-9E52-68CA141EB4B4}" destId="{3C4292B5-4C15-D344-A9D4-3D57845A24FD}" srcOrd="0" destOrd="3" presId="urn:microsoft.com/office/officeart/2005/8/layout/vList2"/>
    <dgm:cxn modelId="{28C7C7BF-2C9F-B946-A239-0762E3A87345}" type="presOf" srcId="{53CD1C75-C870-4965-817C-A35FC30FC4B5}" destId="{3C4292B5-4C15-D344-A9D4-3D57845A24FD}" srcOrd="0" destOrd="0" presId="urn:microsoft.com/office/officeart/2005/8/layout/vList2"/>
    <dgm:cxn modelId="{38F63CD4-BBA6-D240-94E1-7269BFEC1B6F}" type="presOf" srcId="{61F70857-871C-47A1-B6EA-D41750AECD4D}" destId="{3C4292B5-4C15-D344-A9D4-3D57845A24FD}" srcOrd="0" destOrd="1" presId="urn:microsoft.com/office/officeart/2005/8/layout/vList2"/>
    <dgm:cxn modelId="{00ABAFF3-B458-CB40-94BC-D0C4ED1351D2}" srcId="{1CDF59D3-F627-40F1-807E-0B96A880FFDC}" destId="{427AE5F7-2B78-9A47-8644-998D451D29FB}" srcOrd="0" destOrd="0" parTransId="{0FDFE4D0-4F5E-914B-8802-DA52DBEED490}" sibTransId="{9336C333-1360-FA49-B67F-EC523926A873}"/>
    <dgm:cxn modelId="{E284BDFA-5C34-D24A-9C5B-689FF09EE627}" srcId="{B1E84950-37C4-4CF5-AADB-88428FBB41EA}" destId="{80EC95BE-37B4-C44C-9E52-68CA141EB4B4}" srcOrd="3" destOrd="0" parTransId="{F141B077-CFBC-8842-A4FC-5FBBA5EF4C34}" sibTransId="{B3686C8B-3354-B249-AB0E-24FA43E60605}"/>
    <dgm:cxn modelId="{CBDDC402-087C-1942-8065-75D8F0048860}" type="presParOf" srcId="{F729D6E7-7708-1E45-BB3C-7FD10CEEB3A9}" destId="{28844C64-CDB1-8145-83B2-CF86BEFD3BCA}" srcOrd="0" destOrd="0" presId="urn:microsoft.com/office/officeart/2005/8/layout/vList2"/>
    <dgm:cxn modelId="{AA5E443A-B461-A842-A451-466B6C876F85}" type="presParOf" srcId="{F729D6E7-7708-1E45-BB3C-7FD10CEEB3A9}" destId="{BCF784E1-897D-2049-A671-2BA8EE04D5B5}" srcOrd="1" destOrd="0" presId="urn:microsoft.com/office/officeart/2005/8/layout/vList2"/>
    <dgm:cxn modelId="{99E425D3-1FA7-0A4A-ACC6-70DDD3DE989A}" type="presParOf" srcId="{F729D6E7-7708-1E45-BB3C-7FD10CEEB3A9}" destId="{0667F861-37E3-724A-880F-543D4F197352}" srcOrd="2" destOrd="0" presId="urn:microsoft.com/office/officeart/2005/8/layout/vList2"/>
    <dgm:cxn modelId="{DC308E8E-AE0C-5740-853E-0A49872F4268}" type="presParOf" srcId="{F729D6E7-7708-1E45-BB3C-7FD10CEEB3A9}" destId="{1BD968B2-92C8-F54A-A0EC-981E1A352EDF}" srcOrd="3" destOrd="0" presId="urn:microsoft.com/office/officeart/2005/8/layout/vList2"/>
    <dgm:cxn modelId="{0A0A97EB-EB6D-084E-A32B-B24F77F77A9F}" type="presParOf" srcId="{F729D6E7-7708-1E45-BB3C-7FD10CEEB3A9}" destId="{BAD45CDC-9276-BA44-BB39-B201219B714C}" srcOrd="4" destOrd="0" presId="urn:microsoft.com/office/officeart/2005/8/layout/vList2"/>
    <dgm:cxn modelId="{FC6CA0BC-A95C-264E-B526-03F3446E658A}" type="presParOf" srcId="{F729D6E7-7708-1E45-BB3C-7FD10CEEB3A9}" destId="{3C4292B5-4C15-D344-A9D4-3D57845A24FD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81F7CA7D-4B5D-4DC6-85AD-B2FF45C70FFE}" type="doc">
      <dgm:prSet loTypeId="urn:microsoft.com/office/officeart/2005/8/layout/h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8944C606-7177-489F-B5F5-F4F74FD59B5B}">
      <dgm:prSet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El </a:t>
          </a:r>
          <a:r>
            <a:rPr lang="en-US" dirty="0" err="1">
              <a:solidFill>
                <a:schemeClr val="tx1"/>
              </a:solidFill>
            </a:rPr>
            <a:t>comercio</a:t>
          </a:r>
          <a:r>
            <a:rPr lang="en-US" dirty="0">
              <a:solidFill>
                <a:schemeClr val="tx1"/>
              </a:solidFill>
            </a:rPr>
            <a:t> de </a:t>
          </a:r>
          <a:r>
            <a:rPr lang="en-US" dirty="0" err="1">
              <a:solidFill>
                <a:schemeClr val="tx1"/>
              </a:solidFill>
            </a:rPr>
            <a:t>esclavos</a:t>
          </a:r>
          <a:r>
            <a:rPr lang="en-US" dirty="0">
              <a:solidFill>
                <a:schemeClr val="tx1"/>
              </a:solidFill>
            </a:rPr>
            <a:t> </a:t>
          </a:r>
          <a:r>
            <a:rPr lang="en-US" dirty="0" err="1">
              <a:solidFill>
                <a:schemeClr val="tx1"/>
              </a:solidFill>
            </a:rPr>
            <a:t>africanos</a:t>
          </a:r>
          <a:r>
            <a:rPr lang="en-US" dirty="0">
              <a:solidFill>
                <a:schemeClr val="tx1"/>
              </a:solidFill>
            </a:rPr>
            <a:t> a América </a:t>
          </a:r>
          <a:r>
            <a:rPr lang="en-US" dirty="0" err="1">
              <a:solidFill>
                <a:schemeClr val="tx1"/>
              </a:solidFill>
            </a:rPr>
            <a:t>llevó</a:t>
          </a:r>
          <a:r>
            <a:rPr lang="en-US" dirty="0">
              <a:solidFill>
                <a:schemeClr val="tx1"/>
              </a:solidFill>
            </a:rPr>
            <a:t> a la </a:t>
          </a:r>
          <a:r>
            <a:rPr lang="en-US" dirty="0" err="1">
              <a:solidFill>
                <a:schemeClr val="tx1"/>
              </a:solidFill>
            </a:rPr>
            <a:t>creación</a:t>
          </a:r>
          <a:r>
            <a:rPr lang="en-US" dirty="0">
              <a:solidFill>
                <a:schemeClr val="tx1"/>
              </a:solidFill>
            </a:rPr>
            <a:t> de pidgins y criollos</a:t>
          </a:r>
        </a:p>
      </dgm:t>
    </dgm:pt>
    <dgm:pt modelId="{2667C54C-3E76-4C55-A47C-11D684C4488B}" type="parTrans" cxnId="{E4B40AEF-F2E3-42CC-8040-FD74DD74F4B5}">
      <dgm:prSet/>
      <dgm:spPr/>
      <dgm:t>
        <a:bodyPr/>
        <a:lstStyle/>
        <a:p>
          <a:endParaRPr lang="en-US"/>
        </a:p>
      </dgm:t>
    </dgm:pt>
    <dgm:pt modelId="{81ADA9FB-2EDE-4976-9AD8-93A5E8E50745}" type="sibTrans" cxnId="{E4B40AEF-F2E3-42CC-8040-FD74DD74F4B5}">
      <dgm:prSet/>
      <dgm:spPr/>
      <dgm:t>
        <a:bodyPr/>
        <a:lstStyle/>
        <a:p>
          <a:endParaRPr lang="en-US"/>
        </a:p>
      </dgm:t>
    </dgm:pt>
    <dgm:pt modelId="{92A5EC48-32A9-4201-94DF-EEB3DBF68F52}">
      <dgm:prSet/>
      <dgm:spPr/>
      <dgm:t>
        <a:bodyPr/>
        <a:lstStyle/>
        <a:p>
          <a:r>
            <a:rPr lang="en-US"/>
            <a:t>El Papiamento en Curação, Bonaire y Aruba y el palenquero en Colombia</a:t>
          </a:r>
        </a:p>
      </dgm:t>
    </dgm:pt>
    <dgm:pt modelId="{AFD249BC-B798-4ADA-AF6D-31CA8F7D0F20}" type="parTrans" cxnId="{B1BFB904-8328-47E1-B4CE-477AFFB9C338}">
      <dgm:prSet/>
      <dgm:spPr/>
      <dgm:t>
        <a:bodyPr/>
        <a:lstStyle/>
        <a:p>
          <a:endParaRPr lang="en-US"/>
        </a:p>
      </dgm:t>
    </dgm:pt>
    <dgm:pt modelId="{903CD8EF-43FC-4FF2-A189-886E82032252}" type="sibTrans" cxnId="{B1BFB904-8328-47E1-B4CE-477AFFB9C338}">
      <dgm:prSet/>
      <dgm:spPr/>
      <dgm:t>
        <a:bodyPr/>
        <a:lstStyle/>
        <a:p>
          <a:endParaRPr lang="en-US"/>
        </a:p>
      </dgm:t>
    </dgm:pt>
    <dgm:pt modelId="{C0D5E40F-4673-4285-A920-6B4ADA34CACE}">
      <dgm:prSet/>
      <dgm:spPr/>
      <dgm:t>
        <a:bodyPr/>
        <a:lstStyle/>
        <a:p>
          <a:r>
            <a:rPr lang="en-US" dirty="0" err="1"/>
            <a:t>Estas</a:t>
          </a:r>
          <a:r>
            <a:rPr lang="en-US" dirty="0"/>
            <a:t> lenguas (</a:t>
          </a:r>
          <a:r>
            <a:rPr lang="en-US" dirty="0" err="1"/>
            <a:t>igual</a:t>
          </a:r>
          <a:r>
            <a:rPr lang="en-US" dirty="0"/>
            <a:t> que las </a:t>
          </a:r>
          <a:r>
            <a:rPr lang="en-US" dirty="0" err="1"/>
            <a:t>indígenas</a:t>
          </a:r>
          <a:r>
            <a:rPr lang="en-US" dirty="0"/>
            <a:t>) </a:t>
          </a:r>
          <a:r>
            <a:rPr lang="en-US" dirty="0" err="1"/>
            <a:t>influyeron</a:t>
          </a:r>
          <a:r>
            <a:rPr lang="en-US" dirty="0"/>
            <a:t> </a:t>
          </a:r>
          <a:r>
            <a:rPr lang="en-US" dirty="0" err="1"/>
            <a:t>en</a:t>
          </a:r>
          <a:r>
            <a:rPr lang="en-US" dirty="0"/>
            <a:t> </a:t>
          </a:r>
          <a:r>
            <a:rPr lang="en-US" dirty="0" err="1"/>
            <a:t>el</a:t>
          </a:r>
          <a:r>
            <a:rPr lang="en-US" dirty="0"/>
            <a:t> </a:t>
          </a:r>
          <a:r>
            <a:rPr lang="en-US" dirty="0" err="1"/>
            <a:t>léxico</a:t>
          </a:r>
          <a:r>
            <a:rPr lang="en-US" dirty="0"/>
            <a:t> del </a:t>
          </a:r>
          <a:r>
            <a:rPr lang="en-US" dirty="0" err="1"/>
            <a:t>español</a:t>
          </a:r>
          <a:r>
            <a:rPr lang="en-US" dirty="0"/>
            <a:t> </a:t>
          </a:r>
        </a:p>
      </dgm:t>
    </dgm:pt>
    <dgm:pt modelId="{7FAE3C08-0A1E-4904-9D73-FD452B6FA2AF}" type="parTrans" cxnId="{B72F2A3D-DBE3-4C86-ADC1-7B90D9EA4786}">
      <dgm:prSet/>
      <dgm:spPr/>
      <dgm:t>
        <a:bodyPr/>
        <a:lstStyle/>
        <a:p>
          <a:endParaRPr lang="en-US"/>
        </a:p>
      </dgm:t>
    </dgm:pt>
    <dgm:pt modelId="{DFDF35BF-314F-465A-9548-3636AF988C62}" type="sibTrans" cxnId="{B72F2A3D-DBE3-4C86-ADC1-7B90D9EA4786}">
      <dgm:prSet/>
      <dgm:spPr/>
      <dgm:t>
        <a:bodyPr/>
        <a:lstStyle/>
        <a:p>
          <a:endParaRPr lang="en-US"/>
        </a:p>
      </dgm:t>
    </dgm:pt>
    <dgm:pt modelId="{64DE4AB9-5A44-45A9-830C-6641111CDFFE}">
      <dgm:prSet/>
      <dgm:spPr/>
      <dgm:t>
        <a:bodyPr/>
        <a:lstStyle/>
        <a:p>
          <a:r>
            <a:rPr lang="en-US" dirty="0" err="1">
              <a:solidFill>
                <a:schemeClr val="tx1"/>
              </a:solidFill>
            </a:rPr>
            <a:t>Hibridismo</a:t>
          </a:r>
          <a:r>
            <a:rPr lang="en-US" dirty="0">
              <a:solidFill>
                <a:schemeClr val="tx1"/>
              </a:solidFill>
            </a:rPr>
            <a:t> entre lenguas </a:t>
          </a:r>
          <a:r>
            <a:rPr lang="en-US" dirty="0" err="1">
              <a:solidFill>
                <a:schemeClr val="tx1"/>
              </a:solidFill>
            </a:rPr>
            <a:t>indígenas</a:t>
          </a:r>
          <a:r>
            <a:rPr lang="en-US" dirty="0">
              <a:solidFill>
                <a:schemeClr val="tx1"/>
              </a:solidFill>
            </a:rPr>
            <a:t> y </a:t>
          </a:r>
          <a:r>
            <a:rPr lang="en-US" dirty="0" err="1">
              <a:solidFill>
                <a:schemeClr val="tx1"/>
              </a:solidFill>
            </a:rPr>
            <a:t>español</a:t>
          </a:r>
          <a:r>
            <a:rPr lang="en-US" dirty="0">
              <a:solidFill>
                <a:schemeClr val="tx1"/>
              </a:solidFill>
            </a:rPr>
            <a:t>: </a:t>
          </a:r>
          <a:br>
            <a:rPr lang="en-US" dirty="0">
              <a:solidFill>
                <a:schemeClr val="tx1"/>
              </a:solidFill>
            </a:rPr>
          </a:br>
          <a:r>
            <a:rPr lang="en-US" dirty="0" err="1">
              <a:solidFill>
                <a:schemeClr val="tx1"/>
              </a:solidFill>
            </a:rPr>
            <a:t>el</a:t>
          </a:r>
          <a:r>
            <a:rPr lang="en-US" dirty="0">
              <a:solidFill>
                <a:schemeClr val="tx1"/>
              </a:solidFill>
            </a:rPr>
            <a:t> </a:t>
          </a:r>
          <a:r>
            <a:rPr lang="en-US" dirty="0" err="1">
              <a:solidFill>
                <a:schemeClr val="tx1"/>
              </a:solidFill>
            </a:rPr>
            <a:t>jopará</a:t>
          </a:r>
          <a:endParaRPr lang="en-US" spc="-20" baseline="0" dirty="0">
            <a:solidFill>
              <a:schemeClr val="tx1"/>
            </a:solidFill>
          </a:endParaRPr>
        </a:p>
      </dgm:t>
    </dgm:pt>
    <dgm:pt modelId="{0C503DEF-A71E-47C7-AAD0-02573E059D39}" type="parTrans" cxnId="{F0DC07EE-47FA-4C1F-91C5-CC82F4B39D93}">
      <dgm:prSet/>
      <dgm:spPr/>
      <dgm:t>
        <a:bodyPr/>
        <a:lstStyle/>
        <a:p>
          <a:endParaRPr lang="en-US"/>
        </a:p>
      </dgm:t>
    </dgm:pt>
    <dgm:pt modelId="{DFC69B22-F3F2-4053-9AAA-1A7D8F4DC404}" type="sibTrans" cxnId="{F0DC07EE-47FA-4C1F-91C5-CC82F4B39D93}">
      <dgm:prSet/>
      <dgm:spPr/>
      <dgm:t>
        <a:bodyPr/>
        <a:lstStyle/>
        <a:p>
          <a:endParaRPr lang="en-US"/>
        </a:p>
      </dgm:t>
    </dgm:pt>
    <dgm:pt modelId="{73FC5D09-6B11-C74D-A5DC-9B771F38141E}">
      <dgm:prSet/>
      <dgm:spPr/>
      <dgm:t>
        <a:bodyPr/>
        <a:lstStyle/>
        <a:p>
          <a:r>
            <a:rPr lang="en-US" spc="-20" baseline="0" dirty="0"/>
            <a:t>El </a:t>
          </a:r>
          <a:r>
            <a:rPr lang="en-US" spc="-20" baseline="0" dirty="0" err="1"/>
            <a:t>español</a:t>
          </a:r>
          <a:r>
            <a:rPr lang="en-US" spc="-20" baseline="0" dirty="0"/>
            <a:t> </a:t>
          </a:r>
          <a:r>
            <a:rPr lang="en-US" spc="-20" baseline="0" dirty="0" err="1"/>
            <a:t>andino</a:t>
          </a:r>
          <a:r>
            <a:rPr lang="en-US" spc="-20" baseline="0" dirty="0"/>
            <a:t> también </a:t>
          </a:r>
          <a:r>
            <a:rPr lang="en-US" spc="-20" baseline="0" dirty="0" err="1"/>
            <a:t>tiene</a:t>
          </a:r>
          <a:r>
            <a:rPr lang="en-US" spc="-20" baseline="0" dirty="0"/>
            <a:t> </a:t>
          </a:r>
          <a:r>
            <a:rPr lang="en-US" spc="-20" baseline="0" dirty="0" err="1"/>
            <a:t>hibridación</a:t>
          </a:r>
          <a:r>
            <a:rPr lang="en-US" spc="-20" baseline="0" dirty="0"/>
            <a:t> con las lenguas </a:t>
          </a:r>
          <a:r>
            <a:rPr lang="en-US" spc="-20" baseline="0" dirty="0" err="1"/>
            <a:t>indígenas</a:t>
          </a:r>
          <a:endParaRPr lang="en-US" spc="-20" baseline="0" dirty="0"/>
        </a:p>
      </dgm:t>
    </dgm:pt>
    <dgm:pt modelId="{51365D6F-52FB-FE4A-871F-67B17FE64E62}" type="parTrans" cxnId="{33AB34F2-810E-404E-A8CF-A5E789ED2178}">
      <dgm:prSet/>
      <dgm:spPr/>
      <dgm:t>
        <a:bodyPr/>
        <a:lstStyle/>
        <a:p>
          <a:endParaRPr lang="en-US"/>
        </a:p>
      </dgm:t>
    </dgm:pt>
    <dgm:pt modelId="{539D797A-11D5-7648-A273-AA2D452353CD}" type="sibTrans" cxnId="{33AB34F2-810E-404E-A8CF-A5E789ED2178}">
      <dgm:prSet/>
      <dgm:spPr/>
      <dgm:t>
        <a:bodyPr/>
        <a:lstStyle/>
        <a:p>
          <a:endParaRPr lang="en-US"/>
        </a:p>
      </dgm:t>
    </dgm:pt>
    <dgm:pt modelId="{B7922863-A207-734D-8A79-DE604ACA9554}">
      <dgm:prSet/>
      <dgm:spPr/>
      <dgm:t>
        <a:bodyPr/>
        <a:lstStyle/>
        <a:p>
          <a:r>
            <a:rPr lang="en-US" spc="-20" baseline="0"/>
            <a:t>También entre español y portugués en la frontera de Uruguay y Brasil</a:t>
          </a:r>
        </a:p>
      </dgm:t>
    </dgm:pt>
    <dgm:pt modelId="{3D93AA9D-D6EF-FC41-A87F-928B6944D526}" type="parTrans" cxnId="{F5F48256-A84E-FE41-8A46-1D7CF67FD54C}">
      <dgm:prSet/>
      <dgm:spPr/>
      <dgm:t>
        <a:bodyPr/>
        <a:lstStyle/>
        <a:p>
          <a:endParaRPr lang="en-US"/>
        </a:p>
      </dgm:t>
    </dgm:pt>
    <dgm:pt modelId="{EDAC440E-1A09-DC49-82A2-724E4D0B0A81}" type="sibTrans" cxnId="{F5F48256-A84E-FE41-8A46-1D7CF67FD54C}">
      <dgm:prSet/>
      <dgm:spPr/>
      <dgm:t>
        <a:bodyPr/>
        <a:lstStyle/>
        <a:p>
          <a:endParaRPr lang="en-US"/>
        </a:p>
      </dgm:t>
    </dgm:pt>
    <dgm:pt modelId="{83CEE10E-7174-1347-95A7-A79ADF100CEC}" type="pres">
      <dgm:prSet presAssocID="{81F7CA7D-4B5D-4DC6-85AD-B2FF45C70FFE}" presName="Name0" presStyleCnt="0">
        <dgm:presLayoutVars>
          <dgm:dir/>
          <dgm:animLvl val="lvl"/>
          <dgm:resizeHandles val="exact"/>
        </dgm:presLayoutVars>
      </dgm:prSet>
      <dgm:spPr/>
    </dgm:pt>
    <dgm:pt modelId="{D165F939-574F-2A4D-BFAC-D4A55B34DA54}" type="pres">
      <dgm:prSet presAssocID="{8944C606-7177-489F-B5F5-F4F74FD59B5B}" presName="composite" presStyleCnt="0"/>
      <dgm:spPr/>
    </dgm:pt>
    <dgm:pt modelId="{21082CA2-2B36-D54E-9230-66578A9A4049}" type="pres">
      <dgm:prSet presAssocID="{8944C606-7177-489F-B5F5-F4F74FD59B5B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</dgm:pt>
    <dgm:pt modelId="{0A279FE3-A3B4-764D-9AAF-FFC61C651034}" type="pres">
      <dgm:prSet presAssocID="{8944C606-7177-489F-B5F5-F4F74FD59B5B}" presName="desTx" presStyleLbl="alignAccFollowNode1" presStyleIdx="0" presStyleCnt="2">
        <dgm:presLayoutVars>
          <dgm:bulletEnabled val="1"/>
        </dgm:presLayoutVars>
      </dgm:prSet>
      <dgm:spPr/>
    </dgm:pt>
    <dgm:pt modelId="{0DD6D1E7-0913-1443-96D9-883681E6C168}" type="pres">
      <dgm:prSet presAssocID="{81ADA9FB-2EDE-4976-9AD8-93A5E8E50745}" presName="space" presStyleCnt="0"/>
      <dgm:spPr/>
    </dgm:pt>
    <dgm:pt modelId="{E718799B-8446-9349-964F-BE4EEFFE23AB}" type="pres">
      <dgm:prSet presAssocID="{64DE4AB9-5A44-45A9-830C-6641111CDFFE}" presName="composite" presStyleCnt="0"/>
      <dgm:spPr/>
    </dgm:pt>
    <dgm:pt modelId="{4886AA0D-9F24-564A-9086-A6B371664B01}" type="pres">
      <dgm:prSet presAssocID="{64DE4AB9-5A44-45A9-830C-6641111CDFFE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</dgm:pt>
    <dgm:pt modelId="{6179B431-D390-9743-ADF4-40A69CE3E876}" type="pres">
      <dgm:prSet presAssocID="{64DE4AB9-5A44-45A9-830C-6641111CDFFE}" presName="desTx" presStyleLbl="alignAccFollowNode1" presStyleIdx="1" presStyleCnt="2">
        <dgm:presLayoutVars>
          <dgm:bulletEnabled val="1"/>
        </dgm:presLayoutVars>
      </dgm:prSet>
      <dgm:spPr/>
    </dgm:pt>
  </dgm:ptLst>
  <dgm:cxnLst>
    <dgm:cxn modelId="{B1BFB904-8328-47E1-B4CE-477AFFB9C338}" srcId="{8944C606-7177-489F-B5F5-F4F74FD59B5B}" destId="{92A5EC48-32A9-4201-94DF-EEB3DBF68F52}" srcOrd="0" destOrd="0" parTransId="{AFD249BC-B798-4ADA-AF6D-31CA8F7D0F20}" sibTransId="{903CD8EF-43FC-4FF2-A189-886E82032252}"/>
    <dgm:cxn modelId="{B72F2A3D-DBE3-4C86-ADC1-7B90D9EA4786}" srcId="{8944C606-7177-489F-B5F5-F4F74FD59B5B}" destId="{C0D5E40F-4673-4285-A920-6B4ADA34CACE}" srcOrd="1" destOrd="0" parTransId="{7FAE3C08-0A1E-4904-9D73-FD452B6FA2AF}" sibTransId="{DFDF35BF-314F-465A-9548-3636AF988C62}"/>
    <dgm:cxn modelId="{729E3D60-F548-3E45-98F9-D77B27D7EEAF}" type="presOf" srcId="{92A5EC48-32A9-4201-94DF-EEB3DBF68F52}" destId="{0A279FE3-A3B4-764D-9AAF-FFC61C651034}" srcOrd="0" destOrd="0" presId="urn:microsoft.com/office/officeart/2005/8/layout/hList1"/>
    <dgm:cxn modelId="{10237543-996A-2A4C-A8E2-FE543B97B4F1}" type="presOf" srcId="{8944C606-7177-489F-B5F5-F4F74FD59B5B}" destId="{21082CA2-2B36-D54E-9230-66578A9A4049}" srcOrd="0" destOrd="0" presId="urn:microsoft.com/office/officeart/2005/8/layout/hList1"/>
    <dgm:cxn modelId="{E5B4DA45-BB1E-EA46-AAF5-E13A39AA4552}" type="presOf" srcId="{C0D5E40F-4673-4285-A920-6B4ADA34CACE}" destId="{0A279FE3-A3B4-764D-9AAF-FFC61C651034}" srcOrd="0" destOrd="1" presId="urn:microsoft.com/office/officeart/2005/8/layout/hList1"/>
    <dgm:cxn modelId="{D47CED4C-F202-9E4B-92E9-B81372E9648B}" type="presOf" srcId="{B7922863-A207-734D-8A79-DE604ACA9554}" destId="{6179B431-D390-9743-ADF4-40A69CE3E876}" srcOrd="0" destOrd="1" presId="urn:microsoft.com/office/officeart/2005/8/layout/hList1"/>
    <dgm:cxn modelId="{1D263A72-DBBA-0040-94D7-76B21AA8D0AF}" type="presOf" srcId="{81F7CA7D-4B5D-4DC6-85AD-B2FF45C70FFE}" destId="{83CEE10E-7174-1347-95A7-A79ADF100CEC}" srcOrd="0" destOrd="0" presId="urn:microsoft.com/office/officeart/2005/8/layout/hList1"/>
    <dgm:cxn modelId="{F5F48256-A84E-FE41-8A46-1D7CF67FD54C}" srcId="{64DE4AB9-5A44-45A9-830C-6641111CDFFE}" destId="{B7922863-A207-734D-8A79-DE604ACA9554}" srcOrd="1" destOrd="0" parTransId="{3D93AA9D-D6EF-FC41-A87F-928B6944D526}" sibTransId="{EDAC440E-1A09-DC49-82A2-724E4D0B0A81}"/>
    <dgm:cxn modelId="{B3B7F196-ABEA-8848-91B5-DC5D385B2E5A}" type="presOf" srcId="{73FC5D09-6B11-C74D-A5DC-9B771F38141E}" destId="{6179B431-D390-9743-ADF4-40A69CE3E876}" srcOrd="0" destOrd="0" presId="urn:microsoft.com/office/officeart/2005/8/layout/hList1"/>
    <dgm:cxn modelId="{5E9F2ECF-ECA2-7E4B-A45C-3479CC22480B}" type="presOf" srcId="{64DE4AB9-5A44-45A9-830C-6641111CDFFE}" destId="{4886AA0D-9F24-564A-9086-A6B371664B01}" srcOrd="0" destOrd="0" presId="urn:microsoft.com/office/officeart/2005/8/layout/hList1"/>
    <dgm:cxn modelId="{F0DC07EE-47FA-4C1F-91C5-CC82F4B39D93}" srcId="{81F7CA7D-4B5D-4DC6-85AD-B2FF45C70FFE}" destId="{64DE4AB9-5A44-45A9-830C-6641111CDFFE}" srcOrd="1" destOrd="0" parTransId="{0C503DEF-A71E-47C7-AAD0-02573E059D39}" sibTransId="{DFC69B22-F3F2-4053-9AAA-1A7D8F4DC404}"/>
    <dgm:cxn modelId="{E4B40AEF-F2E3-42CC-8040-FD74DD74F4B5}" srcId="{81F7CA7D-4B5D-4DC6-85AD-B2FF45C70FFE}" destId="{8944C606-7177-489F-B5F5-F4F74FD59B5B}" srcOrd="0" destOrd="0" parTransId="{2667C54C-3E76-4C55-A47C-11D684C4488B}" sibTransId="{81ADA9FB-2EDE-4976-9AD8-93A5E8E50745}"/>
    <dgm:cxn modelId="{33AB34F2-810E-404E-A8CF-A5E789ED2178}" srcId="{64DE4AB9-5A44-45A9-830C-6641111CDFFE}" destId="{73FC5D09-6B11-C74D-A5DC-9B771F38141E}" srcOrd="0" destOrd="0" parTransId="{51365D6F-52FB-FE4A-871F-67B17FE64E62}" sibTransId="{539D797A-11D5-7648-A273-AA2D452353CD}"/>
    <dgm:cxn modelId="{6C50B574-1304-C34C-972E-19197701545C}" type="presParOf" srcId="{83CEE10E-7174-1347-95A7-A79ADF100CEC}" destId="{D165F939-574F-2A4D-BFAC-D4A55B34DA54}" srcOrd="0" destOrd="0" presId="urn:microsoft.com/office/officeart/2005/8/layout/hList1"/>
    <dgm:cxn modelId="{BDBA1CB4-3C1A-CA4F-91E7-69D8487BBA65}" type="presParOf" srcId="{D165F939-574F-2A4D-BFAC-D4A55B34DA54}" destId="{21082CA2-2B36-D54E-9230-66578A9A4049}" srcOrd="0" destOrd="0" presId="urn:microsoft.com/office/officeart/2005/8/layout/hList1"/>
    <dgm:cxn modelId="{B24EBD59-446C-9B4D-B168-B75900AA8DFD}" type="presParOf" srcId="{D165F939-574F-2A4D-BFAC-D4A55B34DA54}" destId="{0A279FE3-A3B4-764D-9AAF-FFC61C651034}" srcOrd="1" destOrd="0" presId="urn:microsoft.com/office/officeart/2005/8/layout/hList1"/>
    <dgm:cxn modelId="{4CB80DC4-FCEB-1847-8EEE-7BE9ED1AD6DC}" type="presParOf" srcId="{83CEE10E-7174-1347-95A7-A79ADF100CEC}" destId="{0DD6D1E7-0913-1443-96D9-883681E6C168}" srcOrd="1" destOrd="0" presId="urn:microsoft.com/office/officeart/2005/8/layout/hList1"/>
    <dgm:cxn modelId="{CEE7C78A-B2C4-454D-AA4A-F994559B3B2B}" type="presParOf" srcId="{83CEE10E-7174-1347-95A7-A79ADF100CEC}" destId="{E718799B-8446-9349-964F-BE4EEFFE23AB}" srcOrd="2" destOrd="0" presId="urn:microsoft.com/office/officeart/2005/8/layout/hList1"/>
    <dgm:cxn modelId="{13F04B55-D75B-0746-BE56-AEA96B1BF168}" type="presParOf" srcId="{E718799B-8446-9349-964F-BE4EEFFE23AB}" destId="{4886AA0D-9F24-564A-9086-A6B371664B01}" srcOrd="0" destOrd="0" presId="urn:microsoft.com/office/officeart/2005/8/layout/hList1"/>
    <dgm:cxn modelId="{1383E1E8-D7FD-B145-BDB8-C5E8BD3A1BCE}" type="presParOf" srcId="{E718799B-8446-9349-964F-BE4EEFFE23AB}" destId="{6179B431-D390-9743-ADF4-40A69CE3E876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3C7159B8-434A-45F1-9730-464326B55FC6}" type="doc">
      <dgm:prSet loTypeId="urn:microsoft.com/office/officeart/2005/8/layout/vList5" loCatId="list" qsTypeId="urn:microsoft.com/office/officeart/2005/8/quickstyle/simple2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25589731-3A35-4509-A3EA-A2815AAFFE9E}">
      <dgm:prSet custT="1"/>
      <dgm:spPr/>
      <dgm:t>
        <a:bodyPr/>
        <a:lstStyle/>
        <a:p>
          <a:r>
            <a:rPr lang="es-ES_tradnl" sz="2400" dirty="0">
              <a:solidFill>
                <a:schemeClr val="tx1"/>
              </a:solidFill>
            </a:rPr>
            <a:t>Los españoles llegaron a Virginia antes que los británicos</a:t>
          </a:r>
          <a:endParaRPr lang="en-US" sz="2400" dirty="0">
            <a:solidFill>
              <a:schemeClr val="tx1"/>
            </a:solidFill>
          </a:endParaRPr>
        </a:p>
      </dgm:t>
    </dgm:pt>
    <dgm:pt modelId="{CAB91DAA-F8EB-4B1D-AFDB-587F486E1B91}" type="parTrans" cxnId="{FA559922-50F4-45C2-A715-9E8A56B8177D}">
      <dgm:prSet/>
      <dgm:spPr/>
      <dgm:t>
        <a:bodyPr/>
        <a:lstStyle/>
        <a:p>
          <a:endParaRPr lang="en-US"/>
        </a:p>
      </dgm:t>
    </dgm:pt>
    <dgm:pt modelId="{27C73CBF-694A-4BC9-B8B6-9E37D8E866AB}" type="sibTrans" cxnId="{FA559922-50F4-45C2-A715-9E8A56B8177D}">
      <dgm:prSet/>
      <dgm:spPr/>
      <dgm:t>
        <a:bodyPr/>
        <a:lstStyle/>
        <a:p>
          <a:endParaRPr lang="en-US"/>
        </a:p>
      </dgm:t>
    </dgm:pt>
    <dgm:pt modelId="{0AE60D77-0076-4474-BC11-AA262EF8DEDE}">
      <dgm:prSet custT="1"/>
      <dgm:spPr/>
      <dgm:t>
        <a:bodyPr/>
        <a:lstStyle/>
        <a:p>
          <a:r>
            <a:rPr lang="es-ES_tradnl" sz="2200" dirty="0"/>
            <a:t>Pero solo tuvieron cierto éxito en Florida (1513-1819) y en Luisiana (1764-1800)</a:t>
          </a:r>
          <a:endParaRPr lang="en-US" sz="2200" dirty="0"/>
        </a:p>
      </dgm:t>
    </dgm:pt>
    <dgm:pt modelId="{54F112F1-9F93-4A1E-AB47-8DE09CCBA5BF}" type="parTrans" cxnId="{78A83977-AC7E-45FC-A1B6-9654066DC835}">
      <dgm:prSet/>
      <dgm:spPr/>
      <dgm:t>
        <a:bodyPr/>
        <a:lstStyle/>
        <a:p>
          <a:endParaRPr lang="en-US"/>
        </a:p>
      </dgm:t>
    </dgm:pt>
    <dgm:pt modelId="{63C04F25-0D08-4EA3-88C3-1EBCE43FF911}" type="sibTrans" cxnId="{78A83977-AC7E-45FC-A1B6-9654066DC835}">
      <dgm:prSet/>
      <dgm:spPr/>
      <dgm:t>
        <a:bodyPr/>
        <a:lstStyle/>
        <a:p>
          <a:endParaRPr lang="en-US"/>
        </a:p>
      </dgm:t>
    </dgm:pt>
    <dgm:pt modelId="{48B6B9F7-C2B3-4B16-A83E-9B10E530422D}">
      <dgm:prSet custT="1"/>
      <dgm:spPr>
        <a:solidFill>
          <a:srgbClr val="9776EA"/>
        </a:solidFill>
      </dgm:spPr>
      <dgm:t>
        <a:bodyPr/>
        <a:lstStyle/>
        <a:p>
          <a:r>
            <a:rPr lang="es-ES_tradnl" sz="2400" dirty="0">
              <a:solidFill>
                <a:schemeClr val="tx1"/>
              </a:solidFill>
            </a:rPr>
            <a:t>En el suroeste, Nueva España se incorporó a México (1810-21)</a:t>
          </a:r>
          <a:endParaRPr lang="en-US" sz="2400" dirty="0">
            <a:solidFill>
              <a:schemeClr val="tx1"/>
            </a:solidFill>
          </a:endParaRPr>
        </a:p>
      </dgm:t>
    </dgm:pt>
    <dgm:pt modelId="{733B7D51-B2F9-40FD-95CF-EA8906409E8D}" type="parTrans" cxnId="{280A4F44-0713-43C6-A7AF-CF1FB15B8B1C}">
      <dgm:prSet/>
      <dgm:spPr/>
      <dgm:t>
        <a:bodyPr/>
        <a:lstStyle/>
        <a:p>
          <a:endParaRPr lang="en-US"/>
        </a:p>
      </dgm:t>
    </dgm:pt>
    <dgm:pt modelId="{90AB68A2-A76A-4BA2-9C09-478055C157E3}" type="sibTrans" cxnId="{280A4F44-0713-43C6-A7AF-CF1FB15B8B1C}">
      <dgm:prSet/>
      <dgm:spPr/>
      <dgm:t>
        <a:bodyPr/>
        <a:lstStyle/>
        <a:p>
          <a:endParaRPr lang="en-US"/>
        </a:p>
      </dgm:t>
    </dgm:pt>
    <dgm:pt modelId="{5C5F62C0-72B0-4A9D-9CDC-01DB7EFF3E5F}">
      <dgm:prSet custT="1"/>
      <dgm:spPr/>
      <dgm:t>
        <a:bodyPr/>
        <a:lstStyle/>
        <a:p>
          <a:r>
            <a:rPr lang="es-ES_tradnl" sz="2400" dirty="0">
              <a:solidFill>
                <a:schemeClr val="tx1"/>
              </a:solidFill>
            </a:rPr>
            <a:t>Con el </a:t>
          </a:r>
          <a:r>
            <a:rPr lang="es-ES_tradnl" sz="2400" i="1" dirty="0">
              <a:solidFill>
                <a:schemeClr val="tx1"/>
              </a:solidFill>
            </a:rPr>
            <a:t>Tratado de Guadalupe-Hidalgo</a:t>
          </a:r>
          <a:r>
            <a:rPr lang="es-ES_tradnl" sz="2400" dirty="0">
              <a:solidFill>
                <a:schemeClr val="tx1"/>
              </a:solidFill>
            </a:rPr>
            <a:t> México perdió la mitad de su territorio</a:t>
          </a:r>
          <a:endParaRPr lang="en-US" sz="2400" dirty="0">
            <a:solidFill>
              <a:schemeClr val="tx1"/>
            </a:solidFill>
          </a:endParaRPr>
        </a:p>
      </dgm:t>
    </dgm:pt>
    <dgm:pt modelId="{B43DFC57-849E-49DA-9250-90ECC749594F}" type="parTrans" cxnId="{C8C2887F-4F99-4107-AD56-74531E0CA125}">
      <dgm:prSet/>
      <dgm:spPr/>
      <dgm:t>
        <a:bodyPr/>
        <a:lstStyle/>
        <a:p>
          <a:endParaRPr lang="en-US"/>
        </a:p>
      </dgm:t>
    </dgm:pt>
    <dgm:pt modelId="{4268F5EF-68F1-47D1-99DE-070671519D78}" type="sibTrans" cxnId="{C8C2887F-4F99-4107-AD56-74531E0CA125}">
      <dgm:prSet/>
      <dgm:spPr/>
      <dgm:t>
        <a:bodyPr/>
        <a:lstStyle/>
        <a:p>
          <a:endParaRPr lang="en-US"/>
        </a:p>
      </dgm:t>
    </dgm:pt>
    <dgm:pt modelId="{4A4B7257-014E-F848-9EB7-0F2648593AD7}">
      <dgm:prSet custT="1"/>
      <dgm:spPr/>
      <dgm:t>
        <a:bodyPr/>
        <a:lstStyle/>
        <a:p>
          <a:r>
            <a:rPr lang="es-ES_tradnl" sz="2200" dirty="0"/>
            <a:t>En 1848, Arizona, California, Nuevo México, partes de Colorado, Utah y Nevada pasaron a EEUU</a:t>
          </a:r>
          <a:endParaRPr lang="en-US" sz="2200" dirty="0"/>
        </a:p>
      </dgm:t>
    </dgm:pt>
    <dgm:pt modelId="{5579C911-E438-044F-A3E7-38157892D403}" type="parTrans" cxnId="{F8821CB0-4ECA-EC46-9D63-FEA98500F208}">
      <dgm:prSet/>
      <dgm:spPr/>
      <dgm:t>
        <a:bodyPr/>
        <a:lstStyle/>
        <a:p>
          <a:endParaRPr lang="en-US"/>
        </a:p>
      </dgm:t>
    </dgm:pt>
    <dgm:pt modelId="{CE4C55A9-F0AC-C84C-B4ED-654161435417}" type="sibTrans" cxnId="{F8821CB0-4ECA-EC46-9D63-FEA98500F208}">
      <dgm:prSet/>
      <dgm:spPr/>
      <dgm:t>
        <a:bodyPr/>
        <a:lstStyle/>
        <a:p>
          <a:endParaRPr lang="en-US"/>
        </a:p>
      </dgm:t>
    </dgm:pt>
    <dgm:pt modelId="{CFAB50A5-6143-4D4D-BB48-C35819D625AC}">
      <dgm:prSet custT="1"/>
      <dgm:spPr/>
      <dgm:t>
        <a:bodyPr/>
        <a:lstStyle/>
        <a:p>
          <a:r>
            <a:rPr lang="en-US" sz="2200" dirty="0"/>
            <a:t>La </a:t>
          </a:r>
          <a:r>
            <a:rPr lang="en-US" sz="2200" dirty="0" err="1"/>
            <a:t>apropiación</a:t>
          </a:r>
          <a:r>
            <a:rPr lang="en-US" sz="2200" dirty="0"/>
            <a:t> de </a:t>
          </a:r>
          <a:r>
            <a:rPr lang="en-US" sz="2200" dirty="0" err="1"/>
            <a:t>esos</a:t>
          </a:r>
          <a:r>
            <a:rPr lang="en-US" sz="2200" dirty="0"/>
            <a:t> </a:t>
          </a:r>
          <a:r>
            <a:rPr lang="en-US" sz="2200" dirty="0" err="1"/>
            <a:t>territorios</a:t>
          </a:r>
          <a:r>
            <a:rPr lang="en-US" sz="2200" dirty="0"/>
            <a:t> </a:t>
          </a:r>
          <a:r>
            <a:rPr lang="en-US" sz="2200" dirty="0" err="1"/>
            <a:t>por</a:t>
          </a:r>
          <a:r>
            <a:rPr lang="en-US" sz="2200" dirty="0"/>
            <a:t> EEUU </a:t>
          </a:r>
          <a:r>
            <a:rPr lang="en-US" sz="2200" dirty="0" err="1"/>
            <a:t>llevó</a:t>
          </a:r>
          <a:r>
            <a:rPr lang="en-US" sz="2200" dirty="0"/>
            <a:t> a la </a:t>
          </a:r>
          <a:r>
            <a:rPr lang="en-US" sz="2200" dirty="0" err="1"/>
            <a:t>sustitución</a:t>
          </a:r>
          <a:r>
            <a:rPr lang="en-US" sz="2200" dirty="0"/>
            <a:t> </a:t>
          </a:r>
          <a:r>
            <a:rPr lang="en-US" sz="2200" dirty="0" err="1"/>
            <a:t>por</a:t>
          </a:r>
          <a:r>
            <a:rPr lang="en-US" sz="2200" dirty="0"/>
            <a:t> </a:t>
          </a:r>
          <a:r>
            <a:rPr lang="en-US" sz="2200" dirty="0" err="1"/>
            <a:t>el</a:t>
          </a:r>
          <a:r>
            <a:rPr lang="en-US" sz="2200" dirty="0"/>
            <a:t> </a:t>
          </a:r>
          <a:r>
            <a:rPr lang="en-US" sz="2200" dirty="0" err="1"/>
            <a:t>inglés</a:t>
          </a:r>
          <a:r>
            <a:rPr lang="en-US" sz="2200" dirty="0"/>
            <a:t> con sus </a:t>
          </a:r>
          <a:r>
            <a:rPr lang="en-US" sz="2200" dirty="0" err="1"/>
            <a:t>políticas</a:t>
          </a:r>
          <a:r>
            <a:rPr lang="en-US" sz="2200" dirty="0"/>
            <a:t> </a:t>
          </a:r>
          <a:r>
            <a:rPr lang="en-US" sz="2200" dirty="0" err="1"/>
            <a:t>monolingües</a:t>
          </a:r>
          <a:r>
            <a:rPr lang="en-US" sz="2200" dirty="0"/>
            <a:t> </a:t>
          </a:r>
          <a:r>
            <a:rPr lang="en-US" sz="2200" dirty="0" err="1"/>
            <a:t>en</a:t>
          </a:r>
          <a:r>
            <a:rPr lang="en-US" sz="2200" dirty="0"/>
            <a:t> </a:t>
          </a:r>
          <a:r>
            <a:rPr lang="en-US" sz="2200" dirty="0" err="1"/>
            <a:t>este</a:t>
          </a:r>
          <a:r>
            <a:rPr lang="en-US" sz="2200" dirty="0"/>
            <a:t> </a:t>
          </a:r>
          <a:r>
            <a:rPr lang="en-US" sz="2200" dirty="0" err="1"/>
            <a:t>idioma</a:t>
          </a:r>
          <a:endParaRPr lang="en-US" sz="2200" dirty="0"/>
        </a:p>
      </dgm:t>
    </dgm:pt>
    <dgm:pt modelId="{4E503554-62E4-E14F-A6CE-9D648686030E}" type="parTrans" cxnId="{FED099FA-1669-0F49-B1B0-2AC1CC153335}">
      <dgm:prSet/>
      <dgm:spPr/>
      <dgm:t>
        <a:bodyPr/>
        <a:lstStyle/>
        <a:p>
          <a:endParaRPr lang="en-US"/>
        </a:p>
      </dgm:t>
    </dgm:pt>
    <dgm:pt modelId="{A626A796-BB76-FB43-BEAD-2AA99CF3DFEB}" type="sibTrans" cxnId="{FED099FA-1669-0F49-B1B0-2AC1CC153335}">
      <dgm:prSet/>
      <dgm:spPr/>
      <dgm:t>
        <a:bodyPr/>
        <a:lstStyle/>
        <a:p>
          <a:endParaRPr lang="en-US"/>
        </a:p>
      </dgm:t>
    </dgm:pt>
    <dgm:pt modelId="{B363C6E0-6D4B-854A-A7E6-01A9D3BA22F6}" type="pres">
      <dgm:prSet presAssocID="{3C7159B8-434A-45F1-9730-464326B55FC6}" presName="Name0" presStyleCnt="0">
        <dgm:presLayoutVars>
          <dgm:dir/>
          <dgm:animLvl val="lvl"/>
          <dgm:resizeHandles val="exact"/>
        </dgm:presLayoutVars>
      </dgm:prSet>
      <dgm:spPr/>
    </dgm:pt>
    <dgm:pt modelId="{8F4F1DED-C387-6F4D-ADF7-9D8043C27321}" type="pres">
      <dgm:prSet presAssocID="{25589731-3A35-4509-A3EA-A2815AAFFE9E}" presName="linNode" presStyleCnt="0"/>
      <dgm:spPr/>
    </dgm:pt>
    <dgm:pt modelId="{4CAEAAB3-6B7E-0B48-A2A2-692824BDB725}" type="pres">
      <dgm:prSet presAssocID="{25589731-3A35-4509-A3EA-A2815AAFFE9E}" presName="parentText" presStyleLbl="node1" presStyleIdx="0" presStyleCnt="3">
        <dgm:presLayoutVars>
          <dgm:chMax val="1"/>
          <dgm:bulletEnabled val="1"/>
        </dgm:presLayoutVars>
      </dgm:prSet>
      <dgm:spPr/>
    </dgm:pt>
    <dgm:pt modelId="{676196A6-4119-A146-B23E-27A4A405A23D}" type="pres">
      <dgm:prSet presAssocID="{25589731-3A35-4509-A3EA-A2815AAFFE9E}" presName="descendantText" presStyleLbl="alignAccFollowNode1" presStyleIdx="0" presStyleCnt="3">
        <dgm:presLayoutVars>
          <dgm:bulletEnabled val="1"/>
        </dgm:presLayoutVars>
      </dgm:prSet>
      <dgm:spPr/>
    </dgm:pt>
    <dgm:pt modelId="{1CC26120-3FB1-CF4D-93BA-9D13DD416831}" type="pres">
      <dgm:prSet presAssocID="{27C73CBF-694A-4BC9-B8B6-9E37D8E866AB}" presName="sp" presStyleCnt="0"/>
      <dgm:spPr/>
    </dgm:pt>
    <dgm:pt modelId="{DB05723C-15DB-EB46-ABC4-B9DC36696C59}" type="pres">
      <dgm:prSet presAssocID="{48B6B9F7-C2B3-4B16-A83E-9B10E530422D}" presName="linNode" presStyleCnt="0"/>
      <dgm:spPr/>
    </dgm:pt>
    <dgm:pt modelId="{EED35F78-39A8-E74A-979F-FB15D5899FF8}" type="pres">
      <dgm:prSet presAssocID="{48B6B9F7-C2B3-4B16-A83E-9B10E530422D}" presName="parentText" presStyleLbl="node1" presStyleIdx="1" presStyleCnt="3">
        <dgm:presLayoutVars>
          <dgm:chMax val="1"/>
          <dgm:bulletEnabled val="1"/>
        </dgm:presLayoutVars>
      </dgm:prSet>
      <dgm:spPr/>
    </dgm:pt>
    <dgm:pt modelId="{66A21766-DA52-1C44-94F0-F0377CA16FD2}" type="pres">
      <dgm:prSet presAssocID="{48B6B9F7-C2B3-4B16-A83E-9B10E530422D}" presName="descendantText" presStyleLbl="alignAccFollowNode1" presStyleIdx="1" presStyleCnt="3">
        <dgm:presLayoutVars>
          <dgm:bulletEnabled val="1"/>
        </dgm:presLayoutVars>
      </dgm:prSet>
      <dgm:spPr/>
    </dgm:pt>
    <dgm:pt modelId="{4AAC1957-4795-2946-A63C-43EA2965AA0B}" type="pres">
      <dgm:prSet presAssocID="{90AB68A2-A76A-4BA2-9C09-478055C157E3}" presName="sp" presStyleCnt="0"/>
      <dgm:spPr/>
    </dgm:pt>
    <dgm:pt modelId="{4FDE6363-9E89-2842-81E7-7213F295D7B3}" type="pres">
      <dgm:prSet presAssocID="{5C5F62C0-72B0-4A9D-9CDC-01DB7EFF3E5F}" presName="linNode" presStyleCnt="0"/>
      <dgm:spPr/>
    </dgm:pt>
    <dgm:pt modelId="{CDE63A31-9F98-8A4A-A116-7769416ED9C3}" type="pres">
      <dgm:prSet presAssocID="{5C5F62C0-72B0-4A9D-9CDC-01DB7EFF3E5F}" presName="parentText" presStyleLbl="node1" presStyleIdx="2" presStyleCnt="3">
        <dgm:presLayoutVars>
          <dgm:chMax val="1"/>
          <dgm:bulletEnabled val="1"/>
        </dgm:presLayoutVars>
      </dgm:prSet>
      <dgm:spPr/>
    </dgm:pt>
    <dgm:pt modelId="{40F1D0AB-ACF2-694F-A5F3-DB0DD6C62C5A}" type="pres">
      <dgm:prSet presAssocID="{5C5F62C0-72B0-4A9D-9CDC-01DB7EFF3E5F}" presName="descendantText" presStyleLbl="alignAccFollowNode1" presStyleIdx="2" presStyleCnt="3">
        <dgm:presLayoutVars>
          <dgm:bulletEnabled val="1"/>
        </dgm:presLayoutVars>
      </dgm:prSet>
      <dgm:spPr/>
    </dgm:pt>
  </dgm:ptLst>
  <dgm:cxnLst>
    <dgm:cxn modelId="{B7A85C0A-9862-C246-B9A3-990FAFB50F0B}" type="presOf" srcId="{0AE60D77-0076-4474-BC11-AA262EF8DEDE}" destId="{676196A6-4119-A146-B23E-27A4A405A23D}" srcOrd="0" destOrd="0" presId="urn:microsoft.com/office/officeart/2005/8/layout/vList5"/>
    <dgm:cxn modelId="{FA559922-50F4-45C2-A715-9E8A56B8177D}" srcId="{3C7159B8-434A-45F1-9730-464326B55FC6}" destId="{25589731-3A35-4509-A3EA-A2815AAFFE9E}" srcOrd="0" destOrd="0" parTransId="{CAB91DAA-F8EB-4B1D-AFDB-587F486E1B91}" sibTransId="{27C73CBF-694A-4BC9-B8B6-9E37D8E866AB}"/>
    <dgm:cxn modelId="{9AE4C526-1F67-EB4C-A803-0E6670203FCB}" type="presOf" srcId="{4A4B7257-014E-F848-9EB7-0F2648593AD7}" destId="{40F1D0AB-ACF2-694F-A5F3-DB0DD6C62C5A}" srcOrd="0" destOrd="0" presId="urn:microsoft.com/office/officeart/2005/8/layout/vList5"/>
    <dgm:cxn modelId="{0DA7AE62-D416-A64E-BE07-7110405A38BE}" type="presOf" srcId="{3C7159B8-434A-45F1-9730-464326B55FC6}" destId="{B363C6E0-6D4B-854A-A7E6-01A9D3BA22F6}" srcOrd="0" destOrd="0" presId="urn:microsoft.com/office/officeart/2005/8/layout/vList5"/>
    <dgm:cxn modelId="{280A4F44-0713-43C6-A7AF-CF1FB15B8B1C}" srcId="{3C7159B8-434A-45F1-9730-464326B55FC6}" destId="{48B6B9F7-C2B3-4B16-A83E-9B10E530422D}" srcOrd="1" destOrd="0" parTransId="{733B7D51-B2F9-40FD-95CF-EA8906409E8D}" sibTransId="{90AB68A2-A76A-4BA2-9C09-478055C157E3}"/>
    <dgm:cxn modelId="{D21AF272-E769-384D-8C72-F107A9ECB563}" type="presOf" srcId="{48B6B9F7-C2B3-4B16-A83E-9B10E530422D}" destId="{EED35F78-39A8-E74A-979F-FB15D5899FF8}" srcOrd="0" destOrd="0" presId="urn:microsoft.com/office/officeart/2005/8/layout/vList5"/>
    <dgm:cxn modelId="{78A83977-AC7E-45FC-A1B6-9654066DC835}" srcId="{25589731-3A35-4509-A3EA-A2815AAFFE9E}" destId="{0AE60D77-0076-4474-BC11-AA262EF8DEDE}" srcOrd="0" destOrd="0" parTransId="{54F112F1-9F93-4A1E-AB47-8DE09CCBA5BF}" sibTransId="{63C04F25-0D08-4EA3-88C3-1EBCE43FF911}"/>
    <dgm:cxn modelId="{8753677F-75DE-5641-B63E-4B1C8E5479AE}" type="presOf" srcId="{CFAB50A5-6143-4D4D-BB48-C35819D625AC}" destId="{66A21766-DA52-1C44-94F0-F0377CA16FD2}" srcOrd="0" destOrd="0" presId="urn:microsoft.com/office/officeart/2005/8/layout/vList5"/>
    <dgm:cxn modelId="{C8C2887F-4F99-4107-AD56-74531E0CA125}" srcId="{3C7159B8-434A-45F1-9730-464326B55FC6}" destId="{5C5F62C0-72B0-4A9D-9CDC-01DB7EFF3E5F}" srcOrd="2" destOrd="0" parTransId="{B43DFC57-849E-49DA-9250-90ECC749594F}" sibTransId="{4268F5EF-68F1-47D1-99DE-070671519D78}"/>
    <dgm:cxn modelId="{F8821CB0-4ECA-EC46-9D63-FEA98500F208}" srcId="{5C5F62C0-72B0-4A9D-9CDC-01DB7EFF3E5F}" destId="{4A4B7257-014E-F848-9EB7-0F2648593AD7}" srcOrd="0" destOrd="0" parTransId="{5579C911-E438-044F-A3E7-38157892D403}" sibTransId="{CE4C55A9-F0AC-C84C-B4ED-654161435417}"/>
    <dgm:cxn modelId="{DFF387BD-73F6-4143-8D75-02BDEE2244C4}" type="presOf" srcId="{5C5F62C0-72B0-4A9D-9CDC-01DB7EFF3E5F}" destId="{CDE63A31-9F98-8A4A-A116-7769416ED9C3}" srcOrd="0" destOrd="0" presId="urn:microsoft.com/office/officeart/2005/8/layout/vList5"/>
    <dgm:cxn modelId="{0243DBC1-89FE-7642-A688-02D703793682}" type="presOf" srcId="{25589731-3A35-4509-A3EA-A2815AAFFE9E}" destId="{4CAEAAB3-6B7E-0B48-A2A2-692824BDB725}" srcOrd="0" destOrd="0" presId="urn:microsoft.com/office/officeart/2005/8/layout/vList5"/>
    <dgm:cxn modelId="{FED099FA-1669-0F49-B1B0-2AC1CC153335}" srcId="{48B6B9F7-C2B3-4B16-A83E-9B10E530422D}" destId="{CFAB50A5-6143-4D4D-BB48-C35819D625AC}" srcOrd="0" destOrd="0" parTransId="{4E503554-62E4-E14F-A6CE-9D648686030E}" sibTransId="{A626A796-BB76-FB43-BEAD-2AA99CF3DFEB}"/>
    <dgm:cxn modelId="{51C30631-CAAB-0449-BBE3-AB76A7CF2C5F}" type="presParOf" srcId="{B363C6E0-6D4B-854A-A7E6-01A9D3BA22F6}" destId="{8F4F1DED-C387-6F4D-ADF7-9D8043C27321}" srcOrd="0" destOrd="0" presId="urn:microsoft.com/office/officeart/2005/8/layout/vList5"/>
    <dgm:cxn modelId="{D65B5427-BE80-4B47-9845-2B2DA1DCCD71}" type="presParOf" srcId="{8F4F1DED-C387-6F4D-ADF7-9D8043C27321}" destId="{4CAEAAB3-6B7E-0B48-A2A2-692824BDB725}" srcOrd="0" destOrd="0" presId="urn:microsoft.com/office/officeart/2005/8/layout/vList5"/>
    <dgm:cxn modelId="{18CBE111-6BBE-2D4D-8780-FD4D143274D6}" type="presParOf" srcId="{8F4F1DED-C387-6F4D-ADF7-9D8043C27321}" destId="{676196A6-4119-A146-B23E-27A4A405A23D}" srcOrd="1" destOrd="0" presId="urn:microsoft.com/office/officeart/2005/8/layout/vList5"/>
    <dgm:cxn modelId="{AB1C2414-FE8A-BF44-97B3-08BA24F16A26}" type="presParOf" srcId="{B363C6E0-6D4B-854A-A7E6-01A9D3BA22F6}" destId="{1CC26120-3FB1-CF4D-93BA-9D13DD416831}" srcOrd="1" destOrd="0" presId="urn:microsoft.com/office/officeart/2005/8/layout/vList5"/>
    <dgm:cxn modelId="{B0B744D8-C507-1A48-B1E8-A9F544539A56}" type="presParOf" srcId="{B363C6E0-6D4B-854A-A7E6-01A9D3BA22F6}" destId="{DB05723C-15DB-EB46-ABC4-B9DC36696C59}" srcOrd="2" destOrd="0" presId="urn:microsoft.com/office/officeart/2005/8/layout/vList5"/>
    <dgm:cxn modelId="{44D97A67-F223-EE4B-8864-5FB8BF6CCC74}" type="presParOf" srcId="{DB05723C-15DB-EB46-ABC4-B9DC36696C59}" destId="{EED35F78-39A8-E74A-979F-FB15D5899FF8}" srcOrd="0" destOrd="0" presId="urn:microsoft.com/office/officeart/2005/8/layout/vList5"/>
    <dgm:cxn modelId="{E4AAEA70-530E-4743-9F19-41542B1B1FC0}" type="presParOf" srcId="{DB05723C-15DB-EB46-ABC4-B9DC36696C59}" destId="{66A21766-DA52-1C44-94F0-F0377CA16FD2}" srcOrd="1" destOrd="0" presId="urn:microsoft.com/office/officeart/2005/8/layout/vList5"/>
    <dgm:cxn modelId="{779CC75C-432F-7547-8C88-963EE760316A}" type="presParOf" srcId="{B363C6E0-6D4B-854A-A7E6-01A9D3BA22F6}" destId="{4AAC1957-4795-2946-A63C-43EA2965AA0B}" srcOrd="3" destOrd="0" presId="urn:microsoft.com/office/officeart/2005/8/layout/vList5"/>
    <dgm:cxn modelId="{3ED593D1-A1C9-5E4E-9637-34DF89767561}" type="presParOf" srcId="{B363C6E0-6D4B-854A-A7E6-01A9D3BA22F6}" destId="{4FDE6363-9E89-2842-81E7-7213F295D7B3}" srcOrd="4" destOrd="0" presId="urn:microsoft.com/office/officeart/2005/8/layout/vList5"/>
    <dgm:cxn modelId="{71720792-4559-ED4F-891B-0CFCDDEEBF4A}" type="presParOf" srcId="{4FDE6363-9E89-2842-81E7-7213F295D7B3}" destId="{CDE63A31-9F98-8A4A-A116-7769416ED9C3}" srcOrd="0" destOrd="0" presId="urn:microsoft.com/office/officeart/2005/8/layout/vList5"/>
    <dgm:cxn modelId="{E9D8C0AB-6F48-B642-AEF2-43E59E696C08}" type="presParOf" srcId="{4FDE6363-9E89-2842-81E7-7213F295D7B3}" destId="{40F1D0AB-ACF2-694F-A5F3-DB0DD6C62C5A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4ADF18F5-1951-4C4A-987C-35C66977EFED}" type="doc">
      <dgm:prSet loTypeId="urn:microsoft.com/office/officeart/2005/8/layout/process4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BE6C6ADE-AFB5-46E8-A6AA-8FB34772D5B3}">
      <dgm:prSet/>
      <dgm:spPr/>
      <dgm:t>
        <a:bodyPr/>
        <a:lstStyle/>
        <a:p>
          <a:r>
            <a:rPr lang="es-ES_tradnl" dirty="0">
              <a:solidFill>
                <a:schemeClr val="tx1"/>
              </a:solidFill>
            </a:rPr>
            <a:t>En el siglo XX se produjeron importantes olas migratorias desde diferentes territorios latinoamericanos hacia EEUU</a:t>
          </a:r>
          <a:endParaRPr lang="en-US" dirty="0">
            <a:solidFill>
              <a:schemeClr val="tx1"/>
            </a:solidFill>
          </a:endParaRPr>
        </a:p>
      </dgm:t>
    </dgm:pt>
    <dgm:pt modelId="{35465F07-D991-4282-A0FE-C83EEBE2B7F3}" type="parTrans" cxnId="{64605587-B3B8-4ED2-B19D-0522017377D5}">
      <dgm:prSet/>
      <dgm:spPr/>
      <dgm:t>
        <a:bodyPr/>
        <a:lstStyle/>
        <a:p>
          <a:endParaRPr lang="en-US"/>
        </a:p>
      </dgm:t>
    </dgm:pt>
    <dgm:pt modelId="{5520D6AF-0AC2-4E8F-A33B-BD14CA288977}" type="sibTrans" cxnId="{64605587-B3B8-4ED2-B19D-0522017377D5}">
      <dgm:prSet/>
      <dgm:spPr/>
      <dgm:t>
        <a:bodyPr/>
        <a:lstStyle/>
        <a:p>
          <a:endParaRPr lang="en-US"/>
        </a:p>
      </dgm:t>
    </dgm:pt>
    <dgm:pt modelId="{2B90732E-7B87-4311-98BD-4A1FF0EEB05E}">
      <dgm:prSet/>
      <dgm:spPr/>
      <dgm:t>
        <a:bodyPr/>
        <a:lstStyle/>
        <a:p>
          <a:r>
            <a:rPr lang="es-ES_tradnl" dirty="0"/>
            <a:t>Las migraciones más importantes procedieron de México, Cuba y Puerto Rico en el s. XX</a:t>
          </a:r>
          <a:endParaRPr lang="en-US" dirty="0"/>
        </a:p>
      </dgm:t>
    </dgm:pt>
    <dgm:pt modelId="{B9A83984-FD93-440A-814A-8FC99FAD7E61}" type="parTrans" cxnId="{543CE6E1-5273-45C8-AFBA-48A4B573852C}">
      <dgm:prSet/>
      <dgm:spPr/>
      <dgm:t>
        <a:bodyPr/>
        <a:lstStyle/>
        <a:p>
          <a:endParaRPr lang="en-US"/>
        </a:p>
      </dgm:t>
    </dgm:pt>
    <dgm:pt modelId="{5870E82B-8EF8-40DC-BEFE-A35B48685308}" type="sibTrans" cxnId="{543CE6E1-5273-45C8-AFBA-48A4B573852C}">
      <dgm:prSet/>
      <dgm:spPr/>
      <dgm:t>
        <a:bodyPr/>
        <a:lstStyle/>
        <a:p>
          <a:endParaRPr lang="en-US"/>
        </a:p>
      </dgm:t>
    </dgm:pt>
    <dgm:pt modelId="{AC8BC2F4-C2A7-49C7-B0CF-3EFC4DFB47F2}">
      <dgm:prSet/>
      <dgm:spPr/>
      <dgm:t>
        <a:bodyPr/>
        <a:lstStyle/>
        <a:p>
          <a:r>
            <a:rPr lang="es-ES_tradnl" dirty="0"/>
            <a:t>Pero la comunidad hispana de EEUU ha recibido aportes de todos los países latinoamericanos</a:t>
          </a:r>
          <a:endParaRPr lang="en-US" dirty="0"/>
        </a:p>
      </dgm:t>
    </dgm:pt>
    <dgm:pt modelId="{5D58FF57-85EA-4E1E-AC89-ED5C9FEDF5E4}" type="parTrans" cxnId="{DD9F6476-6C14-42D2-86CF-88BB6A28F6B0}">
      <dgm:prSet/>
      <dgm:spPr/>
      <dgm:t>
        <a:bodyPr/>
        <a:lstStyle/>
        <a:p>
          <a:endParaRPr lang="en-US"/>
        </a:p>
      </dgm:t>
    </dgm:pt>
    <dgm:pt modelId="{31BB211E-1232-4433-B465-178F4D009A2D}" type="sibTrans" cxnId="{DD9F6476-6C14-42D2-86CF-88BB6A28F6B0}">
      <dgm:prSet/>
      <dgm:spPr/>
      <dgm:t>
        <a:bodyPr/>
        <a:lstStyle/>
        <a:p>
          <a:endParaRPr lang="en-US"/>
        </a:p>
      </dgm:t>
    </dgm:pt>
    <dgm:pt modelId="{45C352D9-E1B5-423A-A252-B442128FC64E}">
      <dgm:prSet/>
      <dgm:spPr/>
      <dgm:t>
        <a:bodyPr/>
        <a:lstStyle/>
        <a:p>
          <a:r>
            <a:rPr lang="es-ES_tradnl" dirty="0">
              <a:solidFill>
                <a:schemeClr val="tx1"/>
              </a:solidFill>
            </a:rPr>
            <a:t>El español estadounidense presenta rasgos de diferentes procedencias</a:t>
          </a:r>
          <a:endParaRPr lang="en-US" dirty="0">
            <a:solidFill>
              <a:schemeClr val="tx1"/>
            </a:solidFill>
          </a:endParaRPr>
        </a:p>
      </dgm:t>
    </dgm:pt>
    <dgm:pt modelId="{68F20770-3693-4FE1-AE85-4E0DE0ED6CFD}" type="parTrans" cxnId="{88CBE087-0240-4D05-8CBA-EE41E5E951EF}">
      <dgm:prSet/>
      <dgm:spPr/>
      <dgm:t>
        <a:bodyPr/>
        <a:lstStyle/>
        <a:p>
          <a:endParaRPr lang="en-US"/>
        </a:p>
      </dgm:t>
    </dgm:pt>
    <dgm:pt modelId="{CD3260A5-417E-4E58-B5B2-896548565DAA}" type="sibTrans" cxnId="{88CBE087-0240-4D05-8CBA-EE41E5E951EF}">
      <dgm:prSet/>
      <dgm:spPr/>
      <dgm:t>
        <a:bodyPr/>
        <a:lstStyle/>
        <a:p>
          <a:endParaRPr lang="en-US"/>
        </a:p>
      </dgm:t>
    </dgm:pt>
    <dgm:pt modelId="{1945EBB2-8004-4788-9808-6CF928823DF7}">
      <dgm:prSet/>
      <dgm:spPr/>
      <dgm:t>
        <a:bodyPr/>
        <a:lstStyle/>
        <a:p>
          <a:r>
            <a:rPr lang="es-ES_tradnl" dirty="0"/>
            <a:t>Los hablantes de 2ª y  3ª generación tienden a abandonar el español</a:t>
          </a:r>
          <a:endParaRPr lang="en-US" dirty="0"/>
        </a:p>
      </dgm:t>
    </dgm:pt>
    <dgm:pt modelId="{055D7DCB-E4B0-4300-94D6-7CC1754D323F}" type="parTrans" cxnId="{64A5ED00-0F6B-4DEB-A42F-2264E13C9A9D}">
      <dgm:prSet/>
      <dgm:spPr/>
      <dgm:t>
        <a:bodyPr/>
        <a:lstStyle/>
        <a:p>
          <a:endParaRPr lang="en-US"/>
        </a:p>
      </dgm:t>
    </dgm:pt>
    <dgm:pt modelId="{53BCEAFF-8AA0-41C0-8EAE-1357FF85A20D}" type="sibTrans" cxnId="{64A5ED00-0F6B-4DEB-A42F-2264E13C9A9D}">
      <dgm:prSet/>
      <dgm:spPr/>
      <dgm:t>
        <a:bodyPr/>
        <a:lstStyle/>
        <a:p>
          <a:endParaRPr lang="en-US"/>
        </a:p>
      </dgm:t>
    </dgm:pt>
    <dgm:pt modelId="{C174C804-F38A-4E1D-BF76-E9DBCD2D3B81}">
      <dgm:prSet/>
      <dgm:spPr/>
      <dgm:t>
        <a:bodyPr/>
        <a:lstStyle/>
        <a:p>
          <a:r>
            <a:rPr lang="en-US" dirty="0"/>
            <a:t>El </a:t>
          </a:r>
          <a:r>
            <a:rPr lang="en-US" dirty="0" err="1"/>
            <a:t>contacto</a:t>
          </a:r>
          <a:r>
            <a:rPr lang="en-US" dirty="0"/>
            <a:t> con </a:t>
          </a:r>
          <a:r>
            <a:rPr lang="en-US" dirty="0" err="1"/>
            <a:t>el</a:t>
          </a:r>
          <a:r>
            <a:rPr lang="en-US" dirty="0"/>
            <a:t> </a:t>
          </a:r>
          <a:r>
            <a:rPr lang="en-US" dirty="0" err="1"/>
            <a:t>inglés</a:t>
          </a:r>
          <a:r>
            <a:rPr lang="en-US" dirty="0"/>
            <a:t> es </a:t>
          </a:r>
          <a:r>
            <a:rPr lang="en-US" dirty="0" err="1"/>
            <a:t>intenso</a:t>
          </a:r>
          <a:r>
            <a:rPr lang="en-US" dirty="0"/>
            <a:t> a </a:t>
          </a:r>
          <a:r>
            <a:rPr lang="en-US" dirty="0" err="1"/>
            <a:t>todos</a:t>
          </a:r>
          <a:r>
            <a:rPr lang="en-US" dirty="0"/>
            <a:t> </a:t>
          </a:r>
          <a:r>
            <a:rPr lang="en-US" dirty="0" err="1"/>
            <a:t>los</a:t>
          </a:r>
          <a:r>
            <a:rPr lang="en-US" dirty="0"/>
            <a:t> </a:t>
          </a:r>
          <a:r>
            <a:rPr lang="en-US" dirty="0" err="1"/>
            <a:t>niveles</a:t>
          </a:r>
          <a:r>
            <a:rPr lang="en-US" dirty="0"/>
            <a:t> y </a:t>
          </a:r>
          <a:r>
            <a:rPr lang="en-US" dirty="0" err="1"/>
            <a:t>existe</a:t>
          </a:r>
          <a:r>
            <a:rPr lang="en-US" dirty="0"/>
            <a:t> </a:t>
          </a:r>
          <a:r>
            <a:rPr lang="en-US" dirty="0" err="1"/>
            <a:t>hibridación</a:t>
          </a:r>
          <a:r>
            <a:rPr lang="en-US" dirty="0"/>
            <a:t> con </a:t>
          </a:r>
          <a:r>
            <a:rPr lang="en-US" dirty="0" err="1"/>
            <a:t>esta</a:t>
          </a:r>
          <a:r>
            <a:rPr lang="en-US" dirty="0"/>
            <a:t> lengua</a:t>
          </a:r>
        </a:p>
      </dgm:t>
    </dgm:pt>
    <dgm:pt modelId="{41741B36-811E-4F52-8BD3-02475C847FF2}" type="parTrans" cxnId="{5FA9C827-5EDC-4769-92B5-52CC2BDE2C81}">
      <dgm:prSet/>
      <dgm:spPr/>
      <dgm:t>
        <a:bodyPr/>
        <a:lstStyle/>
        <a:p>
          <a:endParaRPr lang="en-US"/>
        </a:p>
      </dgm:t>
    </dgm:pt>
    <dgm:pt modelId="{8B6CD474-098E-4656-88D9-722A1B694942}" type="sibTrans" cxnId="{5FA9C827-5EDC-4769-92B5-52CC2BDE2C81}">
      <dgm:prSet/>
      <dgm:spPr/>
      <dgm:t>
        <a:bodyPr/>
        <a:lstStyle/>
        <a:p>
          <a:endParaRPr lang="en-US"/>
        </a:p>
      </dgm:t>
    </dgm:pt>
    <dgm:pt modelId="{CD021197-3D9E-C64D-8028-47DD37919438}" type="pres">
      <dgm:prSet presAssocID="{4ADF18F5-1951-4C4A-987C-35C66977EFED}" presName="Name0" presStyleCnt="0">
        <dgm:presLayoutVars>
          <dgm:dir/>
          <dgm:animLvl val="lvl"/>
          <dgm:resizeHandles val="exact"/>
        </dgm:presLayoutVars>
      </dgm:prSet>
      <dgm:spPr/>
    </dgm:pt>
    <dgm:pt modelId="{DAAA5FC0-B6FA-AD4C-8B9C-32523268AED8}" type="pres">
      <dgm:prSet presAssocID="{45C352D9-E1B5-423A-A252-B442128FC64E}" presName="boxAndChildren" presStyleCnt="0"/>
      <dgm:spPr/>
    </dgm:pt>
    <dgm:pt modelId="{A7F79EB8-362A-4546-87FA-30CB8B1C2834}" type="pres">
      <dgm:prSet presAssocID="{45C352D9-E1B5-423A-A252-B442128FC64E}" presName="parentTextBox" presStyleLbl="node1" presStyleIdx="0" presStyleCnt="2"/>
      <dgm:spPr/>
    </dgm:pt>
    <dgm:pt modelId="{D4223F8B-3F37-9E4B-AF76-A135815E6E65}" type="pres">
      <dgm:prSet presAssocID="{45C352D9-E1B5-423A-A252-B442128FC64E}" presName="entireBox" presStyleLbl="node1" presStyleIdx="0" presStyleCnt="2"/>
      <dgm:spPr/>
    </dgm:pt>
    <dgm:pt modelId="{5EBBC5DD-B4F3-6348-B365-F484553D97EC}" type="pres">
      <dgm:prSet presAssocID="{45C352D9-E1B5-423A-A252-B442128FC64E}" presName="descendantBox" presStyleCnt="0"/>
      <dgm:spPr/>
    </dgm:pt>
    <dgm:pt modelId="{681FCF0D-5DE3-634C-99F3-879512D84BD0}" type="pres">
      <dgm:prSet presAssocID="{1945EBB2-8004-4788-9808-6CF928823DF7}" presName="childTextBox" presStyleLbl="fgAccFollowNode1" presStyleIdx="0" presStyleCnt="4">
        <dgm:presLayoutVars>
          <dgm:bulletEnabled val="1"/>
        </dgm:presLayoutVars>
      </dgm:prSet>
      <dgm:spPr/>
    </dgm:pt>
    <dgm:pt modelId="{667B3D64-470D-ED4C-B22A-2616F219DA8F}" type="pres">
      <dgm:prSet presAssocID="{C174C804-F38A-4E1D-BF76-E9DBCD2D3B81}" presName="childTextBox" presStyleLbl="fgAccFollowNode1" presStyleIdx="1" presStyleCnt="4">
        <dgm:presLayoutVars>
          <dgm:bulletEnabled val="1"/>
        </dgm:presLayoutVars>
      </dgm:prSet>
      <dgm:spPr/>
    </dgm:pt>
    <dgm:pt modelId="{245D3180-175E-EF4F-B446-A36814AFD4B4}" type="pres">
      <dgm:prSet presAssocID="{5520D6AF-0AC2-4E8F-A33B-BD14CA288977}" presName="sp" presStyleCnt="0"/>
      <dgm:spPr/>
    </dgm:pt>
    <dgm:pt modelId="{6B7CE772-E033-7748-B840-AD08F5F3C08B}" type="pres">
      <dgm:prSet presAssocID="{BE6C6ADE-AFB5-46E8-A6AA-8FB34772D5B3}" presName="arrowAndChildren" presStyleCnt="0"/>
      <dgm:spPr/>
    </dgm:pt>
    <dgm:pt modelId="{8DD80652-D710-524B-8FE2-B2BF0DC5AE07}" type="pres">
      <dgm:prSet presAssocID="{BE6C6ADE-AFB5-46E8-A6AA-8FB34772D5B3}" presName="parentTextArrow" presStyleLbl="node1" presStyleIdx="0" presStyleCnt="2"/>
      <dgm:spPr/>
    </dgm:pt>
    <dgm:pt modelId="{8FA07E0E-B5DE-D245-A973-0B51313B0897}" type="pres">
      <dgm:prSet presAssocID="{BE6C6ADE-AFB5-46E8-A6AA-8FB34772D5B3}" presName="arrow" presStyleLbl="node1" presStyleIdx="1" presStyleCnt="2"/>
      <dgm:spPr/>
    </dgm:pt>
    <dgm:pt modelId="{C51D3A29-805F-F44A-82DE-DC019F8B9973}" type="pres">
      <dgm:prSet presAssocID="{BE6C6ADE-AFB5-46E8-A6AA-8FB34772D5B3}" presName="descendantArrow" presStyleCnt="0"/>
      <dgm:spPr/>
    </dgm:pt>
    <dgm:pt modelId="{DC1FD81C-5818-C745-BFE3-3850B14C5573}" type="pres">
      <dgm:prSet presAssocID="{2B90732E-7B87-4311-98BD-4A1FF0EEB05E}" presName="childTextArrow" presStyleLbl="fgAccFollowNode1" presStyleIdx="2" presStyleCnt="4">
        <dgm:presLayoutVars>
          <dgm:bulletEnabled val="1"/>
        </dgm:presLayoutVars>
      </dgm:prSet>
      <dgm:spPr/>
    </dgm:pt>
    <dgm:pt modelId="{C4BD821E-DA57-124F-AC8E-111F9B22F9EB}" type="pres">
      <dgm:prSet presAssocID="{AC8BC2F4-C2A7-49C7-B0CF-3EFC4DFB47F2}" presName="childTextArrow" presStyleLbl="fgAccFollowNode1" presStyleIdx="3" presStyleCnt="4">
        <dgm:presLayoutVars>
          <dgm:bulletEnabled val="1"/>
        </dgm:presLayoutVars>
      </dgm:prSet>
      <dgm:spPr/>
    </dgm:pt>
  </dgm:ptLst>
  <dgm:cxnLst>
    <dgm:cxn modelId="{64A5ED00-0F6B-4DEB-A42F-2264E13C9A9D}" srcId="{45C352D9-E1B5-423A-A252-B442128FC64E}" destId="{1945EBB2-8004-4788-9808-6CF928823DF7}" srcOrd="0" destOrd="0" parTransId="{055D7DCB-E4B0-4300-94D6-7CC1754D323F}" sibTransId="{53BCEAFF-8AA0-41C0-8EAE-1357FF85A20D}"/>
    <dgm:cxn modelId="{5FA9C827-5EDC-4769-92B5-52CC2BDE2C81}" srcId="{45C352D9-E1B5-423A-A252-B442128FC64E}" destId="{C174C804-F38A-4E1D-BF76-E9DBCD2D3B81}" srcOrd="1" destOrd="0" parTransId="{41741B36-811E-4F52-8BD3-02475C847FF2}" sibTransId="{8B6CD474-098E-4656-88D9-722A1B694942}"/>
    <dgm:cxn modelId="{BF7A956E-A212-464E-9EF4-64ACCCDE3E6A}" type="presOf" srcId="{AC8BC2F4-C2A7-49C7-B0CF-3EFC4DFB47F2}" destId="{C4BD821E-DA57-124F-AC8E-111F9B22F9EB}" srcOrd="0" destOrd="0" presId="urn:microsoft.com/office/officeart/2005/8/layout/process4"/>
    <dgm:cxn modelId="{9F5DCD72-71AB-9C4E-9ED2-9330B2E8A221}" type="presOf" srcId="{C174C804-F38A-4E1D-BF76-E9DBCD2D3B81}" destId="{667B3D64-470D-ED4C-B22A-2616F219DA8F}" srcOrd="0" destOrd="0" presId="urn:microsoft.com/office/officeart/2005/8/layout/process4"/>
    <dgm:cxn modelId="{DD9F6476-6C14-42D2-86CF-88BB6A28F6B0}" srcId="{BE6C6ADE-AFB5-46E8-A6AA-8FB34772D5B3}" destId="{AC8BC2F4-C2A7-49C7-B0CF-3EFC4DFB47F2}" srcOrd="1" destOrd="0" parTransId="{5D58FF57-85EA-4E1E-AC89-ED5C9FEDF5E4}" sibTransId="{31BB211E-1232-4433-B465-178F4D009A2D}"/>
    <dgm:cxn modelId="{64605587-B3B8-4ED2-B19D-0522017377D5}" srcId="{4ADF18F5-1951-4C4A-987C-35C66977EFED}" destId="{BE6C6ADE-AFB5-46E8-A6AA-8FB34772D5B3}" srcOrd="0" destOrd="0" parTransId="{35465F07-D991-4282-A0FE-C83EEBE2B7F3}" sibTransId="{5520D6AF-0AC2-4E8F-A33B-BD14CA288977}"/>
    <dgm:cxn modelId="{88CBE087-0240-4D05-8CBA-EE41E5E951EF}" srcId="{4ADF18F5-1951-4C4A-987C-35C66977EFED}" destId="{45C352D9-E1B5-423A-A252-B442128FC64E}" srcOrd="1" destOrd="0" parTransId="{68F20770-3693-4FE1-AE85-4E0DE0ED6CFD}" sibTransId="{CD3260A5-417E-4E58-B5B2-896548565DAA}"/>
    <dgm:cxn modelId="{15E2828A-761F-7D4A-A48F-8C565C1FC597}" type="presOf" srcId="{BE6C6ADE-AFB5-46E8-A6AA-8FB34772D5B3}" destId="{8FA07E0E-B5DE-D245-A973-0B51313B0897}" srcOrd="1" destOrd="0" presId="urn:microsoft.com/office/officeart/2005/8/layout/process4"/>
    <dgm:cxn modelId="{ECAD7AC5-42B9-174E-A866-EF2B349C47F5}" type="presOf" srcId="{BE6C6ADE-AFB5-46E8-A6AA-8FB34772D5B3}" destId="{8DD80652-D710-524B-8FE2-B2BF0DC5AE07}" srcOrd="0" destOrd="0" presId="urn:microsoft.com/office/officeart/2005/8/layout/process4"/>
    <dgm:cxn modelId="{B70AA3C7-6F55-2C40-8040-586786BC443E}" type="presOf" srcId="{4ADF18F5-1951-4C4A-987C-35C66977EFED}" destId="{CD021197-3D9E-C64D-8028-47DD37919438}" srcOrd="0" destOrd="0" presId="urn:microsoft.com/office/officeart/2005/8/layout/process4"/>
    <dgm:cxn modelId="{3D7400CD-E924-6048-A5C5-B77C6A564ED0}" type="presOf" srcId="{1945EBB2-8004-4788-9808-6CF928823DF7}" destId="{681FCF0D-5DE3-634C-99F3-879512D84BD0}" srcOrd="0" destOrd="0" presId="urn:microsoft.com/office/officeart/2005/8/layout/process4"/>
    <dgm:cxn modelId="{032CA5D3-6187-434D-9986-C1EB2767DCC2}" type="presOf" srcId="{45C352D9-E1B5-423A-A252-B442128FC64E}" destId="{D4223F8B-3F37-9E4B-AF76-A135815E6E65}" srcOrd="1" destOrd="0" presId="urn:microsoft.com/office/officeart/2005/8/layout/process4"/>
    <dgm:cxn modelId="{543CE6E1-5273-45C8-AFBA-48A4B573852C}" srcId="{BE6C6ADE-AFB5-46E8-A6AA-8FB34772D5B3}" destId="{2B90732E-7B87-4311-98BD-4A1FF0EEB05E}" srcOrd="0" destOrd="0" parTransId="{B9A83984-FD93-440A-814A-8FC99FAD7E61}" sibTransId="{5870E82B-8EF8-40DC-BEFE-A35B48685308}"/>
    <dgm:cxn modelId="{F6D4A2FA-0834-2543-AA06-5434E85CAB30}" type="presOf" srcId="{45C352D9-E1B5-423A-A252-B442128FC64E}" destId="{A7F79EB8-362A-4546-87FA-30CB8B1C2834}" srcOrd="0" destOrd="0" presId="urn:microsoft.com/office/officeart/2005/8/layout/process4"/>
    <dgm:cxn modelId="{2D35F2FA-6C09-A44E-B53E-67805D7085C8}" type="presOf" srcId="{2B90732E-7B87-4311-98BD-4A1FF0EEB05E}" destId="{DC1FD81C-5818-C745-BFE3-3850B14C5573}" srcOrd="0" destOrd="0" presId="urn:microsoft.com/office/officeart/2005/8/layout/process4"/>
    <dgm:cxn modelId="{3E2F9D86-4EC2-E544-B8BB-A6CAF68FF35B}" type="presParOf" srcId="{CD021197-3D9E-C64D-8028-47DD37919438}" destId="{DAAA5FC0-B6FA-AD4C-8B9C-32523268AED8}" srcOrd="0" destOrd="0" presId="urn:microsoft.com/office/officeart/2005/8/layout/process4"/>
    <dgm:cxn modelId="{75F2455F-3B57-9646-AEE6-9CC42572F3CD}" type="presParOf" srcId="{DAAA5FC0-B6FA-AD4C-8B9C-32523268AED8}" destId="{A7F79EB8-362A-4546-87FA-30CB8B1C2834}" srcOrd="0" destOrd="0" presId="urn:microsoft.com/office/officeart/2005/8/layout/process4"/>
    <dgm:cxn modelId="{14E54DD9-CC77-9843-91A7-3F6EE0426151}" type="presParOf" srcId="{DAAA5FC0-B6FA-AD4C-8B9C-32523268AED8}" destId="{D4223F8B-3F37-9E4B-AF76-A135815E6E65}" srcOrd="1" destOrd="0" presId="urn:microsoft.com/office/officeart/2005/8/layout/process4"/>
    <dgm:cxn modelId="{646547C8-0C92-4A45-8C30-D36141724028}" type="presParOf" srcId="{DAAA5FC0-B6FA-AD4C-8B9C-32523268AED8}" destId="{5EBBC5DD-B4F3-6348-B365-F484553D97EC}" srcOrd="2" destOrd="0" presId="urn:microsoft.com/office/officeart/2005/8/layout/process4"/>
    <dgm:cxn modelId="{10A0EFBB-F4A8-0F44-8D2E-D43471EC3A17}" type="presParOf" srcId="{5EBBC5DD-B4F3-6348-B365-F484553D97EC}" destId="{681FCF0D-5DE3-634C-99F3-879512D84BD0}" srcOrd="0" destOrd="0" presId="urn:microsoft.com/office/officeart/2005/8/layout/process4"/>
    <dgm:cxn modelId="{40C4F304-1644-3E4A-870A-D5C42F4BDE14}" type="presParOf" srcId="{5EBBC5DD-B4F3-6348-B365-F484553D97EC}" destId="{667B3D64-470D-ED4C-B22A-2616F219DA8F}" srcOrd="1" destOrd="0" presId="urn:microsoft.com/office/officeart/2005/8/layout/process4"/>
    <dgm:cxn modelId="{D48CFC70-7F89-524D-A3CD-D2D32AAE3D71}" type="presParOf" srcId="{CD021197-3D9E-C64D-8028-47DD37919438}" destId="{245D3180-175E-EF4F-B446-A36814AFD4B4}" srcOrd="1" destOrd="0" presId="urn:microsoft.com/office/officeart/2005/8/layout/process4"/>
    <dgm:cxn modelId="{EC36C696-3BAA-5F41-99D0-CC9C553EDD36}" type="presParOf" srcId="{CD021197-3D9E-C64D-8028-47DD37919438}" destId="{6B7CE772-E033-7748-B840-AD08F5F3C08B}" srcOrd="2" destOrd="0" presId="urn:microsoft.com/office/officeart/2005/8/layout/process4"/>
    <dgm:cxn modelId="{65373624-A1A3-2E41-8D55-B54BBE91D8CD}" type="presParOf" srcId="{6B7CE772-E033-7748-B840-AD08F5F3C08B}" destId="{8DD80652-D710-524B-8FE2-B2BF0DC5AE07}" srcOrd="0" destOrd="0" presId="urn:microsoft.com/office/officeart/2005/8/layout/process4"/>
    <dgm:cxn modelId="{006939BE-621D-AB40-A4A8-C0B4CCFA4739}" type="presParOf" srcId="{6B7CE772-E033-7748-B840-AD08F5F3C08B}" destId="{8FA07E0E-B5DE-D245-A973-0B51313B0897}" srcOrd="1" destOrd="0" presId="urn:microsoft.com/office/officeart/2005/8/layout/process4"/>
    <dgm:cxn modelId="{0B9CDDE3-C4E0-784D-B363-360963D53A15}" type="presParOf" srcId="{6B7CE772-E033-7748-B840-AD08F5F3C08B}" destId="{C51D3A29-805F-F44A-82DE-DC019F8B9973}" srcOrd="2" destOrd="0" presId="urn:microsoft.com/office/officeart/2005/8/layout/process4"/>
    <dgm:cxn modelId="{7C2F63E7-A9DB-C74A-911D-C6F9EE3F67E8}" type="presParOf" srcId="{C51D3A29-805F-F44A-82DE-DC019F8B9973}" destId="{DC1FD81C-5818-C745-BFE3-3850B14C5573}" srcOrd="0" destOrd="0" presId="urn:microsoft.com/office/officeart/2005/8/layout/process4"/>
    <dgm:cxn modelId="{50DA7C88-5F61-0840-B3E1-8AF533BCEB54}" type="presParOf" srcId="{C51D3A29-805F-F44A-82DE-DC019F8B9973}" destId="{C4BD821E-DA57-124F-AC8E-111F9B22F9EB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ADBCD1D7-AE53-4761-9BDF-E72789044FB4}" type="doc">
      <dgm:prSet loTypeId="urn:microsoft.com/office/officeart/2005/8/layout/hList1" loCatId="list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n-US"/>
        </a:p>
      </dgm:t>
    </dgm:pt>
    <dgm:pt modelId="{505EEC2D-CB06-4117-924C-548EE5DD5CE2}">
      <dgm:prSet/>
      <dgm:spPr/>
      <dgm:t>
        <a:bodyPr/>
        <a:lstStyle/>
        <a:p>
          <a:r>
            <a:rPr lang="es-ES_tradnl" i="1" dirty="0">
              <a:solidFill>
                <a:schemeClr val="tx1"/>
              </a:solidFill>
            </a:rPr>
            <a:t>Castellano</a:t>
          </a:r>
          <a:r>
            <a:rPr lang="es-ES_tradnl" dirty="0">
              <a:solidFill>
                <a:schemeClr val="tx1"/>
              </a:solidFill>
            </a:rPr>
            <a:t> y </a:t>
          </a:r>
          <a:r>
            <a:rPr lang="es-ES_tradnl" i="1" dirty="0">
              <a:solidFill>
                <a:schemeClr val="tx1"/>
              </a:solidFill>
            </a:rPr>
            <a:t>español</a:t>
          </a:r>
          <a:r>
            <a:rPr lang="es-ES_tradnl" dirty="0">
              <a:solidFill>
                <a:schemeClr val="tx1"/>
              </a:solidFill>
            </a:rPr>
            <a:t> tienen connotaciones históricas y sociopolíticas diversas</a:t>
          </a:r>
          <a:endParaRPr lang="en-US" dirty="0">
            <a:solidFill>
              <a:schemeClr val="tx1"/>
            </a:solidFill>
          </a:endParaRPr>
        </a:p>
      </dgm:t>
    </dgm:pt>
    <dgm:pt modelId="{08A35472-4145-4D37-BB2C-50895C1E041C}" type="parTrans" cxnId="{2D4D141A-4FD0-4A45-86A6-FB094771D38C}">
      <dgm:prSet/>
      <dgm:spPr/>
      <dgm:t>
        <a:bodyPr/>
        <a:lstStyle/>
        <a:p>
          <a:endParaRPr lang="en-US"/>
        </a:p>
      </dgm:t>
    </dgm:pt>
    <dgm:pt modelId="{DB7E8098-C70D-4F31-9BC4-978BF3F2B306}" type="sibTrans" cxnId="{2D4D141A-4FD0-4A45-86A6-FB094771D38C}">
      <dgm:prSet/>
      <dgm:spPr/>
      <dgm:t>
        <a:bodyPr/>
        <a:lstStyle/>
        <a:p>
          <a:endParaRPr lang="en-US"/>
        </a:p>
      </dgm:t>
    </dgm:pt>
    <dgm:pt modelId="{E6782579-EF75-41A1-824C-A153B8F97F42}">
      <dgm:prSet/>
      <dgm:spPr/>
      <dgm:t>
        <a:bodyPr/>
        <a:lstStyle/>
        <a:p>
          <a:r>
            <a:rPr lang="es-ES_tradnl" i="1" dirty="0">
              <a:solidFill>
                <a:schemeClr val="tx1"/>
              </a:solidFill>
            </a:rPr>
            <a:t>Latino</a:t>
          </a:r>
          <a:r>
            <a:rPr lang="es-ES_tradnl" dirty="0">
              <a:solidFill>
                <a:schemeClr val="tx1"/>
              </a:solidFill>
            </a:rPr>
            <a:t> e </a:t>
          </a:r>
          <a:r>
            <a:rPr lang="es-ES_tradnl" i="1" dirty="0">
              <a:solidFill>
                <a:schemeClr val="tx1"/>
              </a:solidFill>
            </a:rPr>
            <a:t>hispano</a:t>
          </a:r>
          <a:endParaRPr lang="en-US" dirty="0">
            <a:solidFill>
              <a:schemeClr val="tx1"/>
            </a:solidFill>
          </a:endParaRPr>
        </a:p>
      </dgm:t>
    </dgm:pt>
    <dgm:pt modelId="{CAA5823B-04B3-4CD8-AEA5-DC9CD3D23E53}" type="parTrans" cxnId="{7D3B5495-D6C4-4083-B4F6-9E270E9F3CE4}">
      <dgm:prSet/>
      <dgm:spPr/>
      <dgm:t>
        <a:bodyPr/>
        <a:lstStyle/>
        <a:p>
          <a:endParaRPr lang="en-US"/>
        </a:p>
      </dgm:t>
    </dgm:pt>
    <dgm:pt modelId="{9DF1D45C-E876-4EC5-B169-A4037226DC35}" type="sibTrans" cxnId="{7D3B5495-D6C4-4083-B4F6-9E270E9F3CE4}">
      <dgm:prSet/>
      <dgm:spPr/>
      <dgm:t>
        <a:bodyPr/>
        <a:lstStyle/>
        <a:p>
          <a:endParaRPr lang="en-US"/>
        </a:p>
      </dgm:t>
    </dgm:pt>
    <dgm:pt modelId="{BF54ABA9-520D-E946-8EE4-3BE8EF5A29F3}">
      <dgm:prSet custT="1"/>
      <dgm:spPr/>
      <dgm:t>
        <a:bodyPr/>
        <a:lstStyle/>
        <a:p>
          <a:r>
            <a:rPr lang="en-US" sz="1700"/>
            <a:t>Castellano alude al territorio donde se originó el español</a:t>
          </a:r>
        </a:p>
      </dgm:t>
    </dgm:pt>
    <dgm:pt modelId="{EA4BE9D5-72C3-764D-95FC-970447D24822}" type="parTrans" cxnId="{5366636A-7F10-4E4C-AD94-E7C00C8B2F6B}">
      <dgm:prSet/>
      <dgm:spPr/>
      <dgm:t>
        <a:bodyPr/>
        <a:lstStyle/>
        <a:p>
          <a:endParaRPr lang="en-US"/>
        </a:p>
      </dgm:t>
    </dgm:pt>
    <dgm:pt modelId="{ED3EFB0D-4A69-2144-9C09-4A2FBEFB041C}" type="sibTrans" cxnId="{5366636A-7F10-4E4C-AD94-E7C00C8B2F6B}">
      <dgm:prSet/>
      <dgm:spPr/>
      <dgm:t>
        <a:bodyPr/>
        <a:lstStyle/>
        <a:p>
          <a:endParaRPr lang="en-US"/>
        </a:p>
      </dgm:t>
    </dgm:pt>
    <dgm:pt modelId="{08A52FB6-8BA3-5E4E-BD26-928E7ADA79AA}">
      <dgm:prSet/>
      <dgm:spPr/>
      <dgm:t>
        <a:bodyPr/>
        <a:lstStyle/>
        <a:p>
          <a:r>
            <a:rPr lang="en-US" sz="1600"/>
            <a:t>Los nacionalistas periféricos españoles están divididos sobre esta denominación</a:t>
          </a:r>
        </a:p>
      </dgm:t>
    </dgm:pt>
    <dgm:pt modelId="{D50D0B35-9207-6A4C-A3B8-CF28B19C3BC3}" type="parTrans" cxnId="{BED1FE77-6C87-374E-9FC0-020EC3CC181A}">
      <dgm:prSet/>
      <dgm:spPr/>
      <dgm:t>
        <a:bodyPr/>
        <a:lstStyle/>
        <a:p>
          <a:endParaRPr lang="en-US"/>
        </a:p>
      </dgm:t>
    </dgm:pt>
    <dgm:pt modelId="{DC63B90F-B4E5-E24B-85F3-4CE54242F95F}" type="sibTrans" cxnId="{BED1FE77-6C87-374E-9FC0-020EC3CC181A}">
      <dgm:prSet/>
      <dgm:spPr/>
      <dgm:t>
        <a:bodyPr/>
        <a:lstStyle/>
        <a:p>
          <a:endParaRPr lang="en-US"/>
        </a:p>
      </dgm:t>
    </dgm:pt>
    <dgm:pt modelId="{30611E83-E714-2447-86F9-A45C3E80341B}">
      <dgm:prSet custT="1"/>
      <dgm:spPr/>
      <dgm:t>
        <a:bodyPr/>
        <a:lstStyle/>
        <a:p>
          <a:r>
            <a:rPr lang="en-US" sz="1700"/>
            <a:t>En Latinoamérica, las Constituciones de  Bolivia, Colombia, Ecuador, El Salvador, Paraguay, Perú y Venezuela la llaman “castellano”</a:t>
          </a:r>
        </a:p>
      </dgm:t>
    </dgm:pt>
    <dgm:pt modelId="{B137D582-3C27-BD4B-B0DE-21AA967AFEED}" type="parTrans" cxnId="{1C6AD566-3FAF-7243-A0C3-573294163A60}">
      <dgm:prSet/>
      <dgm:spPr/>
      <dgm:t>
        <a:bodyPr/>
        <a:lstStyle/>
        <a:p>
          <a:endParaRPr lang="en-US"/>
        </a:p>
      </dgm:t>
    </dgm:pt>
    <dgm:pt modelId="{8EA8713E-A169-4041-9EAB-96959914FA24}" type="sibTrans" cxnId="{1C6AD566-3FAF-7243-A0C3-573294163A60}">
      <dgm:prSet/>
      <dgm:spPr/>
      <dgm:t>
        <a:bodyPr/>
        <a:lstStyle/>
        <a:p>
          <a:endParaRPr lang="en-US"/>
        </a:p>
      </dgm:t>
    </dgm:pt>
    <dgm:pt modelId="{75456843-1C45-6C46-B53D-C9F5E264C1B9}">
      <dgm:prSet custT="1"/>
      <dgm:spPr/>
      <dgm:t>
        <a:bodyPr/>
        <a:lstStyle/>
        <a:p>
          <a:r>
            <a:rPr lang="en-US" sz="1700"/>
            <a:t>Las Constituciones de Cuba, Guatemala, Honduras, Nicaragua, Costa Rica, Panamá, República Dominicana y Puerto Rico la denominan español</a:t>
          </a:r>
        </a:p>
      </dgm:t>
    </dgm:pt>
    <dgm:pt modelId="{6A098837-A443-D04B-ACC0-8D60A27827F3}" type="parTrans" cxnId="{4DB65AF2-4C52-6747-8715-986F06BD3093}">
      <dgm:prSet/>
      <dgm:spPr/>
      <dgm:t>
        <a:bodyPr/>
        <a:lstStyle/>
        <a:p>
          <a:endParaRPr lang="en-US"/>
        </a:p>
      </dgm:t>
    </dgm:pt>
    <dgm:pt modelId="{C581B8BA-B9AB-D442-9B25-2C4D4D6673AD}" type="sibTrans" cxnId="{4DB65AF2-4C52-6747-8715-986F06BD3093}">
      <dgm:prSet/>
      <dgm:spPr/>
      <dgm:t>
        <a:bodyPr/>
        <a:lstStyle/>
        <a:p>
          <a:endParaRPr lang="en-US"/>
        </a:p>
      </dgm:t>
    </dgm:pt>
    <dgm:pt modelId="{4B69DF36-8DAA-784B-80C6-1846AE1EFD08}">
      <dgm:prSet custT="1"/>
      <dgm:spPr/>
      <dgm:t>
        <a:bodyPr/>
        <a:lstStyle/>
        <a:p>
          <a:r>
            <a:rPr lang="en-US" sz="1700"/>
            <a:t>Las Constituciones de Argentina, Chile, México y Uruguay no mencionan la lengua oficial</a:t>
          </a:r>
        </a:p>
      </dgm:t>
    </dgm:pt>
    <dgm:pt modelId="{C708689C-E117-9141-8C13-CF8B1BC8DDE2}" type="parTrans" cxnId="{05FFBF9A-29DD-C149-92CF-669FB180FFC3}">
      <dgm:prSet/>
      <dgm:spPr/>
      <dgm:t>
        <a:bodyPr/>
        <a:lstStyle/>
        <a:p>
          <a:endParaRPr lang="en-US"/>
        </a:p>
      </dgm:t>
    </dgm:pt>
    <dgm:pt modelId="{500704FF-31B2-224D-8AFF-4BBB75231D25}" type="sibTrans" cxnId="{05FFBF9A-29DD-C149-92CF-669FB180FFC3}">
      <dgm:prSet/>
      <dgm:spPr/>
      <dgm:t>
        <a:bodyPr/>
        <a:lstStyle/>
        <a:p>
          <a:endParaRPr lang="en-US"/>
        </a:p>
      </dgm:t>
    </dgm:pt>
    <dgm:pt modelId="{2ED5E642-9BC9-A540-9F18-353B430A9612}">
      <dgm:prSet custT="1"/>
      <dgm:spPr/>
      <dgm:t>
        <a:bodyPr/>
        <a:lstStyle/>
        <a:p>
          <a:r>
            <a:rPr lang="es-ES_tradnl" sz="1800" dirty="0"/>
            <a:t>En EEUU muchos prefieren </a:t>
          </a:r>
          <a:r>
            <a:rPr lang="es-ES_tradnl" sz="1800" i="1" dirty="0"/>
            <a:t>latino</a:t>
          </a:r>
          <a:r>
            <a:rPr lang="es-ES_tradnl" sz="1800" dirty="0"/>
            <a:t> porque </a:t>
          </a:r>
          <a:r>
            <a:rPr lang="es-ES_tradnl" sz="1800" i="1" dirty="0"/>
            <a:t>hispano</a:t>
          </a:r>
          <a:r>
            <a:rPr lang="es-ES_tradnl" sz="1800" dirty="0"/>
            <a:t> se asocia con España y la colonización. Socialmente se prefiere “latino”, que también incluye a los brasileños</a:t>
          </a:r>
          <a:endParaRPr lang="en-US" sz="1800" dirty="0"/>
        </a:p>
      </dgm:t>
    </dgm:pt>
    <dgm:pt modelId="{D42E31B6-39CD-DD4B-97DC-5EE1C7609B56}" type="parTrans" cxnId="{BAFC6733-ECBB-B645-863C-E935BB8449E5}">
      <dgm:prSet/>
      <dgm:spPr/>
      <dgm:t>
        <a:bodyPr/>
        <a:lstStyle/>
        <a:p>
          <a:endParaRPr lang="en-US"/>
        </a:p>
      </dgm:t>
    </dgm:pt>
    <dgm:pt modelId="{933C38C4-FB12-714C-893F-6ADF6AD9188D}" type="sibTrans" cxnId="{BAFC6733-ECBB-B645-863C-E935BB8449E5}">
      <dgm:prSet/>
      <dgm:spPr/>
      <dgm:t>
        <a:bodyPr/>
        <a:lstStyle/>
        <a:p>
          <a:endParaRPr lang="en-US"/>
        </a:p>
      </dgm:t>
    </dgm:pt>
    <dgm:pt modelId="{4AC098FC-E1E2-564C-AE3D-D2DF7EC604EE}">
      <dgm:prSet custT="1"/>
      <dgm:spPr/>
      <dgm:t>
        <a:bodyPr/>
        <a:lstStyle/>
        <a:p>
          <a:r>
            <a:rPr lang="en-US" sz="1800"/>
            <a:t>Los </a:t>
          </a:r>
          <a:r>
            <a:rPr lang="en-US" sz="1800" i="1"/>
            <a:t>hispanos</a:t>
          </a:r>
          <a:r>
            <a:rPr lang="en-US" sz="1800"/>
            <a:t> eran también los habitantes de la provincia romana denominada Hispania</a:t>
          </a:r>
        </a:p>
      </dgm:t>
    </dgm:pt>
    <dgm:pt modelId="{B17AF246-CB28-6245-8E2F-E04C9E929E05}" type="parTrans" cxnId="{B0D6385B-F6AC-4448-B762-C3B60E524EC3}">
      <dgm:prSet/>
      <dgm:spPr/>
      <dgm:t>
        <a:bodyPr/>
        <a:lstStyle/>
        <a:p>
          <a:endParaRPr lang="en-US"/>
        </a:p>
      </dgm:t>
    </dgm:pt>
    <dgm:pt modelId="{AFC100B6-DD57-1040-A590-9257571D09DB}" type="sibTrans" cxnId="{B0D6385B-F6AC-4448-B762-C3B60E524EC3}">
      <dgm:prSet/>
      <dgm:spPr/>
      <dgm:t>
        <a:bodyPr/>
        <a:lstStyle/>
        <a:p>
          <a:endParaRPr lang="en-US"/>
        </a:p>
      </dgm:t>
    </dgm:pt>
    <dgm:pt modelId="{5A937A1B-24B4-404A-8A7B-E8747E3B17B9}">
      <dgm:prSet custT="1"/>
      <dgm:spPr/>
      <dgm:t>
        <a:bodyPr/>
        <a:lstStyle/>
        <a:p>
          <a:r>
            <a:rPr lang="en-US" sz="1800" i="1"/>
            <a:t>Hispánico</a:t>
          </a:r>
          <a:r>
            <a:rPr lang="en-US" sz="1800"/>
            <a:t> es siempre adjetivo, mientras </a:t>
          </a:r>
          <a:r>
            <a:rPr lang="en-US" sz="1800" i="1"/>
            <a:t>hispano</a:t>
          </a:r>
          <a:r>
            <a:rPr lang="en-US" sz="1800"/>
            <a:t> puede ser también sustantivo</a:t>
          </a:r>
        </a:p>
      </dgm:t>
    </dgm:pt>
    <dgm:pt modelId="{E3A4BC57-5E9D-3C42-8820-AB3587693ACF}" type="parTrans" cxnId="{F1D624DC-1DA9-8D4E-A91A-23841693F76A}">
      <dgm:prSet/>
      <dgm:spPr/>
      <dgm:t>
        <a:bodyPr/>
        <a:lstStyle/>
        <a:p>
          <a:endParaRPr lang="en-US"/>
        </a:p>
      </dgm:t>
    </dgm:pt>
    <dgm:pt modelId="{C4D34373-74DA-894C-A24C-BF30B9B5FB40}" type="sibTrans" cxnId="{F1D624DC-1DA9-8D4E-A91A-23841693F76A}">
      <dgm:prSet/>
      <dgm:spPr/>
      <dgm:t>
        <a:bodyPr/>
        <a:lstStyle/>
        <a:p>
          <a:endParaRPr lang="en-US"/>
        </a:p>
      </dgm:t>
    </dgm:pt>
    <dgm:pt modelId="{724DB4CA-9271-7C43-8F2E-22597AF0095D}">
      <dgm:prSet/>
      <dgm:spPr/>
      <dgm:t>
        <a:bodyPr/>
        <a:lstStyle/>
        <a:p>
          <a:r>
            <a:rPr lang="en-US" sz="1600"/>
            <a:t>Muchos nacionalistas centralistas españoles quisieran denominarla español</a:t>
          </a:r>
        </a:p>
      </dgm:t>
    </dgm:pt>
    <dgm:pt modelId="{75627D95-04C2-964C-9655-856BEA70E613}" type="sibTrans" cxnId="{D1EEAB78-8ADB-8D44-8D43-F298B5189A05}">
      <dgm:prSet/>
      <dgm:spPr/>
      <dgm:t>
        <a:bodyPr/>
        <a:lstStyle/>
        <a:p>
          <a:endParaRPr lang="en-US"/>
        </a:p>
      </dgm:t>
    </dgm:pt>
    <dgm:pt modelId="{8DEE5C72-F8C1-354C-9441-52973364B3F9}" type="parTrans" cxnId="{D1EEAB78-8ADB-8D44-8D43-F298B5189A05}">
      <dgm:prSet/>
      <dgm:spPr/>
      <dgm:t>
        <a:bodyPr/>
        <a:lstStyle/>
        <a:p>
          <a:endParaRPr lang="en-US"/>
        </a:p>
      </dgm:t>
    </dgm:pt>
    <dgm:pt modelId="{35473ADE-0B1E-BF46-8552-11C6BAB6DEBA}">
      <dgm:prSet custT="1"/>
      <dgm:spPr/>
      <dgm:t>
        <a:bodyPr/>
        <a:lstStyle/>
        <a:p>
          <a:r>
            <a:rPr lang="en-US" sz="1700" dirty="0"/>
            <a:t>La Constitución de </a:t>
          </a:r>
          <a:r>
            <a:rPr lang="en-US" sz="1700" dirty="0" err="1"/>
            <a:t>España</a:t>
          </a:r>
          <a:r>
            <a:rPr lang="en-US" sz="1700" dirty="0"/>
            <a:t> </a:t>
          </a:r>
          <a:r>
            <a:rPr lang="en-US" sz="1700" dirty="0" err="1"/>
            <a:t>habla</a:t>
          </a:r>
          <a:r>
            <a:rPr lang="en-US" sz="1700" dirty="0"/>
            <a:t> de castellano</a:t>
          </a:r>
        </a:p>
      </dgm:t>
    </dgm:pt>
    <dgm:pt modelId="{DC06BD82-33D0-724A-ABEC-17AB819960B9}" type="sibTrans" cxnId="{26F34864-B62D-7C49-BA43-C2056BBF4B43}">
      <dgm:prSet/>
      <dgm:spPr/>
      <dgm:t>
        <a:bodyPr/>
        <a:lstStyle/>
        <a:p>
          <a:endParaRPr lang="en-US"/>
        </a:p>
      </dgm:t>
    </dgm:pt>
    <dgm:pt modelId="{A91C7D9D-077E-BC4D-9DBA-C44D7716F2B6}" type="parTrans" cxnId="{26F34864-B62D-7C49-BA43-C2056BBF4B43}">
      <dgm:prSet/>
      <dgm:spPr/>
      <dgm:t>
        <a:bodyPr/>
        <a:lstStyle/>
        <a:p>
          <a:endParaRPr lang="en-US"/>
        </a:p>
      </dgm:t>
    </dgm:pt>
    <dgm:pt modelId="{7332EBEF-4093-D74D-BD6C-0FAD20224275}" type="pres">
      <dgm:prSet presAssocID="{ADBCD1D7-AE53-4761-9BDF-E72789044FB4}" presName="Name0" presStyleCnt="0">
        <dgm:presLayoutVars>
          <dgm:dir/>
          <dgm:animLvl val="lvl"/>
          <dgm:resizeHandles val="exact"/>
        </dgm:presLayoutVars>
      </dgm:prSet>
      <dgm:spPr/>
    </dgm:pt>
    <dgm:pt modelId="{10B03417-6E11-8B42-B4C7-95B8FC09E0BE}" type="pres">
      <dgm:prSet presAssocID="{505EEC2D-CB06-4117-924C-548EE5DD5CE2}" presName="composite" presStyleCnt="0"/>
      <dgm:spPr/>
    </dgm:pt>
    <dgm:pt modelId="{9745FE4C-1DA2-C147-814C-955BC30CC90B}" type="pres">
      <dgm:prSet presAssocID="{505EEC2D-CB06-4117-924C-548EE5DD5CE2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</dgm:pt>
    <dgm:pt modelId="{23B8A0C3-41AE-624A-AE6C-29B9F5923D6C}" type="pres">
      <dgm:prSet presAssocID="{505EEC2D-CB06-4117-924C-548EE5DD5CE2}" presName="desTx" presStyleLbl="alignAccFollowNode1" presStyleIdx="0" presStyleCnt="2">
        <dgm:presLayoutVars>
          <dgm:bulletEnabled val="1"/>
        </dgm:presLayoutVars>
      </dgm:prSet>
      <dgm:spPr/>
    </dgm:pt>
    <dgm:pt modelId="{0E10E524-C67C-1949-BA6A-F3BDDAEBFCF5}" type="pres">
      <dgm:prSet presAssocID="{DB7E8098-C70D-4F31-9BC4-978BF3F2B306}" presName="space" presStyleCnt="0"/>
      <dgm:spPr/>
    </dgm:pt>
    <dgm:pt modelId="{14D6D5AC-30F2-1442-BE42-9A30BBEA5CC9}" type="pres">
      <dgm:prSet presAssocID="{E6782579-EF75-41A1-824C-A153B8F97F42}" presName="composite" presStyleCnt="0"/>
      <dgm:spPr/>
    </dgm:pt>
    <dgm:pt modelId="{AE7A714D-2D81-8143-ACB9-179688AC2FDA}" type="pres">
      <dgm:prSet presAssocID="{E6782579-EF75-41A1-824C-A153B8F97F42}" presName="parTx" presStyleLbl="alignNode1" presStyleIdx="1" presStyleCnt="2" custScaleX="76747">
        <dgm:presLayoutVars>
          <dgm:chMax val="0"/>
          <dgm:chPref val="0"/>
          <dgm:bulletEnabled val="1"/>
        </dgm:presLayoutVars>
      </dgm:prSet>
      <dgm:spPr/>
    </dgm:pt>
    <dgm:pt modelId="{A99FD6AC-9038-A843-B646-9ED6D8672388}" type="pres">
      <dgm:prSet presAssocID="{E6782579-EF75-41A1-824C-A153B8F97F42}" presName="desTx" presStyleLbl="alignAccFollowNode1" presStyleIdx="1" presStyleCnt="2" custScaleX="76998">
        <dgm:presLayoutVars>
          <dgm:bulletEnabled val="1"/>
        </dgm:presLayoutVars>
      </dgm:prSet>
      <dgm:spPr/>
    </dgm:pt>
  </dgm:ptLst>
  <dgm:cxnLst>
    <dgm:cxn modelId="{EB851C05-62E5-7344-A025-38340C90D75B}" type="presOf" srcId="{08A52FB6-8BA3-5E4E-BD26-928E7ADA79AA}" destId="{23B8A0C3-41AE-624A-AE6C-29B9F5923D6C}" srcOrd="0" destOrd="3" presId="urn:microsoft.com/office/officeart/2005/8/layout/hList1"/>
    <dgm:cxn modelId="{E22A0B07-1FCC-4946-8F8E-A6AC19C77E05}" type="presOf" srcId="{2ED5E642-9BC9-A540-9F18-353B430A9612}" destId="{A99FD6AC-9038-A843-B646-9ED6D8672388}" srcOrd="0" destOrd="0" presId="urn:microsoft.com/office/officeart/2005/8/layout/hList1"/>
    <dgm:cxn modelId="{D5CCC513-881C-434A-9915-B7A349204347}" type="presOf" srcId="{BF54ABA9-520D-E946-8EE4-3BE8EF5A29F3}" destId="{23B8A0C3-41AE-624A-AE6C-29B9F5923D6C}" srcOrd="0" destOrd="0" presId="urn:microsoft.com/office/officeart/2005/8/layout/hList1"/>
    <dgm:cxn modelId="{2D4D141A-4FD0-4A45-86A6-FB094771D38C}" srcId="{ADBCD1D7-AE53-4761-9BDF-E72789044FB4}" destId="{505EEC2D-CB06-4117-924C-548EE5DD5CE2}" srcOrd="0" destOrd="0" parTransId="{08A35472-4145-4D37-BB2C-50895C1E041C}" sibTransId="{DB7E8098-C70D-4F31-9BC4-978BF3F2B306}"/>
    <dgm:cxn modelId="{BAFC6733-ECBB-B645-863C-E935BB8449E5}" srcId="{E6782579-EF75-41A1-824C-A153B8F97F42}" destId="{2ED5E642-9BC9-A540-9F18-353B430A9612}" srcOrd="0" destOrd="0" parTransId="{D42E31B6-39CD-DD4B-97DC-5EE1C7609B56}" sibTransId="{933C38C4-FB12-714C-893F-6ADF6AD9188D}"/>
    <dgm:cxn modelId="{675C273D-D522-8A4C-9DF7-7DE2C3E880F8}" type="presOf" srcId="{724DB4CA-9271-7C43-8F2E-22597AF0095D}" destId="{23B8A0C3-41AE-624A-AE6C-29B9F5923D6C}" srcOrd="0" destOrd="2" presId="urn:microsoft.com/office/officeart/2005/8/layout/hList1"/>
    <dgm:cxn modelId="{0F560A3F-7A20-6442-A334-17541EEFFB6E}" type="presOf" srcId="{505EEC2D-CB06-4117-924C-548EE5DD5CE2}" destId="{9745FE4C-1DA2-C147-814C-955BC30CC90B}" srcOrd="0" destOrd="0" presId="urn:microsoft.com/office/officeart/2005/8/layout/hList1"/>
    <dgm:cxn modelId="{B0D6385B-F6AC-4448-B762-C3B60E524EC3}" srcId="{E6782579-EF75-41A1-824C-A153B8F97F42}" destId="{4AC098FC-E1E2-564C-AE3D-D2DF7EC604EE}" srcOrd="1" destOrd="0" parTransId="{B17AF246-CB28-6245-8E2F-E04C9E929E05}" sibTransId="{AFC100B6-DD57-1040-A590-9257571D09DB}"/>
    <dgm:cxn modelId="{26F34864-B62D-7C49-BA43-C2056BBF4B43}" srcId="{505EEC2D-CB06-4117-924C-548EE5DD5CE2}" destId="{35473ADE-0B1E-BF46-8552-11C6BAB6DEBA}" srcOrd="1" destOrd="0" parTransId="{A91C7D9D-077E-BC4D-9DBA-C44D7716F2B6}" sibTransId="{DC06BD82-33D0-724A-ABEC-17AB819960B9}"/>
    <dgm:cxn modelId="{3BFEEE44-88D7-C840-B76F-78C801DC4507}" type="presOf" srcId="{30611E83-E714-2447-86F9-A45C3E80341B}" destId="{23B8A0C3-41AE-624A-AE6C-29B9F5923D6C}" srcOrd="0" destOrd="4" presId="urn:microsoft.com/office/officeart/2005/8/layout/hList1"/>
    <dgm:cxn modelId="{1C6AD566-3FAF-7243-A0C3-573294163A60}" srcId="{505EEC2D-CB06-4117-924C-548EE5DD5CE2}" destId="{30611E83-E714-2447-86F9-A45C3E80341B}" srcOrd="2" destOrd="0" parTransId="{B137D582-3C27-BD4B-B0DE-21AA967AFEED}" sibTransId="{8EA8713E-A169-4041-9EAB-96959914FA24}"/>
    <dgm:cxn modelId="{5366636A-7F10-4E4C-AD94-E7C00C8B2F6B}" srcId="{505EEC2D-CB06-4117-924C-548EE5DD5CE2}" destId="{BF54ABA9-520D-E946-8EE4-3BE8EF5A29F3}" srcOrd="0" destOrd="0" parTransId="{EA4BE9D5-72C3-764D-95FC-970447D24822}" sibTransId="{ED3EFB0D-4A69-2144-9C09-4A2FBEFB041C}"/>
    <dgm:cxn modelId="{BED1FE77-6C87-374E-9FC0-020EC3CC181A}" srcId="{35473ADE-0B1E-BF46-8552-11C6BAB6DEBA}" destId="{08A52FB6-8BA3-5E4E-BD26-928E7ADA79AA}" srcOrd="1" destOrd="0" parTransId="{D50D0B35-9207-6A4C-A3B8-CF28B19C3BC3}" sibTransId="{DC63B90F-B4E5-E24B-85F3-4CE54242F95F}"/>
    <dgm:cxn modelId="{D1EEAB78-8ADB-8D44-8D43-F298B5189A05}" srcId="{35473ADE-0B1E-BF46-8552-11C6BAB6DEBA}" destId="{724DB4CA-9271-7C43-8F2E-22597AF0095D}" srcOrd="0" destOrd="0" parTransId="{8DEE5C72-F8C1-354C-9441-52973364B3F9}" sibTransId="{75627D95-04C2-964C-9655-856BEA70E613}"/>
    <dgm:cxn modelId="{35784583-1932-C640-9F3F-84D549D0BD3A}" type="presOf" srcId="{5A937A1B-24B4-404A-8A7B-E8747E3B17B9}" destId="{A99FD6AC-9038-A843-B646-9ED6D8672388}" srcOrd="0" destOrd="2" presId="urn:microsoft.com/office/officeart/2005/8/layout/hList1"/>
    <dgm:cxn modelId="{4446558B-5B9B-2B41-9E05-FFC15E188AFC}" type="presOf" srcId="{4AC098FC-E1E2-564C-AE3D-D2DF7EC604EE}" destId="{A99FD6AC-9038-A843-B646-9ED6D8672388}" srcOrd="0" destOrd="1" presId="urn:microsoft.com/office/officeart/2005/8/layout/hList1"/>
    <dgm:cxn modelId="{7D3B5495-D6C4-4083-B4F6-9E270E9F3CE4}" srcId="{ADBCD1D7-AE53-4761-9BDF-E72789044FB4}" destId="{E6782579-EF75-41A1-824C-A153B8F97F42}" srcOrd="1" destOrd="0" parTransId="{CAA5823B-04B3-4CD8-AEA5-DC9CD3D23E53}" sibTransId="{9DF1D45C-E876-4EC5-B169-A4037226DC35}"/>
    <dgm:cxn modelId="{05FFBF9A-29DD-C149-92CF-669FB180FFC3}" srcId="{505EEC2D-CB06-4117-924C-548EE5DD5CE2}" destId="{4B69DF36-8DAA-784B-80C6-1846AE1EFD08}" srcOrd="4" destOrd="0" parTransId="{C708689C-E117-9141-8C13-CF8B1BC8DDE2}" sibTransId="{500704FF-31B2-224D-8AFF-4BBB75231D25}"/>
    <dgm:cxn modelId="{2D93C1D4-40E8-084B-B8E7-05C898C93798}" type="presOf" srcId="{E6782579-EF75-41A1-824C-A153B8F97F42}" destId="{AE7A714D-2D81-8143-ACB9-179688AC2FDA}" srcOrd="0" destOrd="0" presId="urn:microsoft.com/office/officeart/2005/8/layout/hList1"/>
    <dgm:cxn modelId="{F1D624DC-1DA9-8D4E-A91A-23841693F76A}" srcId="{E6782579-EF75-41A1-824C-A153B8F97F42}" destId="{5A937A1B-24B4-404A-8A7B-E8747E3B17B9}" srcOrd="2" destOrd="0" parTransId="{E3A4BC57-5E9D-3C42-8820-AB3587693ACF}" sibTransId="{C4D34373-74DA-894C-A24C-BF30B9B5FB40}"/>
    <dgm:cxn modelId="{54D53DDC-AA1D-2C40-9D07-CE2F3BBE01E6}" type="presOf" srcId="{4B69DF36-8DAA-784B-80C6-1846AE1EFD08}" destId="{23B8A0C3-41AE-624A-AE6C-29B9F5923D6C}" srcOrd="0" destOrd="6" presId="urn:microsoft.com/office/officeart/2005/8/layout/hList1"/>
    <dgm:cxn modelId="{83DED2DE-65DD-4C48-AB64-3224FDEFFCC8}" type="presOf" srcId="{75456843-1C45-6C46-B53D-C9F5E264C1B9}" destId="{23B8A0C3-41AE-624A-AE6C-29B9F5923D6C}" srcOrd="0" destOrd="5" presId="urn:microsoft.com/office/officeart/2005/8/layout/hList1"/>
    <dgm:cxn modelId="{213F65E8-B64B-6445-9525-87322AC8B3E4}" type="presOf" srcId="{35473ADE-0B1E-BF46-8552-11C6BAB6DEBA}" destId="{23B8A0C3-41AE-624A-AE6C-29B9F5923D6C}" srcOrd="0" destOrd="1" presId="urn:microsoft.com/office/officeart/2005/8/layout/hList1"/>
    <dgm:cxn modelId="{BAEAE5ED-E869-1F42-B9D6-E3BD68B8BD41}" type="presOf" srcId="{ADBCD1D7-AE53-4761-9BDF-E72789044FB4}" destId="{7332EBEF-4093-D74D-BD6C-0FAD20224275}" srcOrd="0" destOrd="0" presId="urn:microsoft.com/office/officeart/2005/8/layout/hList1"/>
    <dgm:cxn modelId="{4DB65AF2-4C52-6747-8715-986F06BD3093}" srcId="{505EEC2D-CB06-4117-924C-548EE5DD5CE2}" destId="{75456843-1C45-6C46-B53D-C9F5E264C1B9}" srcOrd="3" destOrd="0" parTransId="{6A098837-A443-D04B-ACC0-8D60A27827F3}" sibTransId="{C581B8BA-B9AB-D442-9B25-2C4D4D6673AD}"/>
    <dgm:cxn modelId="{0FF8C6A1-C15B-BC4C-8D3E-18F25163479A}" type="presParOf" srcId="{7332EBEF-4093-D74D-BD6C-0FAD20224275}" destId="{10B03417-6E11-8B42-B4C7-95B8FC09E0BE}" srcOrd="0" destOrd="0" presId="urn:microsoft.com/office/officeart/2005/8/layout/hList1"/>
    <dgm:cxn modelId="{B35B57B6-A72A-4B4C-A5D9-B418ABE1DADB}" type="presParOf" srcId="{10B03417-6E11-8B42-B4C7-95B8FC09E0BE}" destId="{9745FE4C-1DA2-C147-814C-955BC30CC90B}" srcOrd="0" destOrd="0" presId="urn:microsoft.com/office/officeart/2005/8/layout/hList1"/>
    <dgm:cxn modelId="{74E306E0-DA2F-8D40-ABD3-08B1105FE7D4}" type="presParOf" srcId="{10B03417-6E11-8B42-B4C7-95B8FC09E0BE}" destId="{23B8A0C3-41AE-624A-AE6C-29B9F5923D6C}" srcOrd="1" destOrd="0" presId="urn:microsoft.com/office/officeart/2005/8/layout/hList1"/>
    <dgm:cxn modelId="{5BEA8C60-697B-C345-AA55-77F3553EA715}" type="presParOf" srcId="{7332EBEF-4093-D74D-BD6C-0FAD20224275}" destId="{0E10E524-C67C-1949-BA6A-F3BDDAEBFCF5}" srcOrd="1" destOrd="0" presId="urn:microsoft.com/office/officeart/2005/8/layout/hList1"/>
    <dgm:cxn modelId="{301A1DD3-564F-EE40-B066-543FC7000289}" type="presParOf" srcId="{7332EBEF-4093-D74D-BD6C-0FAD20224275}" destId="{14D6D5AC-30F2-1442-BE42-9A30BBEA5CC9}" srcOrd="2" destOrd="0" presId="urn:microsoft.com/office/officeart/2005/8/layout/hList1"/>
    <dgm:cxn modelId="{3BCF3B4F-04FD-2A4E-8371-26C0FD91D846}" type="presParOf" srcId="{14D6D5AC-30F2-1442-BE42-9A30BBEA5CC9}" destId="{AE7A714D-2D81-8143-ACB9-179688AC2FDA}" srcOrd="0" destOrd="0" presId="urn:microsoft.com/office/officeart/2005/8/layout/hList1"/>
    <dgm:cxn modelId="{E764CDAB-66EA-A544-A718-5081A402E770}" type="presParOf" srcId="{14D6D5AC-30F2-1442-BE42-9A30BBEA5CC9}" destId="{A99FD6AC-9038-A843-B646-9ED6D8672388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6D444238-A46A-4A0D-8BD3-0B9C59F01AD3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8EF25C9C-27F3-4964-9A7F-555343D8D611}">
      <dgm:prSet/>
      <dgm:spPr/>
      <dgm:t>
        <a:bodyPr/>
        <a:lstStyle/>
        <a:p>
          <a:r>
            <a:rPr lang="es-ES" dirty="0">
              <a:solidFill>
                <a:schemeClr val="tx1"/>
              </a:solidFill>
            </a:rPr>
            <a:t>La Constitución de España llama </a:t>
          </a:r>
          <a:r>
            <a:rPr lang="es-ES" i="1" dirty="0">
              <a:solidFill>
                <a:schemeClr val="tx1"/>
              </a:solidFill>
            </a:rPr>
            <a:t>__________</a:t>
          </a:r>
          <a:r>
            <a:rPr lang="es-ES" dirty="0">
              <a:solidFill>
                <a:schemeClr val="tx1"/>
              </a:solidFill>
            </a:rPr>
            <a:t> a la lengua oficial de todo el país</a:t>
          </a:r>
          <a:endParaRPr lang="en-US" dirty="0">
            <a:solidFill>
              <a:schemeClr val="tx1"/>
            </a:solidFill>
          </a:endParaRPr>
        </a:p>
      </dgm:t>
    </dgm:pt>
    <dgm:pt modelId="{34A89CE1-E997-4EF7-ABE1-C63855660561}" type="parTrans" cxnId="{DDCCD9C4-40DC-4AD9-B5E5-D9BE96624E74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F2B4BB73-34A6-4316-AE78-7CDEE6D6708D}" type="sibTrans" cxnId="{DDCCD9C4-40DC-4AD9-B5E5-D9BE96624E74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25351AE8-7468-46EC-BADA-616E7C4D83AD}">
      <dgm:prSet/>
      <dgm:spPr>
        <a:solidFill>
          <a:srgbClr val="7A99F2"/>
        </a:solidFill>
      </dgm:spPr>
      <dgm:t>
        <a:bodyPr/>
        <a:lstStyle/>
        <a:p>
          <a:r>
            <a:rPr lang="es-ES" dirty="0">
              <a:solidFill>
                <a:schemeClr val="tx1"/>
              </a:solidFill>
            </a:rPr>
            <a:t>Las Constituciones de Guatemala, Nicaragua y Panamá llaman __________ a la lengua oficial de estas tres repúblicas</a:t>
          </a:r>
          <a:endParaRPr lang="en-US" dirty="0">
            <a:solidFill>
              <a:schemeClr val="tx1"/>
            </a:solidFill>
          </a:endParaRPr>
        </a:p>
      </dgm:t>
    </dgm:pt>
    <dgm:pt modelId="{41212D4E-989A-4742-8FF7-DE5067DA9CEE}" type="parTrans" cxnId="{7CF2C248-BCEF-43AE-A19B-FF33F6F79B65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40697F8E-05C5-4890-A376-26F34811BECD}" type="sibTrans" cxnId="{7CF2C248-BCEF-43AE-A19B-FF33F6F79B65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F9C1EEE7-F1FC-482E-A1E8-3349A51047A4}">
      <dgm:prSet/>
      <dgm:spPr>
        <a:solidFill>
          <a:srgbClr val="9776EA"/>
        </a:solidFill>
      </dgm:spPr>
      <dgm:t>
        <a:bodyPr/>
        <a:lstStyle/>
        <a:p>
          <a:r>
            <a:rPr lang="es-ES" dirty="0">
              <a:solidFill>
                <a:schemeClr val="tx1"/>
              </a:solidFill>
            </a:rPr>
            <a:t>Las personas procedentes de Latinoamérica en EEUU se llaman </a:t>
          </a:r>
          <a:r>
            <a:rPr lang="es-ES" i="1" dirty="0">
              <a:solidFill>
                <a:schemeClr val="tx1"/>
              </a:solidFill>
            </a:rPr>
            <a:t>__________</a:t>
          </a:r>
          <a:r>
            <a:rPr lang="es-ES" dirty="0">
              <a:solidFill>
                <a:schemeClr val="tx1"/>
              </a:solidFill>
            </a:rPr>
            <a:t> o </a:t>
          </a:r>
          <a:r>
            <a:rPr lang="es-ES" i="1" dirty="0">
              <a:solidFill>
                <a:schemeClr val="tx1"/>
              </a:solidFill>
            </a:rPr>
            <a:t>__________</a:t>
          </a:r>
          <a:endParaRPr lang="en-US" dirty="0">
            <a:solidFill>
              <a:schemeClr val="tx1"/>
            </a:solidFill>
          </a:endParaRPr>
        </a:p>
      </dgm:t>
    </dgm:pt>
    <dgm:pt modelId="{81D07F56-8330-48B4-AF13-CEA872DBEB2B}" type="parTrans" cxnId="{79D0EA03-B034-4FB8-B477-00F4AD854826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5B57D286-AB35-486F-916E-D7B6AA5F2B1C}" type="sibTrans" cxnId="{79D0EA03-B034-4FB8-B477-00F4AD854826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0826151C-06D5-4A44-888F-EC0911246B01}">
      <dgm:prSet/>
      <dgm:spPr/>
      <dgm:t>
        <a:bodyPr/>
        <a:lstStyle/>
        <a:p>
          <a:r>
            <a:rPr lang="es-ES" dirty="0">
              <a:solidFill>
                <a:schemeClr val="tx1"/>
              </a:solidFill>
            </a:rPr>
            <a:t>__________ es siempre un adjetivo, pero __________ puede ser sustantivo o adjetivo</a:t>
          </a:r>
          <a:endParaRPr lang="en-US" dirty="0">
            <a:solidFill>
              <a:schemeClr val="tx1"/>
            </a:solidFill>
          </a:endParaRPr>
        </a:p>
      </dgm:t>
    </dgm:pt>
    <dgm:pt modelId="{4D7E6E49-32EE-4FA0-9ED9-6CDF91C22891}" type="parTrans" cxnId="{562C154D-422E-4EE3-8451-51B92F8EBB9D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4FFC4698-D4A5-474A-8AAB-B333ECF39BBC}" type="sibTrans" cxnId="{562C154D-422E-4EE3-8451-51B92F8EBB9D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4688E374-39EB-4C45-8DB6-808F847C1AB3}">
      <dgm:prSet/>
      <dgm:spPr/>
      <dgm:t>
        <a:bodyPr/>
        <a:lstStyle/>
        <a:p>
          <a:r>
            <a:rPr lang="es-ES" dirty="0">
              <a:solidFill>
                <a:schemeClr val="tx1"/>
              </a:solidFill>
            </a:rPr>
            <a:t>La población romana llamaba </a:t>
          </a:r>
          <a:r>
            <a:rPr lang="es-ES" i="1" dirty="0">
              <a:solidFill>
                <a:schemeClr val="tx1"/>
              </a:solidFill>
            </a:rPr>
            <a:t>__________</a:t>
          </a:r>
          <a:r>
            <a:rPr lang="es-ES" dirty="0">
              <a:solidFill>
                <a:schemeClr val="tx1"/>
              </a:solidFill>
            </a:rPr>
            <a:t> a los habitantes de la Península Ibérica</a:t>
          </a:r>
          <a:endParaRPr lang="en-US" dirty="0">
            <a:solidFill>
              <a:schemeClr val="tx1"/>
            </a:solidFill>
          </a:endParaRPr>
        </a:p>
      </dgm:t>
    </dgm:pt>
    <dgm:pt modelId="{B7B36BC5-B0D5-4007-9649-FF4B94058F2A}" type="parTrans" cxnId="{7500D26B-A050-462F-8540-A76810113ADE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CD092F74-A47C-4A5B-AEBE-1859A8217EE4}" type="sibTrans" cxnId="{7500D26B-A050-462F-8540-A76810113ADE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E6E07C96-7E75-A244-92BB-51EE3377E608}" type="pres">
      <dgm:prSet presAssocID="{6D444238-A46A-4A0D-8BD3-0B9C59F01AD3}" presName="linear" presStyleCnt="0">
        <dgm:presLayoutVars>
          <dgm:animLvl val="lvl"/>
          <dgm:resizeHandles val="exact"/>
        </dgm:presLayoutVars>
      </dgm:prSet>
      <dgm:spPr/>
    </dgm:pt>
    <dgm:pt modelId="{01C7BD7D-3017-D64A-89A2-5D7100CEC493}" type="pres">
      <dgm:prSet presAssocID="{8EF25C9C-27F3-4964-9A7F-555343D8D611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A15C82D9-352C-0046-BBD9-B291465D2509}" type="pres">
      <dgm:prSet presAssocID="{F2B4BB73-34A6-4316-AE78-7CDEE6D6708D}" presName="spacer" presStyleCnt="0"/>
      <dgm:spPr/>
    </dgm:pt>
    <dgm:pt modelId="{A1DBF60C-A418-CE4E-AB6D-2550130BEA5E}" type="pres">
      <dgm:prSet presAssocID="{25351AE8-7468-46EC-BADA-616E7C4D83AD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90613568-A135-D946-B92C-FD6BC590242D}" type="pres">
      <dgm:prSet presAssocID="{40697F8E-05C5-4890-A376-26F34811BECD}" presName="spacer" presStyleCnt="0"/>
      <dgm:spPr/>
    </dgm:pt>
    <dgm:pt modelId="{34C9FFC1-55E4-664D-8FE7-A38F6C241989}" type="pres">
      <dgm:prSet presAssocID="{F9C1EEE7-F1FC-482E-A1E8-3349A51047A4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A713C812-3A2F-7A43-954D-DC8CAEF555E9}" type="pres">
      <dgm:prSet presAssocID="{5B57D286-AB35-486F-916E-D7B6AA5F2B1C}" presName="spacer" presStyleCnt="0"/>
      <dgm:spPr/>
    </dgm:pt>
    <dgm:pt modelId="{F1CF8C70-62D1-A948-9F8F-D13A2B6F8B27}" type="pres">
      <dgm:prSet presAssocID="{0826151C-06D5-4A44-888F-EC0911246B01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F05D221A-77EE-4941-BEE6-228C7444745E}" type="pres">
      <dgm:prSet presAssocID="{4FFC4698-D4A5-474A-8AAB-B333ECF39BBC}" presName="spacer" presStyleCnt="0"/>
      <dgm:spPr/>
    </dgm:pt>
    <dgm:pt modelId="{B726C782-2520-1F49-9E0D-DDC7F12A7292}" type="pres">
      <dgm:prSet presAssocID="{4688E374-39EB-4C45-8DB6-808F847C1AB3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79D0EA03-B034-4FB8-B477-00F4AD854826}" srcId="{6D444238-A46A-4A0D-8BD3-0B9C59F01AD3}" destId="{F9C1EEE7-F1FC-482E-A1E8-3349A51047A4}" srcOrd="2" destOrd="0" parTransId="{81D07F56-8330-48B4-AF13-CEA872DBEB2B}" sibTransId="{5B57D286-AB35-486F-916E-D7B6AA5F2B1C}"/>
    <dgm:cxn modelId="{E4795222-8F69-0445-A818-B45E4D3D8522}" type="presOf" srcId="{8EF25C9C-27F3-4964-9A7F-555343D8D611}" destId="{01C7BD7D-3017-D64A-89A2-5D7100CEC493}" srcOrd="0" destOrd="0" presId="urn:microsoft.com/office/officeart/2005/8/layout/vList2"/>
    <dgm:cxn modelId="{7CF2C248-BCEF-43AE-A19B-FF33F6F79B65}" srcId="{6D444238-A46A-4A0D-8BD3-0B9C59F01AD3}" destId="{25351AE8-7468-46EC-BADA-616E7C4D83AD}" srcOrd="1" destOrd="0" parTransId="{41212D4E-989A-4742-8FF7-DE5067DA9CEE}" sibTransId="{40697F8E-05C5-4890-A376-26F34811BECD}"/>
    <dgm:cxn modelId="{4207566B-3EA5-0846-B033-0C6F9C6968D9}" type="presOf" srcId="{6D444238-A46A-4A0D-8BD3-0B9C59F01AD3}" destId="{E6E07C96-7E75-A244-92BB-51EE3377E608}" srcOrd="0" destOrd="0" presId="urn:microsoft.com/office/officeart/2005/8/layout/vList2"/>
    <dgm:cxn modelId="{7500D26B-A050-462F-8540-A76810113ADE}" srcId="{6D444238-A46A-4A0D-8BD3-0B9C59F01AD3}" destId="{4688E374-39EB-4C45-8DB6-808F847C1AB3}" srcOrd="4" destOrd="0" parTransId="{B7B36BC5-B0D5-4007-9649-FF4B94058F2A}" sibTransId="{CD092F74-A47C-4A5B-AEBE-1859A8217EE4}"/>
    <dgm:cxn modelId="{562C154D-422E-4EE3-8451-51B92F8EBB9D}" srcId="{6D444238-A46A-4A0D-8BD3-0B9C59F01AD3}" destId="{0826151C-06D5-4A44-888F-EC0911246B01}" srcOrd="3" destOrd="0" parTransId="{4D7E6E49-32EE-4FA0-9ED9-6CDF91C22891}" sibTransId="{4FFC4698-D4A5-474A-8AAB-B333ECF39BBC}"/>
    <dgm:cxn modelId="{B9B7F381-1295-4840-AD96-78E7EEA33885}" type="presOf" srcId="{F9C1EEE7-F1FC-482E-A1E8-3349A51047A4}" destId="{34C9FFC1-55E4-664D-8FE7-A38F6C241989}" srcOrd="0" destOrd="0" presId="urn:microsoft.com/office/officeart/2005/8/layout/vList2"/>
    <dgm:cxn modelId="{AD5D569C-0C33-964E-AFB9-48AB4481BFF6}" type="presOf" srcId="{25351AE8-7468-46EC-BADA-616E7C4D83AD}" destId="{A1DBF60C-A418-CE4E-AB6D-2550130BEA5E}" srcOrd="0" destOrd="0" presId="urn:microsoft.com/office/officeart/2005/8/layout/vList2"/>
    <dgm:cxn modelId="{DDCCD9C4-40DC-4AD9-B5E5-D9BE96624E74}" srcId="{6D444238-A46A-4A0D-8BD3-0B9C59F01AD3}" destId="{8EF25C9C-27F3-4964-9A7F-555343D8D611}" srcOrd="0" destOrd="0" parTransId="{34A89CE1-E997-4EF7-ABE1-C63855660561}" sibTransId="{F2B4BB73-34A6-4316-AE78-7CDEE6D6708D}"/>
    <dgm:cxn modelId="{E24F2BCB-0B5E-E340-90AA-71554C54B755}" type="presOf" srcId="{4688E374-39EB-4C45-8DB6-808F847C1AB3}" destId="{B726C782-2520-1F49-9E0D-DDC7F12A7292}" srcOrd="0" destOrd="0" presId="urn:microsoft.com/office/officeart/2005/8/layout/vList2"/>
    <dgm:cxn modelId="{E4BAD7F2-440D-554D-B0DF-407D179DDB8B}" type="presOf" srcId="{0826151C-06D5-4A44-888F-EC0911246B01}" destId="{F1CF8C70-62D1-A948-9F8F-D13A2B6F8B27}" srcOrd="0" destOrd="0" presId="urn:microsoft.com/office/officeart/2005/8/layout/vList2"/>
    <dgm:cxn modelId="{78CBF989-D0D9-BF4F-8092-EE6280FF8349}" type="presParOf" srcId="{E6E07C96-7E75-A244-92BB-51EE3377E608}" destId="{01C7BD7D-3017-D64A-89A2-5D7100CEC493}" srcOrd="0" destOrd="0" presId="urn:microsoft.com/office/officeart/2005/8/layout/vList2"/>
    <dgm:cxn modelId="{F610F26E-986A-6744-9C6F-830553F43ADF}" type="presParOf" srcId="{E6E07C96-7E75-A244-92BB-51EE3377E608}" destId="{A15C82D9-352C-0046-BBD9-B291465D2509}" srcOrd="1" destOrd="0" presId="urn:microsoft.com/office/officeart/2005/8/layout/vList2"/>
    <dgm:cxn modelId="{AE8F3C20-5F91-6143-BB3A-379CE4B77E02}" type="presParOf" srcId="{E6E07C96-7E75-A244-92BB-51EE3377E608}" destId="{A1DBF60C-A418-CE4E-AB6D-2550130BEA5E}" srcOrd="2" destOrd="0" presId="urn:microsoft.com/office/officeart/2005/8/layout/vList2"/>
    <dgm:cxn modelId="{B503D626-82EC-5541-8073-5744EC4A8EBE}" type="presParOf" srcId="{E6E07C96-7E75-A244-92BB-51EE3377E608}" destId="{90613568-A135-D946-B92C-FD6BC590242D}" srcOrd="3" destOrd="0" presId="urn:microsoft.com/office/officeart/2005/8/layout/vList2"/>
    <dgm:cxn modelId="{F0F79020-26A2-084A-9F87-91FA7E5A8333}" type="presParOf" srcId="{E6E07C96-7E75-A244-92BB-51EE3377E608}" destId="{34C9FFC1-55E4-664D-8FE7-A38F6C241989}" srcOrd="4" destOrd="0" presId="urn:microsoft.com/office/officeart/2005/8/layout/vList2"/>
    <dgm:cxn modelId="{1AD3C6F1-232A-1A45-BE54-03666A42B3A7}" type="presParOf" srcId="{E6E07C96-7E75-A244-92BB-51EE3377E608}" destId="{A713C812-3A2F-7A43-954D-DC8CAEF555E9}" srcOrd="5" destOrd="0" presId="urn:microsoft.com/office/officeart/2005/8/layout/vList2"/>
    <dgm:cxn modelId="{6F65A0CE-090C-7345-B745-92D1CD57CA61}" type="presParOf" srcId="{E6E07C96-7E75-A244-92BB-51EE3377E608}" destId="{F1CF8C70-62D1-A948-9F8F-D13A2B6F8B27}" srcOrd="6" destOrd="0" presId="urn:microsoft.com/office/officeart/2005/8/layout/vList2"/>
    <dgm:cxn modelId="{9B73656E-C981-C04E-AF9C-721A2CBD2F65}" type="presParOf" srcId="{E6E07C96-7E75-A244-92BB-51EE3377E608}" destId="{F05D221A-77EE-4941-BEE6-228C7444745E}" srcOrd="7" destOrd="0" presId="urn:microsoft.com/office/officeart/2005/8/layout/vList2"/>
    <dgm:cxn modelId="{267D4BC2-9C8E-6A42-ABBE-AF4E7C504F83}" type="presParOf" srcId="{E6E07C96-7E75-A244-92BB-51EE3377E608}" destId="{B726C782-2520-1F49-9E0D-DDC7F12A7292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A4D0235-A1C9-40C4-9864-8722595DFB06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DBDFDAF1-D795-4A9D-8B04-4E8E5C785068}">
      <dgm:prSet/>
      <dgm:spPr/>
      <dgm:t>
        <a:bodyPr/>
        <a:lstStyle/>
        <a:p>
          <a:r>
            <a:rPr lang="es-ES_tradnl" dirty="0">
              <a:solidFill>
                <a:schemeClr val="tx1"/>
              </a:solidFill>
            </a:rPr>
            <a:t>El español nació en un territorio limitado (Burgos) al norte de  la actual España y después fue expandiéndose geográfica y socialmente en la Península, África, América y Asia</a:t>
          </a:r>
          <a:endParaRPr lang="en-US" dirty="0">
            <a:solidFill>
              <a:schemeClr val="tx1"/>
            </a:solidFill>
          </a:endParaRPr>
        </a:p>
      </dgm:t>
    </dgm:pt>
    <dgm:pt modelId="{0881C7FA-4E7F-4382-A841-E210F1680736}" type="parTrans" cxnId="{23AC19AC-1ADB-4413-87E2-CAB452DA97A0}">
      <dgm:prSet/>
      <dgm:spPr/>
      <dgm:t>
        <a:bodyPr/>
        <a:lstStyle/>
        <a:p>
          <a:endParaRPr lang="en-US"/>
        </a:p>
      </dgm:t>
    </dgm:pt>
    <dgm:pt modelId="{241C443D-F8E3-4160-8108-112DEEB0F3BA}" type="sibTrans" cxnId="{23AC19AC-1ADB-4413-87E2-CAB452DA97A0}">
      <dgm:prSet/>
      <dgm:spPr/>
      <dgm:t>
        <a:bodyPr/>
        <a:lstStyle/>
        <a:p>
          <a:endParaRPr lang="en-US"/>
        </a:p>
      </dgm:t>
    </dgm:pt>
    <dgm:pt modelId="{E7B41CEE-4838-4FFC-A050-DBBCC1DF8B6F}">
      <dgm:prSet/>
      <dgm:spPr/>
      <dgm:t>
        <a:bodyPr/>
        <a:lstStyle/>
        <a:p>
          <a:r>
            <a:rPr lang="es-ES_tradnl" dirty="0">
              <a:solidFill>
                <a:schemeClr val="tx1"/>
              </a:solidFill>
            </a:rPr>
            <a:t>No hay lenguas superiores e inferiores</a:t>
          </a:r>
          <a:endParaRPr lang="en-US" dirty="0">
            <a:solidFill>
              <a:schemeClr val="tx1"/>
            </a:solidFill>
          </a:endParaRPr>
        </a:p>
      </dgm:t>
    </dgm:pt>
    <dgm:pt modelId="{01D4F9D7-8ADA-4E2D-A5CF-CDACCF17945A}" type="parTrans" cxnId="{1178254C-6331-4206-AC1B-0D20FE4F200A}">
      <dgm:prSet/>
      <dgm:spPr/>
      <dgm:t>
        <a:bodyPr/>
        <a:lstStyle/>
        <a:p>
          <a:endParaRPr lang="en-US"/>
        </a:p>
      </dgm:t>
    </dgm:pt>
    <dgm:pt modelId="{C9B01A66-9705-4E4A-9B7C-35FD0D062E1A}" type="sibTrans" cxnId="{1178254C-6331-4206-AC1B-0D20FE4F200A}">
      <dgm:prSet/>
      <dgm:spPr/>
      <dgm:t>
        <a:bodyPr/>
        <a:lstStyle/>
        <a:p>
          <a:endParaRPr lang="en-US"/>
        </a:p>
      </dgm:t>
    </dgm:pt>
    <dgm:pt modelId="{678AE916-2DA2-4B02-B063-3C6D7CA55898}">
      <dgm:prSet custT="1"/>
      <dgm:spPr/>
      <dgm:t>
        <a:bodyPr/>
        <a:lstStyle/>
        <a:p>
          <a:r>
            <a:rPr lang="es-ES_tradnl" sz="1600" dirty="0"/>
            <a:t>Más hablantes no hacen a las lenguas superiores</a:t>
          </a:r>
          <a:endParaRPr lang="en-US" sz="1600" dirty="0"/>
        </a:p>
      </dgm:t>
    </dgm:pt>
    <dgm:pt modelId="{D7084199-29B3-48A5-965D-388A221F3FCD}" type="parTrans" cxnId="{4E0386C6-035C-4E0F-9014-E7652CCFA113}">
      <dgm:prSet/>
      <dgm:spPr/>
      <dgm:t>
        <a:bodyPr/>
        <a:lstStyle/>
        <a:p>
          <a:endParaRPr lang="en-US"/>
        </a:p>
      </dgm:t>
    </dgm:pt>
    <dgm:pt modelId="{1FD71893-0897-43F9-8BFC-E6B835F032B9}" type="sibTrans" cxnId="{4E0386C6-035C-4E0F-9014-E7652CCFA113}">
      <dgm:prSet/>
      <dgm:spPr/>
      <dgm:t>
        <a:bodyPr/>
        <a:lstStyle/>
        <a:p>
          <a:endParaRPr lang="en-US"/>
        </a:p>
      </dgm:t>
    </dgm:pt>
    <dgm:pt modelId="{67584E58-43DA-475C-9089-95528D85C055}">
      <dgm:prSet/>
      <dgm:spPr/>
      <dgm:t>
        <a:bodyPr/>
        <a:lstStyle/>
        <a:p>
          <a:r>
            <a:rPr lang="es-ES_tradnl" dirty="0">
              <a:solidFill>
                <a:schemeClr val="tx1"/>
              </a:solidFill>
            </a:rPr>
            <a:t>Idiomas más hablados en el mundo: español 460 millones como hablantes nativos (segundo tras el chino); cuarto en número total de hablantes (534 millones)</a:t>
          </a:r>
          <a:endParaRPr lang="en-US" dirty="0">
            <a:solidFill>
              <a:schemeClr val="tx1"/>
            </a:solidFill>
          </a:endParaRPr>
        </a:p>
      </dgm:t>
    </dgm:pt>
    <dgm:pt modelId="{3B9F138D-C02C-413F-AB0E-1CBBC13FFC52}" type="parTrans" cxnId="{384A7400-16C2-4091-A2AA-71E17FC6DB8D}">
      <dgm:prSet/>
      <dgm:spPr/>
      <dgm:t>
        <a:bodyPr/>
        <a:lstStyle/>
        <a:p>
          <a:endParaRPr lang="en-US"/>
        </a:p>
      </dgm:t>
    </dgm:pt>
    <dgm:pt modelId="{39E9102F-A352-4413-81B5-289474226DF9}" type="sibTrans" cxnId="{384A7400-16C2-4091-A2AA-71E17FC6DB8D}">
      <dgm:prSet/>
      <dgm:spPr/>
      <dgm:t>
        <a:bodyPr/>
        <a:lstStyle/>
        <a:p>
          <a:endParaRPr lang="en-US"/>
        </a:p>
      </dgm:t>
    </dgm:pt>
    <dgm:pt modelId="{B0F3AB43-F495-4BB9-8202-C7E572366256}">
      <dgm:prSet/>
      <dgm:spPr/>
      <dgm:t>
        <a:bodyPr/>
        <a:lstStyle/>
        <a:p>
          <a:r>
            <a:rPr lang="es-ES_tradnl" dirty="0">
              <a:solidFill>
                <a:schemeClr val="tx1"/>
              </a:solidFill>
            </a:rPr>
            <a:t>Los censos y actitudes lingüísticas no siempre son neutrales</a:t>
          </a:r>
          <a:endParaRPr lang="en-US" dirty="0">
            <a:solidFill>
              <a:schemeClr val="tx1"/>
            </a:solidFill>
          </a:endParaRPr>
        </a:p>
      </dgm:t>
    </dgm:pt>
    <dgm:pt modelId="{35DEC8C6-2E5C-4EDC-A071-20501FB2E824}" type="parTrans" cxnId="{AF50D2F3-50F3-4189-93E1-5B7CABDEADAD}">
      <dgm:prSet/>
      <dgm:spPr/>
      <dgm:t>
        <a:bodyPr/>
        <a:lstStyle/>
        <a:p>
          <a:endParaRPr lang="en-US"/>
        </a:p>
      </dgm:t>
    </dgm:pt>
    <dgm:pt modelId="{240C90D2-F836-4B33-91BE-76447DB83A56}" type="sibTrans" cxnId="{AF50D2F3-50F3-4189-93E1-5B7CABDEADAD}">
      <dgm:prSet/>
      <dgm:spPr/>
      <dgm:t>
        <a:bodyPr/>
        <a:lstStyle/>
        <a:p>
          <a:endParaRPr lang="en-US"/>
        </a:p>
      </dgm:t>
    </dgm:pt>
    <dgm:pt modelId="{55457294-F397-4909-975C-AB10BEB50258}">
      <dgm:prSet/>
      <dgm:spPr/>
      <dgm:t>
        <a:bodyPr/>
        <a:lstStyle/>
        <a:p>
          <a:r>
            <a:rPr lang="es-ES_tradnl" dirty="0">
              <a:solidFill>
                <a:schemeClr val="tx1"/>
              </a:solidFill>
            </a:rPr>
            <a:t>El español, lengua oficial o principal en 21 países</a:t>
          </a:r>
          <a:endParaRPr lang="en-US" dirty="0">
            <a:solidFill>
              <a:schemeClr val="tx1"/>
            </a:solidFill>
          </a:endParaRPr>
        </a:p>
      </dgm:t>
    </dgm:pt>
    <dgm:pt modelId="{01B8E3BE-949D-43F1-91F8-D3AC3B0A3A41}" type="parTrans" cxnId="{9BCB7D77-13D0-4DA9-A464-A45F0AB6D606}">
      <dgm:prSet/>
      <dgm:spPr/>
      <dgm:t>
        <a:bodyPr/>
        <a:lstStyle/>
        <a:p>
          <a:endParaRPr lang="en-US"/>
        </a:p>
      </dgm:t>
    </dgm:pt>
    <dgm:pt modelId="{F6606703-F522-4AB5-BD0E-D8D511FE89B1}" type="sibTrans" cxnId="{9BCB7D77-13D0-4DA9-A464-A45F0AB6D606}">
      <dgm:prSet/>
      <dgm:spPr/>
      <dgm:t>
        <a:bodyPr/>
        <a:lstStyle/>
        <a:p>
          <a:endParaRPr lang="en-US"/>
        </a:p>
      </dgm:t>
    </dgm:pt>
    <dgm:pt modelId="{47616EEF-5144-4D3B-BA76-992FB97DFF9E}">
      <dgm:prSet custT="1"/>
      <dgm:spPr/>
      <dgm:t>
        <a:bodyPr/>
        <a:lstStyle/>
        <a:p>
          <a:r>
            <a:rPr lang="es-ES_tradnl" sz="1600"/>
            <a:t>Lengua oficial de la ONU, OEA, la UE y Mercosur</a:t>
          </a:r>
          <a:endParaRPr lang="en-US" sz="1600"/>
        </a:p>
      </dgm:t>
    </dgm:pt>
    <dgm:pt modelId="{F9B0FA7F-6616-4B5A-8B8D-9E705A10BA86}" type="parTrans" cxnId="{A1A47348-DA82-4755-A6B0-BA34E447E1A8}">
      <dgm:prSet/>
      <dgm:spPr/>
      <dgm:t>
        <a:bodyPr/>
        <a:lstStyle/>
        <a:p>
          <a:endParaRPr lang="en-US"/>
        </a:p>
      </dgm:t>
    </dgm:pt>
    <dgm:pt modelId="{C7BD9E43-208A-491B-B6A7-4149A161277A}" type="sibTrans" cxnId="{A1A47348-DA82-4755-A6B0-BA34E447E1A8}">
      <dgm:prSet/>
      <dgm:spPr/>
      <dgm:t>
        <a:bodyPr/>
        <a:lstStyle/>
        <a:p>
          <a:endParaRPr lang="en-US"/>
        </a:p>
      </dgm:t>
    </dgm:pt>
    <dgm:pt modelId="{D75CFD9F-8DBE-4020-A9A4-ED47041FE2B4}">
      <dgm:prSet custT="1"/>
      <dgm:spPr/>
      <dgm:t>
        <a:bodyPr/>
        <a:lstStyle/>
        <a:p>
          <a:r>
            <a:rPr lang="en-US" sz="1600" dirty="0" err="1"/>
            <a:t>Uso desigual: es idioma</a:t>
          </a:r>
          <a:r>
            <a:rPr lang="en-US" sz="1600" dirty="0"/>
            <a:t> </a:t>
          </a:r>
          <a:r>
            <a:rPr lang="en-US" sz="1600" dirty="0" err="1"/>
            <a:t>oficial</a:t>
          </a:r>
          <a:r>
            <a:rPr lang="en-US" sz="1600" dirty="0"/>
            <a:t> o principal </a:t>
          </a:r>
          <a:r>
            <a:rPr lang="en-US" sz="1600" dirty="0" err="1"/>
            <a:t>en</a:t>
          </a:r>
          <a:r>
            <a:rPr lang="en-US" sz="1600" dirty="0"/>
            <a:t> </a:t>
          </a:r>
          <a:r>
            <a:rPr lang="en-US" sz="1600" dirty="0" err="1"/>
            <a:t>España</a:t>
          </a:r>
          <a:r>
            <a:rPr lang="en-US" sz="1600" dirty="0"/>
            <a:t>, </a:t>
          </a:r>
          <a:r>
            <a:rPr lang="en-US" sz="1600" dirty="0" err="1"/>
            <a:t>Hispanoamérica</a:t>
          </a:r>
          <a:r>
            <a:rPr lang="en-US" sz="1600" dirty="0"/>
            <a:t> y un </a:t>
          </a:r>
          <a:r>
            <a:rPr lang="en-US" sz="1600" dirty="0" err="1"/>
            <a:t>país</a:t>
          </a:r>
          <a:r>
            <a:rPr lang="en-US" sz="1600" dirty="0"/>
            <a:t> </a:t>
          </a:r>
          <a:r>
            <a:rPr lang="en-US" sz="1600" dirty="0" err="1"/>
            <a:t>africano</a:t>
          </a:r>
          <a:r>
            <a:rPr lang="en-US" sz="1600" dirty="0"/>
            <a:t>: Guinea </a:t>
          </a:r>
          <a:r>
            <a:rPr lang="en-US" sz="1600" dirty="0" err="1"/>
            <a:t>Ecuatorial</a:t>
          </a:r>
          <a:r>
            <a:rPr lang="en-US" sz="1600" dirty="0"/>
            <a:t>. </a:t>
          </a:r>
          <a:r>
            <a:rPr lang="en-US" sz="1600" dirty="0" err="1"/>
            <a:t>Hablado</a:t>
          </a:r>
          <a:r>
            <a:rPr lang="en-US" sz="1600" dirty="0"/>
            <a:t> </a:t>
          </a:r>
          <a:r>
            <a:rPr lang="en-US" sz="1600" dirty="0" err="1"/>
            <a:t>también</a:t>
          </a:r>
          <a:r>
            <a:rPr lang="en-US" sz="1600" dirty="0"/>
            <a:t> </a:t>
          </a:r>
          <a:r>
            <a:rPr lang="en-US" sz="1600" dirty="0" err="1"/>
            <a:t>en</a:t>
          </a:r>
          <a:r>
            <a:rPr lang="en-US" sz="1600" dirty="0"/>
            <a:t> EE.UU.</a:t>
          </a:r>
        </a:p>
      </dgm:t>
    </dgm:pt>
    <dgm:pt modelId="{2853372F-BABA-4D3B-9376-9DDAB2493A8C}" type="parTrans" cxnId="{9F8EBDBD-FF23-423C-9B63-7D38ECBE4CD2}">
      <dgm:prSet/>
      <dgm:spPr/>
      <dgm:t>
        <a:bodyPr/>
        <a:lstStyle/>
        <a:p>
          <a:endParaRPr lang="en-US"/>
        </a:p>
      </dgm:t>
    </dgm:pt>
    <dgm:pt modelId="{A0DB1111-DE36-4565-A43D-EC0A91310114}" type="sibTrans" cxnId="{9F8EBDBD-FF23-423C-9B63-7D38ECBE4CD2}">
      <dgm:prSet/>
      <dgm:spPr/>
      <dgm:t>
        <a:bodyPr/>
        <a:lstStyle/>
        <a:p>
          <a:endParaRPr lang="en-US"/>
        </a:p>
      </dgm:t>
    </dgm:pt>
    <dgm:pt modelId="{4360E37A-6039-BA45-8ADF-530F4FEFCD79}">
      <dgm:prSet custT="1"/>
      <dgm:spPr/>
      <dgm:t>
        <a:bodyPr/>
        <a:lstStyle/>
        <a:p>
          <a:r>
            <a:rPr lang="en-US" sz="1600" dirty="0"/>
            <a:t>Pero </a:t>
          </a:r>
          <a:r>
            <a:rPr lang="en-US" sz="1600" dirty="0" err="1"/>
            <a:t>en</a:t>
          </a:r>
          <a:r>
            <a:rPr lang="en-US" sz="1600" dirty="0"/>
            <a:t> </a:t>
          </a:r>
          <a:r>
            <a:rPr lang="en-US" sz="1600" dirty="0" err="1"/>
            <a:t>muchos</a:t>
          </a:r>
          <a:r>
            <a:rPr lang="en-US" sz="1600" dirty="0"/>
            <a:t> </a:t>
          </a:r>
          <a:r>
            <a:rPr lang="en-US" sz="1600" dirty="0" err="1"/>
            <a:t>países</a:t>
          </a:r>
          <a:r>
            <a:rPr lang="en-US" sz="1600" dirty="0"/>
            <a:t> </a:t>
          </a:r>
          <a:r>
            <a:rPr lang="en-US" sz="1600" dirty="0" err="1"/>
            <a:t>hispanohablantes</a:t>
          </a:r>
          <a:r>
            <a:rPr lang="en-US" sz="1600" dirty="0"/>
            <a:t> </a:t>
          </a:r>
          <a:r>
            <a:rPr lang="en-US" sz="1600" dirty="0" err="1"/>
            <a:t>existen</a:t>
          </a:r>
          <a:r>
            <a:rPr lang="en-US" sz="1600" dirty="0"/>
            <a:t> </a:t>
          </a:r>
          <a:r>
            <a:rPr lang="en-US" sz="1600" dirty="0" err="1"/>
            <a:t>también</a:t>
          </a:r>
          <a:r>
            <a:rPr lang="en-US" sz="1600" dirty="0"/>
            <a:t> </a:t>
          </a:r>
          <a:r>
            <a:rPr lang="en-US" sz="1600" dirty="0" err="1"/>
            <a:t>otras</a:t>
          </a:r>
          <a:r>
            <a:rPr lang="en-US" sz="1600" dirty="0"/>
            <a:t> </a:t>
          </a:r>
          <a:r>
            <a:rPr lang="en-US" sz="1600" dirty="0" err="1"/>
            <a:t>lenguas</a:t>
          </a:r>
          <a:r>
            <a:rPr lang="en-US" sz="1600" dirty="0"/>
            <a:t> </a:t>
          </a:r>
          <a:r>
            <a:rPr lang="en-US" sz="1600" dirty="0" err="1"/>
            <a:t>nativas</a:t>
          </a:r>
          <a:r>
            <a:rPr lang="en-US" sz="1600" dirty="0"/>
            <a:t> de uso frecuente.</a:t>
          </a:r>
        </a:p>
      </dgm:t>
    </dgm:pt>
    <dgm:pt modelId="{AA50283F-BBB7-D645-B436-E6DF8AEB3493}" type="parTrans" cxnId="{7372C500-D0E3-4145-AFDB-69E5AEE3F292}">
      <dgm:prSet/>
      <dgm:spPr/>
      <dgm:t>
        <a:bodyPr/>
        <a:lstStyle/>
        <a:p>
          <a:endParaRPr lang="en-US"/>
        </a:p>
      </dgm:t>
    </dgm:pt>
    <dgm:pt modelId="{37CD9ECC-1A9C-5448-A1D7-2C490B38C37F}" type="sibTrans" cxnId="{7372C500-D0E3-4145-AFDB-69E5AEE3F292}">
      <dgm:prSet/>
      <dgm:spPr/>
      <dgm:t>
        <a:bodyPr/>
        <a:lstStyle/>
        <a:p>
          <a:endParaRPr lang="en-US"/>
        </a:p>
      </dgm:t>
    </dgm:pt>
    <dgm:pt modelId="{B48B99AB-6FED-C647-A0F1-AED59687E1AF}">
      <dgm:prSet custT="1"/>
      <dgm:spPr/>
      <dgm:t>
        <a:bodyPr/>
        <a:lstStyle/>
        <a:p>
          <a:r>
            <a:rPr lang="es-ES_tradnl" sz="1600"/>
            <a:t>Quinto idioma más usado en internet</a:t>
          </a:r>
          <a:endParaRPr lang="en-US" sz="1600" dirty="0"/>
        </a:p>
      </dgm:t>
    </dgm:pt>
    <dgm:pt modelId="{5D1850C8-5864-9C46-8349-BFB5F1595D0A}" type="parTrans" cxnId="{888A1D05-0C1B-2745-912B-A98083EACEF6}">
      <dgm:prSet/>
      <dgm:spPr/>
    </dgm:pt>
    <dgm:pt modelId="{CFA5DB5D-5418-1D40-AB02-C716A18C1EB4}" type="sibTrans" cxnId="{888A1D05-0C1B-2745-912B-A98083EACEF6}">
      <dgm:prSet/>
      <dgm:spPr/>
    </dgm:pt>
    <dgm:pt modelId="{F2A68B32-E58E-0149-9C6D-9A6AF6153A8B}" type="pres">
      <dgm:prSet presAssocID="{3A4D0235-A1C9-40C4-9864-8722595DFB06}" presName="linear" presStyleCnt="0">
        <dgm:presLayoutVars>
          <dgm:animLvl val="lvl"/>
          <dgm:resizeHandles val="exact"/>
        </dgm:presLayoutVars>
      </dgm:prSet>
      <dgm:spPr/>
    </dgm:pt>
    <dgm:pt modelId="{3E3D1410-54AD-7844-85BC-F05B9A651EC3}" type="pres">
      <dgm:prSet presAssocID="{DBDFDAF1-D795-4A9D-8B04-4E8E5C785068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60A3027D-1A9E-0D46-8A7D-A12AA03C5832}" type="pres">
      <dgm:prSet presAssocID="{241C443D-F8E3-4160-8108-112DEEB0F3BA}" presName="spacer" presStyleCnt="0"/>
      <dgm:spPr/>
    </dgm:pt>
    <dgm:pt modelId="{15F5F677-4878-2D41-86CD-EC4F274456F4}" type="pres">
      <dgm:prSet presAssocID="{E7B41CEE-4838-4FFC-A050-DBBCC1DF8B6F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F8EF9D47-51BD-6A46-A847-B2DDB43BCCBA}" type="pres">
      <dgm:prSet presAssocID="{E7B41CEE-4838-4FFC-A050-DBBCC1DF8B6F}" presName="childText" presStyleLbl="revTx" presStyleIdx="0" presStyleCnt="2">
        <dgm:presLayoutVars>
          <dgm:bulletEnabled val="1"/>
        </dgm:presLayoutVars>
      </dgm:prSet>
      <dgm:spPr/>
    </dgm:pt>
    <dgm:pt modelId="{CCDD7AD0-42E2-E24C-857F-A76DC5101AD5}" type="pres">
      <dgm:prSet presAssocID="{67584E58-43DA-475C-9089-95528D85C055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AE36124E-C273-BE46-99A8-07D4FB9B624E}" type="pres">
      <dgm:prSet presAssocID="{39E9102F-A352-4413-81B5-289474226DF9}" presName="spacer" presStyleCnt="0"/>
      <dgm:spPr/>
    </dgm:pt>
    <dgm:pt modelId="{A49EE4C9-F198-0F47-AFD9-BEF237139001}" type="pres">
      <dgm:prSet presAssocID="{B0F3AB43-F495-4BB9-8202-C7E572366256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822D7DDC-6B18-BD49-BE86-E0F5BE8B033F}" type="pres">
      <dgm:prSet presAssocID="{240C90D2-F836-4B33-91BE-76447DB83A56}" presName="spacer" presStyleCnt="0"/>
      <dgm:spPr/>
    </dgm:pt>
    <dgm:pt modelId="{F8FB713F-688C-B141-9F8B-58BEA93DAE70}" type="pres">
      <dgm:prSet presAssocID="{55457294-F397-4909-975C-AB10BEB50258}" presName="parentText" presStyleLbl="node1" presStyleIdx="4" presStyleCnt="5">
        <dgm:presLayoutVars>
          <dgm:chMax val="0"/>
          <dgm:bulletEnabled val="1"/>
        </dgm:presLayoutVars>
      </dgm:prSet>
      <dgm:spPr/>
    </dgm:pt>
    <dgm:pt modelId="{55F632BE-A472-8A45-8AC6-83C8DF312E89}" type="pres">
      <dgm:prSet presAssocID="{55457294-F397-4909-975C-AB10BEB50258}" presName="childText" presStyleLbl="revTx" presStyleIdx="1" presStyleCnt="2">
        <dgm:presLayoutVars>
          <dgm:bulletEnabled val="1"/>
        </dgm:presLayoutVars>
      </dgm:prSet>
      <dgm:spPr/>
    </dgm:pt>
  </dgm:ptLst>
  <dgm:cxnLst>
    <dgm:cxn modelId="{384A7400-16C2-4091-A2AA-71E17FC6DB8D}" srcId="{3A4D0235-A1C9-40C4-9864-8722595DFB06}" destId="{67584E58-43DA-475C-9089-95528D85C055}" srcOrd="2" destOrd="0" parTransId="{3B9F138D-C02C-413F-AB0E-1CBBC13FFC52}" sibTransId="{39E9102F-A352-4413-81B5-289474226DF9}"/>
    <dgm:cxn modelId="{7372C500-D0E3-4145-AFDB-69E5AEE3F292}" srcId="{55457294-F397-4909-975C-AB10BEB50258}" destId="{4360E37A-6039-BA45-8ADF-530F4FEFCD79}" srcOrd="2" destOrd="0" parTransId="{AA50283F-BBB7-D645-B436-E6DF8AEB3493}" sibTransId="{37CD9ECC-1A9C-5448-A1D7-2C490B38C37F}"/>
    <dgm:cxn modelId="{888A1D05-0C1B-2745-912B-A98083EACEF6}" srcId="{55457294-F397-4909-975C-AB10BEB50258}" destId="{B48B99AB-6FED-C647-A0F1-AED59687E1AF}" srcOrd="3" destOrd="0" parTransId="{5D1850C8-5864-9C46-8349-BFB5F1595D0A}" sibTransId="{CFA5DB5D-5418-1D40-AB02-C716A18C1EB4}"/>
    <dgm:cxn modelId="{12002A12-E695-5B45-A639-F0D3685D7D08}" type="presOf" srcId="{67584E58-43DA-475C-9089-95528D85C055}" destId="{CCDD7AD0-42E2-E24C-857F-A76DC5101AD5}" srcOrd="0" destOrd="0" presId="urn:microsoft.com/office/officeart/2005/8/layout/vList2"/>
    <dgm:cxn modelId="{BCA36E1A-3A6F-6045-9C90-38881F20F573}" type="presOf" srcId="{B48B99AB-6FED-C647-A0F1-AED59687E1AF}" destId="{55F632BE-A472-8A45-8AC6-83C8DF312E89}" srcOrd="0" destOrd="3" presId="urn:microsoft.com/office/officeart/2005/8/layout/vList2"/>
    <dgm:cxn modelId="{6F16B932-2AAA-B541-898F-DF00F9A6C5D5}" type="presOf" srcId="{3A4D0235-A1C9-40C4-9864-8722595DFB06}" destId="{F2A68B32-E58E-0149-9C6D-9A6AF6153A8B}" srcOrd="0" destOrd="0" presId="urn:microsoft.com/office/officeart/2005/8/layout/vList2"/>
    <dgm:cxn modelId="{F9838D3A-1069-EA45-878C-F6B2A0920C5A}" type="presOf" srcId="{E7B41CEE-4838-4FFC-A050-DBBCC1DF8B6F}" destId="{15F5F677-4878-2D41-86CD-EC4F274456F4}" srcOrd="0" destOrd="0" presId="urn:microsoft.com/office/officeart/2005/8/layout/vList2"/>
    <dgm:cxn modelId="{4081175C-C80E-0A4D-8679-056E00EFBB1E}" type="presOf" srcId="{D75CFD9F-8DBE-4020-A9A4-ED47041FE2B4}" destId="{55F632BE-A472-8A45-8AC6-83C8DF312E89}" srcOrd="0" destOrd="1" presId="urn:microsoft.com/office/officeart/2005/8/layout/vList2"/>
    <dgm:cxn modelId="{6A88AB41-A480-A245-9895-C13439B3BE33}" type="presOf" srcId="{678AE916-2DA2-4B02-B063-3C6D7CA55898}" destId="{F8EF9D47-51BD-6A46-A847-B2DDB43BCCBA}" srcOrd="0" destOrd="0" presId="urn:microsoft.com/office/officeart/2005/8/layout/vList2"/>
    <dgm:cxn modelId="{A1A47348-DA82-4755-A6B0-BA34E447E1A8}" srcId="{55457294-F397-4909-975C-AB10BEB50258}" destId="{47616EEF-5144-4D3B-BA76-992FB97DFF9E}" srcOrd="0" destOrd="0" parTransId="{F9B0FA7F-6616-4B5A-8B8D-9E705A10BA86}" sibTransId="{C7BD9E43-208A-491B-B6A7-4149A161277A}"/>
    <dgm:cxn modelId="{1178254C-6331-4206-AC1B-0D20FE4F200A}" srcId="{3A4D0235-A1C9-40C4-9864-8722595DFB06}" destId="{E7B41CEE-4838-4FFC-A050-DBBCC1DF8B6F}" srcOrd="1" destOrd="0" parTransId="{01D4F9D7-8ADA-4E2D-A5CF-CDACCF17945A}" sibTransId="{C9B01A66-9705-4E4A-9B7C-35FD0D062E1A}"/>
    <dgm:cxn modelId="{9BCB7D77-13D0-4DA9-A464-A45F0AB6D606}" srcId="{3A4D0235-A1C9-40C4-9864-8722595DFB06}" destId="{55457294-F397-4909-975C-AB10BEB50258}" srcOrd="4" destOrd="0" parTransId="{01B8E3BE-949D-43F1-91F8-D3AC3B0A3A41}" sibTransId="{F6606703-F522-4AB5-BD0E-D8D511FE89B1}"/>
    <dgm:cxn modelId="{A2C81479-5057-2243-95A0-94DC126A05FB}" type="presOf" srcId="{DBDFDAF1-D795-4A9D-8B04-4E8E5C785068}" destId="{3E3D1410-54AD-7844-85BC-F05B9A651EC3}" srcOrd="0" destOrd="0" presId="urn:microsoft.com/office/officeart/2005/8/layout/vList2"/>
    <dgm:cxn modelId="{B5A91984-E78E-4245-951F-26EA70E6C77C}" type="presOf" srcId="{B0F3AB43-F495-4BB9-8202-C7E572366256}" destId="{A49EE4C9-F198-0F47-AFD9-BEF237139001}" srcOrd="0" destOrd="0" presId="urn:microsoft.com/office/officeart/2005/8/layout/vList2"/>
    <dgm:cxn modelId="{BCFC3E85-5FA0-F34A-86D2-EE02FE9AC854}" type="presOf" srcId="{4360E37A-6039-BA45-8ADF-530F4FEFCD79}" destId="{55F632BE-A472-8A45-8AC6-83C8DF312E89}" srcOrd="0" destOrd="2" presId="urn:microsoft.com/office/officeart/2005/8/layout/vList2"/>
    <dgm:cxn modelId="{23AC19AC-1ADB-4413-87E2-CAB452DA97A0}" srcId="{3A4D0235-A1C9-40C4-9864-8722595DFB06}" destId="{DBDFDAF1-D795-4A9D-8B04-4E8E5C785068}" srcOrd="0" destOrd="0" parTransId="{0881C7FA-4E7F-4382-A841-E210F1680736}" sibTransId="{241C443D-F8E3-4160-8108-112DEEB0F3BA}"/>
    <dgm:cxn modelId="{9EDF4ABA-C2F6-E247-A9BD-6C3BC370C26E}" type="presOf" srcId="{47616EEF-5144-4D3B-BA76-992FB97DFF9E}" destId="{55F632BE-A472-8A45-8AC6-83C8DF312E89}" srcOrd="0" destOrd="0" presId="urn:microsoft.com/office/officeart/2005/8/layout/vList2"/>
    <dgm:cxn modelId="{9F8EBDBD-FF23-423C-9B63-7D38ECBE4CD2}" srcId="{55457294-F397-4909-975C-AB10BEB50258}" destId="{D75CFD9F-8DBE-4020-A9A4-ED47041FE2B4}" srcOrd="1" destOrd="0" parTransId="{2853372F-BABA-4D3B-9376-9DDAB2493A8C}" sibTransId="{A0DB1111-DE36-4565-A43D-EC0A91310114}"/>
    <dgm:cxn modelId="{4E0386C6-035C-4E0F-9014-E7652CCFA113}" srcId="{E7B41CEE-4838-4FFC-A050-DBBCC1DF8B6F}" destId="{678AE916-2DA2-4B02-B063-3C6D7CA55898}" srcOrd="0" destOrd="0" parTransId="{D7084199-29B3-48A5-965D-388A221F3FCD}" sibTransId="{1FD71893-0897-43F9-8BFC-E6B835F032B9}"/>
    <dgm:cxn modelId="{3969EFE0-270A-3949-86A8-E4762518BD53}" type="presOf" srcId="{55457294-F397-4909-975C-AB10BEB50258}" destId="{F8FB713F-688C-B141-9F8B-58BEA93DAE70}" srcOrd="0" destOrd="0" presId="urn:microsoft.com/office/officeart/2005/8/layout/vList2"/>
    <dgm:cxn modelId="{AF50D2F3-50F3-4189-93E1-5B7CABDEADAD}" srcId="{3A4D0235-A1C9-40C4-9864-8722595DFB06}" destId="{B0F3AB43-F495-4BB9-8202-C7E572366256}" srcOrd="3" destOrd="0" parTransId="{35DEC8C6-2E5C-4EDC-A071-20501FB2E824}" sibTransId="{240C90D2-F836-4B33-91BE-76447DB83A56}"/>
    <dgm:cxn modelId="{9F0772DA-F896-2042-B38D-7BBA70BFE216}" type="presParOf" srcId="{F2A68B32-E58E-0149-9C6D-9A6AF6153A8B}" destId="{3E3D1410-54AD-7844-85BC-F05B9A651EC3}" srcOrd="0" destOrd="0" presId="urn:microsoft.com/office/officeart/2005/8/layout/vList2"/>
    <dgm:cxn modelId="{DC4F99A1-CB1D-1249-9F35-EFBB91BB818C}" type="presParOf" srcId="{F2A68B32-E58E-0149-9C6D-9A6AF6153A8B}" destId="{60A3027D-1A9E-0D46-8A7D-A12AA03C5832}" srcOrd="1" destOrd="0" presId="urn:microsoft.com/office/officeart/2005/8/layout/vList2"/>
    <dgm:cxn modelId="{3BCDE063-A36B-7846-9F10-F34674C1FE71}" type="presParOf" srcId="{F2A68B32-E58E-0149-9C6D-9A6AF6153A8B}" destId="{15F5F677-4878-2D41-86CD-EC4F274456F4}" srcOrd="2" destOrd="0" presId="urn:microsoft.com/office/officeart/2005/8/layout/vList2"/>
    <dgm:cxn modelId="{98014BCE-1DBC-784D-96B0-FB2A25A9A40D}" type="presParOf" srcId="{F2A68B32-E58E-0149-9C6D-9A6AF6153A8B}" destId="{F8EF9D47-51BD-6A46-A847-B2DDB43BCCBA}" srcOrd="3" destOrd="0" presId="urn:microsoft.com/office/officeart/2005/8/layout/vList2"/>
    <dgm:cxn modelId="{4CA7C8F3-77C2-534C-B6E8-755D96FC60DF}" type="presParOf" srcId="{F2A68B32-E58E-0149-9C6D-9A6AF6153A8B}" destId="{CCDD7AD0-42E2-E24C-857F-A76DC5101AD5}" srcOrd="4" destOrd="0" presId="urn:microsoft.com/office/officeart/2005/8/layout/vList2"/>
    <dgm:cxn modelId="{0122BF9A-413F-534B-815A-D99DDB06EF59}" type="presParOf" srcId="{F2A68B32-E58E-0149-9C6D-9A6AF6153A8B}" destId="{AE36124E-C273-BE46-99A8-07D4FB9B624E}" srcOrd="5" destOrd="0" presId="urn:microsoft.com/office/officeart/2005/8/layout/vList2"/>
    <dgm:cxn modelId="{79B742CD-297A-744B-96E0-CAC10AAD7753}" type="presParOf" srcId="{F2A68B32-E58E-0149-9C6D-9A6AF6153A8B}" destId="{A49EE4C9-F198-0F47-AFD9-BEF237139001}" srcOrd="6" destOrd="0" presId="urn:microsoft.com/office/officeart/2005/8/layout/vList2"/>
    <dgm:cxn modelId="{2ADF8AFB-9BAC-104D-8170-26774870D9C8}" type="presParOf" srcId="{F2A68B32-E58E-0149-9C6D-9A6AF6153A8B}" destId="{822D7DDC-6B18-BD49-BE86-E0F5BE8B033F}" srcOrd="7" destOrd="0" presId="urn:microsoft.com/office/officeart/2005/8/layout/vList2"/>
    <dgm:cxn modelId="{1609ACE8-3248-8741-A5FA-F6442A0890BE}" type="presParOf" srcId="{F2A68B32-E58E-0149-9C6D-9A6AF6153A8B}" destId="{F8FB713F-688C-B141-9F8B-58BEA93DAE70}" srcOrd="8" destOrd="0" presId="urn:microsoft.com/office/officeart/2005/8/layout/vList2"/>
    <dgm:cxn modelId="{145A0B33-AD84-3F4B-ABA5-28687288D499}" type="presParOf" srcId="{F2A68B32-E58E-0149-9C6D-9A6AF6153A8B}" destId="{55F632BE-A472-8A45-8AC6-83C8DF312E89}" srcOrd="9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B137DCF-577D-483E-92AA-EB200B34D809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1AD5B46-E670-48C2-9C6A-C320E73C0891}">
      <dgm:prSet/>
      <dgm:spPr/>
      <dgm:t>
        <a:bodyPr/>
        <a:lstStyle/>
        <a:p>
          <a:r>
            <a:rPr lang="en-US" dirty="0"/>
            <a:t>a.	El </a:t>
          </a:r>
          <a:r>
            <a:rPr lang="en-US" dirty="0" err="1"/>
            <a:t>español</a:t>
          </a:r>
          <a:r>
            <a:rPr lang="en-US" dirty="0"/>
            <a:t> es la ___________ lengua del </a:t>
          </a:r>
          <a:r>
            <a:rPr lang="en-US" dirty="0" err="1"/>
            <a:t>mundo</a:t>
          </a:r>
          <a:r>
            <a:rPr lang="en-US" dirty="0"/>
            <a:t> </a:t>
          </a:r>
          <a:r>
            <a:rPr lang="en-US" dirty="0" err="1"/>
            <a:t>en</a:t>
          </a:r>
          <a:r>
            <a:rPr lang="en-US" dirty="0"/>
            <a:t> </a:t>
          </a:r>
          <a:r>
            <a:rPr lang="en-US" dirty="0" err="1"/>
            <a:t>hablantes</a:t>
          </a:r>
          <a:r>
            <a:rPr lang="en-US" dirty="0"/>
            <a:t> </a:t>
          </a:r>
          <a:r>
            <a:rPr lang="en-US" dirty="0" err="1"/>
            <a:t>nativos</a:t>
          </a:r>
          <a:r>
            <a:rPr lang="en-US" dirty="0"/>
            <a:t>.</a:t>
          </a:r>
        </a:p>
      </dgm:t>
    </dgm:pt>
    <dgm:pt modelId="{8F1450EE-AAA2-4B3C-9070-E0971361AD77}" type="parTrans" cxnId="{2AF64E3E-5DFC-4B22-B28C-B51089FE5EFB}">
      <dgm:prSet/>
      <dgm:spPr/>
      <dgm:t>
        <a:bodyPr/>
        <a:lstStyle/>
        <a:p>
          <a:endParaRPr lang="en-US"/>
        </a:p>
      </dgm:t>
    </dgm:pt>
    <dgm:pt modelId="{0CC21399-9A28-4511-AD63-5675BF206ACF}" type="sibTrans" cxnId="{2AF64E3E-5DFC-4B22-B28C-B51089FE5EFB}">
      <dgm:prSet/>
      <dgm:spPr/>
      <dgm:t>
        <a:bodyPr/>
        <a:lstStyle/>
        <a:p>
          <a:endParaRPr lang="en-US"/>
        </a:p>
      </dgm:t>
    </dgm:pt>
    <dgm:pt modelId="{585DB4F7-0040-4876-858D-92181FB93D6D}">
      <dgm:prSet/>
      <dgm:spPr/>
      <dgm:t>
        <a:bodyPr/>
        <a:lstStyle/>
        <a:p>
          <a:r>
            <a:rPr lang="en-US" dirty="0"/>
            <a:t>b.	Las lenguas </a:t>
          </a:r>
          <a:r>
            <a:rPr lang="en-US" dirty="0" err="1"/>
            <a:t>más</a:t>
          </a:r>
          <a:r>
            <a:rPr lang="en-US" dirty="0"/>
            <a:t> </a:t>
          </a:r>
          <a:r>
            <a:rPr lang="en-US" dirty="0" err="1"/>
            <a:t>habladas</a:t>
          </a:r>
          <a:r>
            <a:rPr lang="en-US" dirty="0"/>
            <a:t> </a:t>
          </a:r>
          <a:r>
            <a:rPr lang="en-US" dirty="0" err="1"/>
            <a:t>en</a:t>
          </a:r>
          <a:r>
            <a:rPr lang="en-US" dirty="0"/>
            <a:t> </a:t>
          </a:r>
          <a:r>
            <a:rPr lang="en-US" dirty="0" err="1"/>
            <a:t>el</a:t>
          </a:r>
          <a:r>
            <a:rPr lang="en-US" dirty="0"/>
            <a:t> </a:t>
          </a:r>
          <a:r>
            <a:rPr lang="en-US" dirty="0" err="1"/>
            <a:t>mundo</a:t>
          </a:r>
          <a:r>
            <a:rPr lang="en-US" dirty="0"/>
            <a:t> no son </a:t>
          </a:r>
          <a:r>
            <a:rPr lang="en-US" dirty="0" err="1"/>
            <a:t>superiores</a:t>
          </a:r>
          <a:r>
            <a:rPr lang="en-US" dirty="0"/>
            <a:t> a las que </a:t>
          </a:r>
          <a:r>
            <a:rPr lang="en-US" dirty="0" err="1"/>
            <a:t>tienen</a:t>
          </a:r>
          <a:r>
            <a:rPr lang="en-US" dirty="0"/>
            <a:t> _________ hablantes.</a:t>
          </a:r>
        </a:p>
      </dgm:t>
    </dgm:pt>
    <dgm:pt modelId="{ED6FD13C-284F-4D13-93AC-CF5829EC3348}" type="parTrans" cxnId="{2F36EA4F-4550-4E7B-90A4-8784570CACCC}">
      <dgm:prSet/>
      <dgm:spPr/>
      <dgm:t>
        <a:bodyPr/>
        <a:lstStyle/>
        <a:p>
          <a:endParaRPr lang="en-US"/>
        </a:p>
      </dgm:t>
    </dgm:pt>
    <dgm:pt modelId="{9A3860E1-8704-464C-A1AF-A685A97F8D1D}" type="sibTrans" cxnId="{2F36EA4F-4550-4E7B-90A4-8784570CACCC}">
      <dgm:prSet/>
      <dgm:spPr/>
      <dgm:t>
        <a:bodyPr/>
        <a:lstStyle/>
        <a:p>
          <a:endParaRPr lang="en-US"/>
        </a:p>
      </dgm:t>
    </dgm:pt>
    <dgm:pt modelId="{19C9ED2D-C02E-47B6-9758-88038B8EE767}">
      <dgm:prSet/>
      <dgm:spPr/>
      <dgm:t>
        <a:bodyPr/>
        <a:lstStyle/>
        <a:p>
          <a:r>
            <a:rPr lang="en-US" dirty="0"/>
            <a:t>c.	El </a:t>
          </a:r>
          <a:r>
            <a:rPr lang="en-US" dirty="0" err="1"/>
            <a:t>español</a:t>
          </a:r>
          <a:r>
            <a:rPr lang="en-US" dirty="0"/>
            <a:t> </a:t>
          </a:r>
          <a:r>
            <a:rPr lang="en-US" dirty="0" err="1"/>
            <a:t>tiene</a:t>
          </a:r>
          <a:r>
            <a:rPr lang="en-US" dirty="0"/>
            <a:t> </a:t>
          </a:r>
          <a:r>
            <a:rPr lang="en-US" dirty="0" err="1"/>
            <a:t>casi</a:t>
          </a:r>
          <a:r>
            <a:rPr lang="en-US" dirty="0"/>
            <a:t> _____________  </a:t>
          </a:r>
          <a:r>
            <a:rPr lang="en-US" dirty="0" err="1"/>
            <a:t>millones</a:t>
          </a:r>
          <a:r>
            <a:rPr lang="en-US" dirty="0"/>
            <a:t> de </a:t>
          </a:r>
          <a:r>
            <a:rPr lang="en-US" dirty="0" err="1"/>
            <a:t>hablantes</a:t>
          </a:r>
          <a:r>
            <a:rPr lang="en-US" dirty="0"/>
            <a:t> </a:t>
          </a:r>
          <a:r>
            <a:rPr lang="en-US" dirty="0" err="1"/>
            <a:t>nativos</a:t>
          </a:r>
          <a:r>
            <a:rPr lang="en-US" dirty="0"/>
            <a:t>.</a:t>
          </a:r>
        </a:p>
      </dgm:t>
    </dgm:pt>
    <dgm:pt modelId="{B2B89B06-1E84-4506-B6C1-0572AEBCAAD0}" type="parTrans" cxnId="{44B76ADA-E990-4EED-B81A-FF7FC8ECF4B2}">
      <dgm:prSet/>
      <dgm:spPr/>
      <dgm:t>
        <a:bodyPr/>
        <a:lstStyle/>
        <a:p>
          <a:endParaRPr lang="en-US"/>
        </a:p>
      </dgm:t>
    </dgm:pt>
    <dgm:pt modelId="{E4332BC9-45CE-4179-A021-98015811E5A6}" type="sibTrans" cxnId="{44B76ADA-E990-4EED-B81A-FF7FC8ECF4B2}">
      <dgm:prSet/>
      <dgm:spPr/>
      <dgm:t>
        <a:bodyPr/>
        <a:lstStyle/>
        <a:p>
          <a:endParaRPr lang="en-US"/>
        </a:p>
      </dgm:t>
    </dgm:pt>
    <dgm:pt modelId="{53D7EC88-D82C-450E-BDE2-2148C3182ED6}">
      <dgm:prSet/>
      <dgm:spPr/>
      <dgm:t>
        <a:bodyPr/>
        <a:lstStyle/>
        <a:p>
          <a:r>
            <a:rPr lang="en-US" dirty="0"/>
            <a:t>d.	Los </a:t>
          </a:r>
          <a:r>
            <a:rPr lang="en-US" dirty="0" err="1"/>
            <a:t>cómputos</a:t>
          </a:r>
          <a:r>
            <a:rPr lang="en-US" dirty="0"/>
            <a:t> de </a:t>
          </a:r>
          <a:r>
            <a:rPr lang="en-US" dirty="0" err="1"/>
            <a:t>hablantes</a:t>
          </a:r>
          <a:r>
            <a:rPr lang="en-US" dirty="0"/>
            <a:t> son poco _________ y </a:t>
          </a:r>
          <a:r>
            <a:rPr lang="en-US" dirty="0" err="1"/>
            <a:t>homogéneos</a:t>
          </a:r>
          <a:r>
            <a:rPr lang="en-US" dirty="0"/>
            <a:t> </a:t>
          </a:r>
          <a:r>
            <a:rPr lang="en-US" dirty="0" err="1"/>
            <a:t>en</a:t>
          </a:r>
          <a:r>
            <a:rPr lang="en-US" dirty="0"/>
            <a:t> </a:t>
          </a:r>
          <a:r>
            <a:rPr lang="en-US" dirty="0" err="1"/>
            <a:t>todo</a:t>
          </a:r>
          <a:r>
            <a:rPr lang="en-US" dirty="0"/>
            <a:t> </a:t>
          </a:r>
          <a:r>
            <a:rPr lang="en-US" dirty="0" err="1"/>
            <a:t>el</a:t>
          </a:r>
          <a:r>
            <a:rPr lang="en-US" dirty="0"/>
            <a:t> </a:t>
          </a:r>
          <a:r>
            <a:rPr lang="en-US" dirty="0" err="1"/>
            <a:t>mundo</a:t>
          </a:r>
          <a:r>
            <a:rPr lang="en-US" dirty="0"/>
            <a:t>.</a:t>
          </a:r>
        </a:p>
      </dgm:t>
    </dgm:pt>
    <dgm:pt modelId="{96A3DA54-4C6D-4F7F-81F2-4E2803E305F9}" type="parTrans" cxnId="{AF090F14-A6C3-49A4-98B9-FB23BDC5CF5A}">
      <dgm:prSet/>
      <dgm:spPr/>
      <dgm:t>
        <a:bodyPr/>
        <a:lstStyle/>
        <a:p>
          <a:endParaRPr lang="en-US"/>
        </a:p>
      </dgm:t>
    </dgm:pt>
    <dgm:pt modelId="{09FB4ED7-7744-4D8B-A265-0C37A12D742C}" type="sibTrans" cxnId="{AF090F14-A6C3-49A4-98B9-FB23BDC5CF5A}">
      <dgm:prSet/>
      <dgm:spPr/>
      <dgm:t>
        <a:bodyPr/>
        <a:lstStyle/>
        <a:p>
          <a:endParaRPr lang="en-US"/>
        </a:p>
      </dgm:t>
    </dgm:pt>
    <dgm:pt modelId="{0D088ADD-E649-40C2-AE01-AC95857F66FC}">
      <dgm:prSet/>
      <dgm:spPr/>
      <dgm:t>
        <a:bodyPr/>
        <a:lstStyle/>
        <a:p>
          <a:r>
            <a:rPr lang="en-US" dirty="0"/>
            <a:t>e.	La </a:t>
          </a:r>
          <a:r>
            <a:rPr lang="en-US" dirty="0" err="1"/>
            <a:t>existencia</a:t>
          </a:r>
          <a:r>
            <a:rPr lang="en-US" dirty="0"/>
            <a:t> de </a:t>
          </a:r>
          <a:r>
            <a:rPr lang="en-US" dirty="0" err="1"/>
            <a:t>hablantes</a:t>
          </a:r>
          <a:r>
            <a:rPr lang="en-US" dirty="0"/>
            <a:t> ___________ </a:t>
          </a:r>
          <a:r>
            <a:rPr lang="en-US" dirty="0" err="1"/>
            <a:t>dificulta</a:t>
          </a:r>
          <a:r>
            <a:rPr lang="en-US" dirty="0"/>
            <a:t> </a:t>
          </a:r>
          <a:r>
            <a:rPr lang="en-US" dirty="0" err="1"/>
            <a:t>el</a:t>
          </a:r>
          <a:r>
            <a:rPr lang="en-US" dirty="0"/>
            <a:t> </a:t>
          </a:r>
          <a:r>
            <a:rPr lang="en-US" dirty="0" err="1"/>
            <a:t>cálculo</a:t>
          </a:r>
          <a:r>
            <a:rPr lang="en-US" dirty="0"/>
            <a:t> del </a:t>
          </a:r>
          <a:r>
            <a:rPr lang="en-US" dirty="0" err="1"/>
            <a:t>número</a:t>
          </a:r>
          <a:r>
            <a:rPr lang="en-US" dirty="0"/>
            <a:t> de </a:t>
          </a:r>
          <a:r>
            <a:rPr lang="en-US" dirty="0" err="1"/>
            <a:t>hablantes</a:t>
          </a:r>
          <a:r>
            <a:rPr lang="en-US" dirty="0"/>
            <a:t>.</a:t>
          </a:r>
        </a:p>
      </dgm:t>
    </dgm:pt>
    <dgm:pt modelId="{A9E4B6C5-DFE9-4863-BCFF-59B07EB21015}" type="parTrans" cxnId="{EE2584FF-CF1A-4A82-BAC7-E1FF6A30C11C}">
      <dgm:prSet/>
      <dgm:spPr/>
      <dgm:t>
        <a:bodyPr/>
        <a:lstStyle/>
        <a:p>
          <a:endParaRPr lang="en-US"/>
        </a:p>
      </dgm:t>
    </dgm:pt>
    <dgm:pt modelId="{C50AE778-46B0-404B-863B-AEE0BF9F05F1}" type="sibTrans" cxnId="{EE2584FF-CF1A-4A82-BAC7-E1FF6A30C11C}">
      <dgm:prSet/>
      <dgm:spPr/>
      <dgm:t>
        <a:bodyPr/>
        <a:lstStyle/>
        <a:p>
          <a:endParaRPr lang="en-US"/>
        </a:p>
      </dgm:t>
    </dgm:pt>
    <dgm:pt modelId="{E12443D4-CD2D-4552-B150-4AC2FB84D2CB}">
      <dgm:prSet/>
      <dgm:spPr/>
      <dgm:t>
        <a:bodyPr/>
        <a:lstStyle/>
        <a:p>
          <a:r>
            <a:rPr lang="en-US" dirty="0"/>
            <a:t>f.	Una lengua _________ </a:t>
          </a:r>
          <a:r>
            <a:rPr lang="en-US" dirty="0" err="1"/>
            <a:t>tiene</a:t>
          </a:r>
          <a:r>
            <a:rPr lang="en-US" dirty="0"/>
            <a:t> </a:t>
          </a:r>
          <a:r>
            <a:rPr lang="en-US" dirty="0" err="1"/>
            <a:t>reconocimiento</a:t>
          </a:r>
          <a:r>
            <a:rPr lang="en-US" dirty="0"/>
            <a:t> </a:t>
          </a:r>
          <a:r>
            <a:rPr lang="en-US" dirty="0" err="1"/>
            <a:t>expreso</a:t>
          </a:r>
          <a:r>
            <a:rPr lang="en-US" dirty="0"/>
            <a:t> </a:t>
          </a:r>
          <a:r>
            <a:rPr lang="en-US" dirty="0" err="1"/>
            <a:t>como</a:t>
          </a:r>
          <a:r>
            <a:rPr lang="en-US" dirty="0"/>
            <a:t> </a:t>
          </a:r>
          <a:r>
            <a:rPr lang="en-US" dirty="0" err="1"/>
            <a:t>tal</a:t>
          </a:r>
          <a:r>
            <a:rPr lang="en-US" dirty="0"/>
            <a:t> </a:t>
          </a:r>
          <a:r>
            <a:rPr lang="en-US" dirty="0" err="1"/>
            <a:t>en</a:t>
          </a:r>
          <a:r>
            <a:rPr lang="en-US" dirty="0"/>
            <a:t> las </a:t>
          </a:r>
          <a:r>
            <a:rPr lang="en-US" dirty="0" err="1"/>
            <a:t>leyes</a:t>
          </a:r>
          <a:r>
            <a:rPr lang="en-US" dirty="0"/>
            <a:t> de ese </a:t>
          </a:r>
          <a:r>
            <a:rPr lang="en-US" dirty="0" err="1"/>
            <a:t>país</a:t>
          </a:r>
          <a:r>
            <a:rPr lang="en-US" dirty="0"/>
            <a:t>.</a:t>
          </a:r>
        </a:p>
      </dgm:t>
    </dgm:pt>
    <dgm:pt modelId="{B4CCE867-E999-4AA2-8FBC-646E5F19A2FF}" type="parTrans" cxnId="{E89A1EEF-C18D-49AB-B80C-347365AA8756}">
      <dgm:prSet/>
      <dgm:spPr/>
      <dgm:t>
        <a:bodyPr/>
        <a:lstStyle/>
        <a:p>
          <a:endParaRPr lang="en-US"/>
        </a:p>
      </dgm:t>
    </dgm:pt>
    <dgm:pt modelId="{C9773FB4-A846-4465-88E9-F5E44D155C58}" type="sibTrans" cxnId="{E89A1EEF-C18D-49AB-B80C-347365AA8756}">
      <dgm:prSet/>
      <dgm:spPr/>
      <dgm:t>
        <a:bodyPr/>
        <a:lstStyle/>
        <a:p>
          <a:endParaRPr lang="en-US"/>
        </a:p>
      </dgm:t>
    </dgm:pt>
    <dgm:pt modelId="{BD0C76A0-3205-4965-9948-AAA942DA9043}">
      <dgm:prSet/>
      <dgm:spPr/>
      <dgm:t>
        <a:bodyPr/>
        <a:lstStyle/>
        <a:p>
          <a:r>
            <a:rPr lang="en-US" dirty="0"/>
            <a:t>g.	El </a:t>
          </a:r>
          <a:r>
            <a:rPr lang="en-US" dirty="0" err="1"/>
            <a:t>español</a:t>
          </a:r>
          <a:r>
            <a:rPr lang="en-US" dirty="0"/>
            <a:t> es lengua </a:t>
          </a:r>
          <a:r>
            <a:rPr lang="en-US" dirty="0" err="1"/>
            <a:t>oficial</a:t>
          </a:r>
          <a:r>
            <a:rPr lang="en-US" dirty="0"/>
            <a:t> </a:t>
          </a:r>
          <a:r>
            <a:rPr lang="en-US" dirty="0" err="1"/>
            <a:t>en</a:t>
          </a:r>
          <a:r>
            <a:rPr lang="en-US" dirty="0"/>
            <a:t> _________ </a:t>
          </a:r>
          <a:r>
            <a:rPr lang="en-US" dirty="0" err="1"/>
            <a:t>países</a:t>
          </a:r>
          <a:r>
            <a:rPr lang="en-US" dirty="0"/>
            <a:t> del </a:t>
          </a:r>
          <a:r>
            <a:rPr lang="en-US" dirty="0" err="1"/>
            <a:t>mundo</a:t>
          </a:r>
          <a:r>
            <a:rPr lang="en-US" dirty="0"/>
            <a:t>.</a:t>
          </a:r>
        </a:p>
      </dgm:t>
    </dgm:pt>
    <dgm:pt modelId="{E99B4B9A-076F-42C5-BC99-764274204EC4}" type="parTrans" cxnId="{AFBC5393-D352-473F-9F3E-284B8459E7B1}">
      <dgm:prSet/>
      <dgm:spPr/>
      <dgm:t>
        <a:bodyPr/>
        <a:lstStyle/>
        <a:p>
          <a:endParaRPr lang="en-US"/>
        </a:p>
      </dgm:t>
    </dgm:pt>
    <dgm:pt modelId="{9D591A8A-09BD-424D-AF87-19F3906F488C}" type="sibTrans" cxnId="{AFBC5393-D352-473F-9F3E-284B8459E7B1}">
      <dgm:prSet/>
      <dgm:spPr/>
      <dgm:t>
        <a:bodyPr/>
        <a:lstStyle/>
        <a:p>
          <a:endParaRPr lang="en-US"/>
        </a:p>
      </dgm:t>
    </dgm:pt>
    <dgm:pt modelId="{DD416B0E-623D-4A36-913F-8694811FD51E}">
      <dgm:prSet/>
      <dgm:spPr/>
      <dgm:t>
        <a:bodyPr/>
        <a:lstStyle/>
        <a:p>
          <a:r>
            <a:rPr lang="en-US" dirty="0"/>
            <a:t>h.	En </a:t>
          </a:r>
          <a:r>
            <a:rPr lang="en-US" dirty="0" err="1"/>
            <a:t>los</a:t>
          </a:r>
          <a:r>
            <a:rPr lang="en-US" dirty="0"/>
            <a:t> </a:t>
          </a:r>
          <a:r>
            <a:rPr lang="en-US" dirty="0" err="1"/>
            <a:t>paises</a:t>
          </a:r>
          <a:r>
            <a:rPr lang="en-US" dirty="0"/>
            <a:t> </a:t>
          </a:r>
          <a:r>
            <a:rPr lang="en-US" dirty="0" err="1"/>
            <a:t>donde</a:t>
          </a:r>
          <a:r>
            <a:rPr lang="en-US" dirty="0"/>
            <a:t> </a:t>
          </a:r>
          <a:r>
            <a:rPr lang="en-US" dirty="0" err="1"/>
            <a:t>el</a:t>
          </a:r>
          <a:r>
            <a:rPr lang="en-US" dirty="0"/>
            <a:t> </a:t>
          </a:r>
          <a:r>
            <a:rPr lang="en-US" dirty="0" err="1"/>
            <a:t>español</a:t>
          </a:r>
          <a:r>
            <a:rPr lang="en-US" dirty="0"/>
            <a:t> es lengua _______ no </a:t>
          </a:r>
          <a:r>
            <a:rPr lang="en-US" dirty="0" err="1"/>
            <a:t>todo</a:t>
          </a:r>
          <a:r>
            <a:rPr lang="en-US" dirty="0"/>
            <a:t> </a:t>
          </a:r>
          <a:r>
            <a:rPr lang="en-US" dirty="0" err="1"/>
            <a:t>el</a:t>
          </a:r>
          <a:r>
            <a:rPr lang="en-US" dirty="0"/>
            <a:t> </a:t>
          </a:r>
          <a:r>
            <a:rPr lang="en-US" dirty="0" err="1"/>
            <a:t>mundo</a:t>
          </a:r>
          <a:r>
            <a:rPr lang="en-US" dirty="0"/>
            <a:t> </a:t>
          </a:r>
          <a:r>
            <a:rPr lang="en-US" dirty="0" err="1"/>
            <a:t>habla</a:t>
          </a:r>
          <a:r>
            <a:rPr lang="en-US" dirty="0"/>
            <a:t> </a:t>
          </a:r>
          <a:r>
            <a:rPr lang="en-US" dirty="0" err="1"/>
            <a:t>esta</a:t>
          </a:r>
          <a:r>
            <a:rPr lang="en-US" dirty="0"/>
            <a:t> lengua.</a:t>
          </a:r>
        </a:p>
      </dgm:t>
    </dgm:pt>
    <dgm:pt modelId="{125AA302-D375-4474-8EFA-D6DFA0054EA9}" type="parTrans" cxnId="{B3E442F6-F666-4063-B4D6-EC34B7F900AF}">
      <dgm:prSet/>
      <dgm:spPr/>
      <dgm:t>
        <a:bodyPr/>
        <a:lstStyle/>
        <a:p>
          <a:endParaRPr lang="en-US"/>
        </a:p>
      </dgm:t>
    </dgm:pt>
    <dgm:pt modelId="{A31908FB-BC2C-46F5-80AA-EF9446B2394D}" type="sibTrans" cxnId="{B3E442F6-F666-4063-B4D6-EC34B7F900AF}">
      <dgm:prSet/>
      <dgm:spPr/>
      <dgm:t>
        <a:bodyPr/>
        <a:lstStyle/>
        <a:p>
          <a:endParaRPr lang="en-US"/>
        </a:p>
      </dgm:t>
    </dgm:pt>
    <dgm:pt modelId="{36AAF969-6CC5-4892-ACCD-3F27A1E8640B}">
      <dgm:prSet/>
      <dgm:spPr/>
      <dgm:t>
        <a:bodyPr/>
        <a:lstStyle/>
        <a:p>
          <a:r>
            <a:rPr lang="en-US" dirty="0" err="1"/>
            <a:t>i</a:t>
          </a:r>
          <a:r>
            <a:rPr lang="en-US" dirty="0"/>
            <a:t>.	El </a:t>
          </a:r>
          <a:r>
            <a:rPr lang="en-US" dirty="0" err="1"/>
            <a:t>país</a:t>
          </a:r>
          <a:r>
            <a:rPr lang="en-US" dirty="0"/>
            <a:t> del </a:t>
          </a:r>
          <a:r>
            <a:rPr lang="en-US" dirty="0" err="1"/>
            <a:t>mundo</a:t>
          </a:r>
          <a:r>
            <a:rPr lang="en-US" dirty="0"/>
            <a:t> </a:t>
          </a:r>
          <a:r>
            <a:rPr lang="en-US" dirty="0" err="1"/>
            <a:t>donde</a:t>
          </a:r>
          <a:r>
            <a:rPr lang="en-US" dirty="0"/>
            <a:t> </a:t>
          </a:r>
          <a:r>
            <a:rPr lang="en-US" dirty="0" err="1"/>
            <a:t>más</a:t>
          </a:r>
          <a:r>
            <a:rPr lang="en-US" dirty="0"/>
            <a:t> personas </a:t>
          </a:r>
          <a:r>
            <a:rPr lang="en-US" dirty="0" err="1"/>
            <a:t>hablan</a:t>
          </a:r>
          <a:r>
            <a:rPr lang="en-US" dirty="0"/>
            <a:t> </a:t>
          </a:r>
          <a:r>
            <a:rPr lang="en-US" dirty="0" err="1"/>
            <a:t>español</a:t>
          </a:r>
          <a:r>
            <a:rPr lang="en-US" dirty="0"/>
            <a:t> es _________.</a:t>
          </a:r>
        </a:p>
      </dgm:t>
    </dgm:pt>
    <dgm:pt modelId="{EFC2D156-69F2-48FB-9B6D-53DC424995A7}" type="parTrans" cxnId="{AD3A622C-2D42-4F0D-AF5B-49A3FF04D352}">
      <dgm:prSet/>
      <dgm:spPr/>
      <dgm:t>
        <a:bodyPr/>
        <a:lstStyle/>
        <a:p>
          <a:endParaRPr lang="en-US"/>
        </a:p>
      </dgm:t>
    </dgm:pt>
    <dgm:pt modelId="{172B0071-B403-42B6-A60B-E1B634CC6413}" type="sibTrans" cxnId="{AD3A622C-2D42-4F0D-AF5B-49A3FF04D352}">
      <dgm:prSet/>
      <dgm:spPr/>
      <dgm:t>
        <a:bodyPr/>
        <a:lstStyle/>
        <a:p>
          <a:endParaRPr lang="en-US"/>
        </a:p>
      </dgm:t>
    </dgm:pt>
    <dgm:pt modelId="{2C83A54C-88F6-4AEB-ACC7-CFC286235404}">
      <dgm:prSet/>
      <dgm:spPr/>
      <dgm:t>
        <a:bodyPr/>
        <a:lstStyle/>
        <a:p>
          <a:r>
            <a:rPr lang="en-US" dirty="0"/>
            <a:t>j.	El </a:t>
          </a:r>
          <a:r>
            <a:rPr lang="en-US" dirty="0" err="1"/>
            <a:t>español</a:t>
          </a:r>
          <a:r>
            <a:rPr lang="en-US" dirty="0"/>
            <a:t> es lengua __________ de la Unión Europea.</a:t>
          </a:r>
        </a:p>
      </dgm:t>
    </dgm:pt>
    <dgm:pt modelId="{3532C5B1-FDE3-43BD-9DA0-9B3AF1D78562}" type="parTrans" cxnId="{1C21032F-1F0F-4659-98E8-5F345B8FBF5F}">
      <dgm:prSet/>
      <dgm:spPr/>
      <dgm:t>
        <a:bodyPr/>
        <a:lstStyle/>
        <a:p>
          <a:endParaRPr lang="en-US"/>
        </a:p>
      </dgm:t>
    </dgm:pt>
    <dgm:pt modelId="{121ECB78-5DEB-4E35-AF1F-3DAD83EF6178}" type="sibTrans" cxnId="{1C21032F-1F0F-4659-98E8-5F345B8FBF5F}">
      <dgm:prSet/>
      <dgm:spPr/>
      <dgm:t>
        <a:bodyPr/>
        <a:lstStyle/>
        <a:p>
          <a:endParaRPr lang="en-US"/>
        </a:p>
      </dgm:t>
    </dgm:pt>
    <dgm:pt modelId="{DD41F395-4FE8-4B61-9102-6D8F0B206AAE}">
      <dgm:prSet/>
      <dgm:spPr/>
      <dgm:t>
        <a:bodyPr/>
        <a:lstStyle/>
        <a:p>
          <a:r>
            <a:rPr lang="en-US" dirty="0"/>
            <a:t>k.	El </a:t>
          </a:r>
          <a:r>
            <a:rPr lang="en-US" dirty="0" err="1"/>
            <a:t>español</a:t>
          </a:r>
          <a:r>
            <a:rPr lang="en-US" dirty="0"/>
            <a:t> es lengua </a:t>
          </a:r>
          <a:r>
            <a:rPr lang="en-US" dirty="0" err="1"/>
            <a:t>oficial</a:t>
          </a:r>
          <a:r>
            <a:rPr lang="en-US" dirty="0"/>
            <a:t> </a:t>
          </a:r>
          <a:r>
            <a:rPr lang="en-US" dirty="0" err="1"/>
            <a:t>en</a:t>
          </a:r>
          <a:r>
            <a:rPr lang="en-US" dirty="0"/>
            <a:t> __________ </a:t>
          </a:r>
          <a:r>
            <a:rPr lang="en-US" dirty="0" err="1"/>
            <a:t>Repúblicas</a:t>
          </a:r>
          <a:r>
            <a:rPr lang="en-US" dirty="0"/>
            <a:t> </a:t>
          </a:r>
          <a:r>
            <a:rPr lang="en-US" dirty="0" err="1"/>
            <a:t>latinoamericanas</a:t>
          </a:r>
          <a:r>
            <a:rPr lang="en-US" dirty="0"/>
            <a:t>.</a:t>
          </a:r>
        </a:p>
      </dgm:t>
    </dgm:pt>
    <dgm:pt modelId="{F3259F99-F589-4455-BD7C-47C7B8EF9E5D}" type="parTrans" cxnId="{AAC95268-1062-419D-A1F5-667687109DB4}">
      <dgm:prSet/>
      <dgm:spPr/>
      <dgm:t>
        <a:bodyPr/>
        <a:lstStyle/>
        <a:p>
          <a:endParaRPr lang="en-US"/>
        </a:p>
      </dgm:t>
    </dgm:pt>
    <dgm:pt modelId="{95EB42A2-2107-4B3E-95A3-3C0F67F026D3}" type="sibTrans" cxnId="{AAC95268-1062-419D-A1F5-667687109DB4}">
      <dgm:prSet/>
      <dgm:spPr/>
      <dgm:t>
        <a:bodyPr/>
        <a:lstStyle/>
        <a:p>
          <a:endParaRPr lang="en-US"/>
        </a:p>
      </dgm:t>
    </dgm:pt>
    <dgm:pt modelId="{CDA99CDB-A612-4783-99FE-B5DD14A4AF2F}">
      <dgm:prSet/>
      <dgm:spPr/>
      <dgm:t>
        <a:bodyPr/>
        <a:lstStyle/>
        <a:p>
          <a:r>
            <a:rPr lang="en-US" dirty="0"/>
            <a:t>l.	La </a:t>
          </a:r>
          <a:r>
            <a:rPr lang="en-US" dirty="0" err="1"/>
            <a:t>quinta</a:t>
          </a:r>
          <a:r>
            <a:rPr lang="en-US" dirty="0"/>
            <a:t> lengua </a:t>
          </a:r>
          <a:r>
            <a:rPr lang="en-US" dirty="0" err="1"/>
            <a:t>más</a:t>
          </a:r>
          <a:r>
            <a:rPr lang="en-US" dirty="0"/>
            <a:t> </a:t>
          </a:r>
          <a:r>
            <a:rPr lang="en-US" dirty="0" err="1"/>
            <a:t>usada</a:t>
          </a:r>
          <a:r>
            <a:rPr lang="en-US" dirty="0"/>
            <a:t> </a:t>
          </a:r>
          <a:r>
            <a:rPr lang="en-US" dirty="0" err="1"/>
            <a:t>en</a:t>
          </a:r>
          <a:r>
            <a:rPr lang="en-US" dirty="0"/>
            <a:t> internet es </a:t>
          </a:r>
          <a:r>
            <a:rPr lang="en-US" dirty="0" err="1"/>
            <a:t>el</a:t>
          </a:r>
          <a:r>
            <a:rPr lang="en-US" dirty="0"/>
            <a:t> ____________.</a:t>
          </a:r>
        </a:p>
      </dgm:t>
    </dgm:pt>
    <dgm:pt modelId="{2DEFB719-4960-4B20-87C9-BB194603C122}" type="parTrans" cxnId="{D1DD1AC1-84E6-46BB-8C0A-7A7C052B3E5E}">
      <dgm:prSet/>
      <dgm:spPr/>
      <dgm:t>
        <a:bodyPr/>
        <a:lstStyle/>
        <a:p>
          <a:endParaRPr lang="en-US"/>
        </a:p>
      </dgm:t>
    </dgm:pt>
    <dgm:pt modelId="{3A964EAA-3B33-4EDC-905D-489184F6D658}" type="sibTrans" cxnId="{D1DD1AC1-84E6-46BB-8C0A-7A7C052B3E5E}">
      <dgm:prSet/>
      <dgm:spPr/>
      <dgm:t>
        <a:bodyPr/>
        <a:lstStyle/>
        <a:p>
          <a:endParaRPr lang="en-US"/>
        </a:p>
      </dgm:t>
    </dgm:pt>
    <dgm:pt modelId="{2539D1F4-0DDD-3248-916E-8181C2A8A1B4}" type="pres">
      <dgm:prSet presAssocID="{9B137DCF-577D-483E-92AA-EB200B34D809}" presName="vert0" presStyleCnt="0">
        <dgm:presLayoutVars>
          <dgm:dir/>
          <dgm:animOne val="branch"/>
          <dgm:animLvl val="lvl"/>
        </dgm:presLayoutVars>
      </dgm:prSet>
      <dgm:spPr/>
    </dgm:pt>
    <dgm:pt modelId="{F231DC0A-03AA-1A4A-A334-691CD3BFE59A}" type="pres">
      <dgm:prSet presAssocID="{E1AD5B46-E670-48C2-9C6A-C320E73C0891}" presName="thickLine" presStyleLbl="alignNode1" presStyleIdx="0" presStyleCnt="12"/>
      <dgm:spPr/>
    </dgm:pt>
    <dgm:pt modelId="{C7DC41AC-C182-F74E-AF57-EE9AEF7DD4E1}" type="pres">
      <dgm:prSet presAssocID="{E1AD5B46-E670-48C2-9C6A-C320E73C0891}" presName="horz1" presStyleCnt="0"/>
      <dgm:spPr/>
    </dgm:pt>
    <dgm:pt modelId="{857B7420-263E-2A44-A428-79BA59EC3AA5}" type="pres">
      <dgm:prSet presAssocID="{E1AD5B46-E670-48C2-9C6A-C320E73C0891}" presName="tx1" presStyleLbl="revTx" presStyleIdx="0" presStyleCnt="12"/>
      <dgm:spPr/>
    </dgm:pt>
    <dgm:pt modelId="{16836160-640E-C34B-8C8E-FB0241D8FCF8}" type="pres">
      <dgm:prSet presAssocID="{E1AD5B46-E670-48C2-9C6A-C320E73C0891}" presName="vert1" presStyleCnt="0"/>
      <dgm:spPr/>
    </dgm:pt>
    <dgm:pt modelId="{475AA3C3-F0EF-E040-A65D-B364B68A076E}" type="pres">
      <dgm:prSet presAssocID="{585DB4F7-0040-4876-858D-92181FB93D6D}" presName="thickLine" presStyleLbl="alignNode1" presStyleIdx="1" presStyleCnt="12"/>
      <dgm:spPr/>
    </dgm:pt>
    <dgm:pt modelId="{AB0976F5-511C-B84A-846B-697EF67625A3}" type="pres">
      <dgm:prSet presAssocID="{585DB4F7-0040-4876-858D-92181FB93D6D}" presName="horz1" presStyleCnt="0"/>
      <dgm:spPr/>
    </dgm:pt>
    <dgm:pt modelId="{FCF5C58B-C507-C247-A097-A797EC7B12E5}" type="pres">
      <dgm:prSet presAssocID="{585DB4F7-0040-4876-858D-92181FB93D6D}" presName="tx1" presStyleLbl="revTx" presStyleIdx="1" presStyleCnt="12"/>
      <dgm:spPr/>
    </dgm:pt>
    <dgm:pt modelId="{8806F207-31B5-654C-8DC9-570767022E6D}" type="pres">
      <dgm:prSet presAssocID="{585DB4F7-0040-4876-858D-92181FB93D6D}" presName="vert1" presStyleCnt="0"/>
      <dgm:spPr/>
    </dgm:pt>
    <dgm:pt modelId="{FCC6A211-55D0-4149-BC29-B2D9B34A0EB4}" type="pres">
      <dgm:prSet presAssocID="{19C9ED2D-C02E-47B6-9758-88038B8EE767}" presName="thickLine" presStyleLbl="alignNode1" presStyleIdx="2" presStyleCnt="12"/>
      <dgm:spPr/>
    </dgm:pt>
    <dgm:pt modelId="{F90F0BA6-AB80-AD4E-81D1-A51053F85699}" type="pres">
      <dgm:prSet presAssocID="{19C9ED2D-C02E-47B6-9758-88038B8EE767}" presName="horz1" presStyleCnt="0"/>
      <dgm:spPr/>
    </dgm:pt>
    <dgm:pt modelId="{3F21C11E-0E7E-494F-BED7-DC833916939A}" type="pres">
      <dgm:prSet presAssocID="{19C9ED2D-C02E-47B6-9758-88038B8EE767}" presName="tx1" presStyleLbl="revTx" presStyleIdx="2" presStyleCnt="12"/>
      <dgm:spPr/>
    </dgm:pt>
    <dgm:pt modelId="{45DB14ED-6A43-A340-B309-93012CA18D65}" type="pres">
      <dgm:prSet presAssocID="{19C9ED2D-C02E-47B6-9758-88038B8EE767}" presName="vert1" presStyleCnt="0"/>
      <dgm:spPr/>
    </dgm:pt>
    <dgm:pt modelId="{C9E68A8A-6AA1-8A4E-9821-4244386C204D}" type="pres">
      <dgm:prSet presAssocID="{53D7EC88-D82C-450E-BDE2-2148C3182ED6}" presName="thickLine" presStyleLbl="alignNode1" presStyleIdx="3" presStyleCnt="12"/>
      <dgm:spPr/>
    </dgm:pt>
    <dgm:pt modelId="{61743805-573C-4C44-B9DC-C3482BA0908E}" type="pres">
      <dgm:prSet presAssocID="{53D7EC88-D82C-450E-BDE2-2148C3182ED6}" presName="horz1" presStyleCnt="0"/>
      <dgm:spPr/>
    </dgm:pt>
    <dgm:pt modelId="{E36BD3C0-3BC9-7C47-8FE8-02C09ACF6E62}" type="pres">
      <dgm:prSet presAssocID="{53D7EC88-D82C-450E-BDE2-2148C3182ED6}" presName="tx1" presStyleLbl="revTx" presStyleIdx="3" presStyleCnt="12"/>
      <dgm:spPr/>
    </dgm:pt>
    <dgm:pt modelId="{E051563B-7C6B-2540-9120-26A6F076EDF7}" type="pres">
      <dgm:prSet presAssocID="{53D7EC88-D82C-450E-BDE2-2148C3182ED6}" presName="vert1" presStyleCnt="0"/>
      <dgm:spPr/>
    </dgm:pt>
    <dgm:pt modelId="{440E6B6B-CC44-924D-8B2D-643D79611639}" type="pres">
      <dgm:prSet presAssocID="{0D088ADD-E649-40C2-AE01-AC95857F66FC}" presName="thickLine" presStyleLbl="alignNode1" presStyleIdx="4" presStyleCnt="12"/>
      <dgm:spPr/>
    </dgm:pt>
    <dgm:pt modelId="{0EA6FFF8-0EA3-EC4E-8BDC-0D30489F815B}" type="pres">
      <dgm:prSet presAssocID="{0D088ADD-E649-40C2-AE01-AC95857F66FC}" presName="horz1" presStyleCnt="0"/>
      <dgm:spPr/>
    </dgm:pt>
    <dgm:pt modelId="{6BC34B54-F27C-7F4C-93C9-41113545B8B4}" type="pres">
      <dgm:prSet presAssocID="{0D088ADD-E649-40C2-AE01-AC95857F66FC}" presName="tx1" presStyleLbl="revTx" presStyleIdx="4" presStyleCnt="12"/>
      <dgm:spPr/>
    </dgm:pt>
    <dgm:pt modelId="{4E1E9926-FBC0-0149-B9BC-589C3966C2B8}" type="pres">
      <dgm:prSet presAssocID="{0D088ADD-E649-40C2-AE01-AC95857F66FC}" presName="vert1" presStyleCnt="0"/>
      <dgm:spPr/>
    </dgm:pt>
    <dgm:pt modelId="{6D061CDF-DD7C-2E4A-9326-48498D3DE5FD}" type="pres">
      <dgm:prSet presAssocID="{E12443D4-CD2D-4552-B150-4AC2FB84D2CB}" presName="thickLine" presStyleLbl="alignNode1" presStyleIdx="5" presStyleCnt="12"/>
      <dgm:spPr/>
    </dgm:pt>
    <dgm:pt modelId="{F69740D0-6719-2646-A91F-533F4846870F}" type="pres">
      <dgm:prSet presAssocID="{E12443D4-CD2D-4552-B150-4AC2FB84D2CB}" presName="horz1" presStyleCnt="0"/>
      <dgm:spPr/>
    </dgm:pt>
    <dgm:pt modelId="{E39CB65C-104E-0B4B-99AB-DD6FFA8FF427}" type="pres">
      <dgm:prSet presAssocID="{E12443D4-CD2D-4552-B150-4AC2FB84D2CB}" presName="tx1" presStyleLbl="revTx" presStyleIdx="5" presStyleCnt="12"/>
      <dgm:spPr/>
    </dgm:pt>
    <dgm:pt modelId="{851A7A1A-E07C-294C-8025-5C9FB7E54637}" type="pres">
      <dgm:prSet presAssocID="{E12443D4-CD2D-4552-B150-4AC2FB84D2CB}" presName="vert1" presStyleCnt="0"/>
      <dgm:spPr/>
    </dgm:pt>
    <dgm:pt modelId="{13B62343-9858-0043-B60B-1AD57D627449}" type="pres">
      <dgm:prSet presAssocID="{BD0C76A0-3205-4965-9948-AAA942DA9043}" presName="thickLine" presStyleLbl="alignNode1" presStyleIdx="6" presStyleCnt="12"/>
      <dgm:spPr/>
    </dgm:pt>
    <dgm:pt modelId="{30C1B58C-5E23-CC4B-BECB-5E110E950ABA}" type="pres">
      <dgm:prSet presAssocID="{BD0C76A0-3205-4965-9948-AAA942DA9043}" presName="horz1" presStyleCnt="0"/>
      <dgm:spPr/>
    </dgm:pt>
    <dgm:pt modelId="{39D8C757-756B-C04E-BF4E-A1A0049F4658}" type="pres">
      <dgm:prSet presAssocID="{BD0C76A0-3205-4965-9948-AAA942DA9043}" presName="tx1" presStyleLbl="revTx" presStyleIdx="6" presStyleCnt="12"/>
      <dgm:spPr/>
    </dgm:pt>
    <dgm:pt modelId="{0BFBA7FC-7E10-9F47-93AE-80863F3C9C2F}" type="pres">
      <dgm:prSet presAssocID="{BD0C76A0-3205-4965-9948-AAA942DA9043}" presName="vert1" presStyleCnt="0"/>
      <dgm:spPr/>
    </dgm:pt>
    <dgm:pt modelId="{2903355D-5676-DF44-ABD8-91ABC2822ECD}" type="pres">
      <dgm:prSet presAssocID="{DD416B0E-623D-4A36-913F-8694811FD51E}" presName="thickLine" presStyleLbl="alignNode1" presStyleIdx="7" presStyleCnt="12"/>
      <dgm:spPr/>
    </dgm:pt>
    <dgm:pt modelId="{066CFE1D-BA9E-C54A-BF36-6977BCD70854}" type="pres">
      <dgm:prSet presAssocID="{DD416B0E-623D-4A36-913F-8694811FD51E}" presName="horz1" presStyleCnt="0"/>
      <dgm:spPr/>
    </dgm:pt>
    <dgm:pt modelId="{70A5AB27-294F-C74C-BEE7-9160A0A2952A}" type="pres">
      <dgm:prSet presAssocID="{DD416B0E-623D-4A36-913F-8694811FD51E}" presName="tx1" presStyleLbl="revTx" presStyleIdx="7" presStyleCnt="12"/>
      <dgm:spPr/>
    </dgm:pt>
    <dgm:pt modelId="{1B9FFA29-0E65-C448-8B28-58B1FB219E92}" type="pres">
      <dgm:prSet presAssocID="{DD416B0E-623D-4A36-913F-8694811FD51E}" presName="vert1" presStyleCnt="0"/>
      <dgm:spPr/>
    </dgm:pt>
    <dgm:pt modelId="{BF1EC7B2-2C44-594B-9F52-4A041C5413B4}" type="pres">
      <dgm:prSet presAssocID="{36AAF969-6CC5-4892-ACCD-3F27A1E8640B}" presName="thickLine" presStyleLbl="alignNode1" presStyleIdx="8" presStyleCnt="12"/>
      <dgm:spPr/>
    </dgm:pt>
    <dgm:pt modelId="{B1464074-BDE2-AB4D-8BFC-66CEFD9DA11A}" type="pres">
      <dgm:prSet presAssocID="{36AAF969-6CC5-4892-ACCD-3F27A1E8640B}" presName="horz1" presStyleCnt="0"/>
      <dgm:spPr/>
    </dgm:pt>
    <dgm:pt modelId="{8468E41E-5B20-8647-BA53-48F6C5F8B8B7}" type="pres">
      <dgm:prSet presAssocID="{36AAF969-6CC5-4892-ACCD-3F27A1E8640B}" presName="tx1" presStyleLbl="revTx" presStyleIdx="8" presStyleCnt="12"/>
      <dgm:spPr/>
    </dgm:pt>
    <dgm:pt modelId="{23C3B503-5321-484A-A3B7-BDD2BA0B7AB3}" type="pres">
      <dgm:prSet presAssocID="{36AAF969-6CC5-4892-ACCD-3F27A1E8640B}" presName="vert1" presStyleCnt="0"/>
      <dgm:spPr/>
    </dgm:pt>
    <dgm:pt modelId="{7337D0B2-5AAA-E64C-8253-F4EC9F0A4936}" type="pres">
      <dgm:prSet presAssocID="{2C83A54C-88F6-4AEB-ACC7-CFC286235404}" presName="thickLine" presStyleLbl="alignNode1" presStyleIdx="9" presStyleCnt="12"/>
      <dgm:spPr/>
    </dgm:pt>
    <dgm:pt modelId="{7B1F0496-0764-6A4A-8B05-00E37576ABA9}" type="pres">
      <dgm:prSet presAssocID="{2C83A54C-88F6-4AEB-ACC7-CFC286235404}" presName="horz1" presStyleCnt="0"/>
      <dgm:spPr/>
    </dgm:pt>
    <dgm:pt modelId="{16D0831D-40DE-AB42-BD1D-748A95B21505}" type="pres">
      <dgm:prSet presAssocID="{2C83A54C-88F6-4AEB-ACC7-CFC286235404}" presName="tx1" presStyleLbl="revTx" presStyleIdx="9" presStyleCnt="12"/>
      <dgm:spPr/>
    </dgm:pt>
    <dgm:pt modelId="{7568A2BC-A5B6-7E41-92AB-DE1BD9033E3A}" type="pres">
      <dgm:prSet presAssocID="{2C83A54C-88F6-4AEB-ACC7-CFC286235404}" presName="vert1" presStyleCnt="0"/>
      <dgm:spPr/>
    </dgm:pt>
    <dgm:pt modelId="{A2EFC8E5-1967-DE45-917F-10EDC2226BAE}" type="pres">
      <dgm:prSet presAssocID="{DD41F395-4FE8-4B61-9102-6D8F0B206AAE}" presName="thickLine" presStyleLbl="alignNode1" presStyleIdx="10" presStyleCnt="12"/>
      <dgm:spPr/>
    </dgm:pt>
    <dgm:pt modelId="{7E28E447-F915-0F46-87CD-3EF5899FA897}" type="pres">
      <dgm:prSet presAssocID="{DD41F395-4FE8-4B61-9102-6D8F0B206AAE}" presName="horz1" presStyleCnt="0"/>
      <dgm:spPr/>
    </dgm:pt>
    <dgm:pt modelId="{E2487ABA-B2D9-D04B-8EB5-EED3570DEA87}" type="pres">
      <dgm:prSet presAssocID="{DD41F395-4FE8-4B61-9102-6D8F0B206AAE}" presName="tx1" presStyleLbl="revTx" presStyleIdx="10" presStyleCnt="12"/>
      <dgm:spPr/>
    </dgm:pt>
    <dgm:pt modelId="{630D678F-6CE3-9B4F-9749-1A09930DB0CB}" type="pres">
      <dgm:prSet presAssocID="{DD41F395-4FE8-4B61-9102-6D8F0B206AAE}" presName="vert1" presStyleCnt="0"/>
      <dgm:spPr/>
    </dgm:pt>
    <dgm:pt modelId="{99347A60-B7D5-D545-BD04-C965AC079CC3}" type="pres">
      <dgm:prSet presAssocID="{CDA99CDB-A612-4783-99FE-B5DD14A4AF2F}" presName="thickLine" presStyleLbl="alignNode1" presStyleIdx="11" presStyleCnt="12"/>
      <dgm:spPr/>
    </dgm:pt>
    <dgm:pt modelId="{1B3DEEA5-A387-D849-97D9-A3D8C8E3B566}" type="pres">
      <dgm:prSet presAssocID="{CDA99CDB-A612-4783-99FE-B5DD14A4AF2F}" presName="horz1" presStyleCnt="0"/>
      <dgm:spPr/>
    </dgm:pt>
    <dgm:pt modelId="{A9FCBD91-693A-5540-BA15-B398F6DDA2E5}" type="pres">
      <dgm:prSet presAssocID="{CDA99CDB-A612-4783-99FE-B5DD14A4AF2F}" presName="tx1" presStyleLbl="revTx" presStyleIdx="11" presStyleCnt="12"/>
      <dgm:spPr/>
    </dgm:pt>
    <dgm:pt modelId="{64C1B682-C259-8B41-97B0-D8B5DCA3F102}" type="pres">
      <dgm:prSet presAssocID="{CDA99CDB-A612-4783-99FE-B5DD14A4AF2F}" presName="vert1" presStyleCnt="0"/>
      <dgm:spPr/>
    </dgm:pt>
  </dgm:ptLst>
  <dgm:cxnLst>
    <dgm:cxn modelId="{B6ECDC07-00AC-D64C-8A7E-9CF97161BBFF}" type="presOf" srcId="{19C9ED2D-C02E-47B6-9758-88038B8EE767}" destId="{3F21C11E-0E7E-494F-BED7-DC833916939A}" srcOrd="0" destOrd="0" presId="urn:microsoft.com/office/officeart/2008/layout/LinedList"/>
    <dgm:cxn modelId="{CA8F930C-FE59-0042-A3CA-E7194DE4DF31}" type="presOf" srcId="{E12443D4-CD2D-4552-B150-4AC2FB84D2CB}" destId="{E39CB65C-104E-0B4B-99AB-DD6FFA8FF427}" srcOrd="0" destOrd="0" presId="urn:microsoft.com/office/officeart/2008/layout/LinedList"/>
    <dgm:cxn modelId="{C6AD020F-6438-BE4C-A27D-63075E4EC915}" type="presOf" srcId="{BD0C76A0-3205-4965-9948-AAA942DA9043}" destId="{39D8C757-756B-C04E-BF4E-A1A0049F4658}" srcOrd="0" destOrd="0" presId="urn:microsoft.com/office/officeart/2008/layout/LinedList"/>
    <dgm:cxn modelId="{AF090F14-A6C3-49A4-98B9-FB23BDC5CF5A}" srcId="{9B137DCF-577D-483E-92AA-EB200B34D809}" destId="{53D7EC88-D82C-450E-BDE2-2148C3182ED6}" srcOrd="3" destOrd="0" parTransId="{96A3DA54-4C6D-4F7F-81F2-4E2803E305F9}" sibTransId="{09FB4ED7-7744-4D8B-A265-0C37A12D742C}"/>
    <dgm:cxn modelId="{AD3A622C-2D42-4F0D-AF5B-49A3FF04D352}" srcId="{9B137DCF-577D-483E-92AA-EB200B34D809}" destId="{36AAF969-6CC5-4892-ACCD-3F27A1E8640B}" srcOrd="8" destOrd="0" parTransId="{EFC2D156-69F2-48FB-9B6D-53DC424995A7}" sibTransId="{172B0071-B403-42B6-A60B-E1B634CC6413}"/>
    <dgm:cxn modelId="{1C21032F-1F0F-4659-98E8-5F345B8FBF5F}" srcId="{9B137DCF-577D-483E-92AA-EB200B34D809}" destId="{2C83A54C-88F6-4AEB-ACC7-CFC286235404}" srcOrd="9" destOrd="0" parTransId="{3532C5B1-FDE3-43BD-9DA0-9B3AF1D78562}" sibTransId="{121ECB78-5DEB-4E35-AF1F-3DAD83EF6178}"/>
    <dgm:cxn modelId="{2AF64E3E-5DFC-4B22-B28C-B51089FE5EFB}" srcId="{9B137DCF-577D-483E-92AA-EB200B34D809}" destId="{E1AD5B46-E670-48C2-9C6A-C320E73C0891}" srcOrd="0" destOrd="0" parTransId="{8F1450EE-AAA2-4B3C-9070-E0971361AD77}" sibTransId="{0CC21399-9A28-4511-AD63-5675BF206ACF}"/>
    <dgm:cxn modelId="{3C788E46-98BC-E345-A166-DFB9AE6E45CE}" type="presOf" srcId="{53D7EC88-D82C-450E-BDE2-2148C3182ED6}" destId="{E36BD3C0-3BC9-7C47-8FE8-02C09ACF6E62}" srcOrd="0" destOrd="0" presId="urn:microsoft.com/office/officeart/2008/layout/LinedList"/>
    <dgm:cxn modelId="{AAC95268-1062-419D-A1F5-667687109DB4}" srcId="{9B137DCF-577D-483E-92AA-EB200B34D809}" destId="{DD41F395-4FE8-4B61-9102-6D8F0B206AAE}" srcOrd="10" destOrd="0" parTransId="{F3259F99-F589-4455-BD7C-47C7B8EF9E5D}" sibTransId="{95EB42A2-2107-4B3E-95A3-3C0F67F026D3}"/>
    <dgm:cxn modelId="{C07D3169-04AE-F54D-B237-3ED48AB21618}" type="presOf" srcId="{36AAF969-6CC5-4892-ACCD-3F27A1E8640B}" destId="{8468E41E-5B20-8647-BA53-48F6C5F8B8B7}" srcOrd="0" destOrd="0" presId="urn:microsoft.com/office/officeart/2008/layout/LinedList"/>
    <dgm:cxn modelId="{2F36EA4F-4550-4E7B-90A4-8784570CACCC}" srcId="{9B137DCF-577D-483E-92AA-EB200B34D809}" destId="{585DB4F7-0040-4876-858D-92181FB93D6D}" srcOrd="1" destOrd="0" parTransId="{ED6FD13C-284F-4D13-93AC-CF5829EC3348}" sibTransId="{9A3860E1-8704-464C-A1AF-A685A97F8D1D}"/>
    <dgm:cxn modelId="{9BD5D075-0DC8-0646-B000-FBAB30CA3373}" type="presOf" srcId="{585DB4F7-0040-4876-858D-92181FB93D6D}" destId="{FCF5C58B-C507-C247-A097-A797EC7B12E5}" srcOrd="0" destOrd="0" presId="urn:microsoft.com/office/officeart/2008/layout/LinedList"/>
    <dgm:cxn modelId="{6C61297D-89DE-7140-93F2-960CF62411A2}" type="presOf" srcId="{CDA99CDB-A612-4783-99FE-B5DD14A4AF2F}" destId="{A9FCBD91-693A-5540-BA15-B398F6DDA2E5}" srcOrd="0" destOrd="0" presId="urn:microsoft.com/office/officeart/2008/layout/LinedList"/>
    <dgm:cxn modelId="{7D49F285-C9F1-4E47-9F07-AE634A65E901}" type="presOf" srcId="{E1AD5B46-E670-48C2-9C6A-C320E73C0891}" destId="{857B7420-263E-2A44-A428-79BA59EC3AA5}" srcOrd="0" destOrd="0" presId="urn:microsoft.com/office/officeart/2008/layout/LinedList"/>
    <dgm:cxn modelId="{AFBC5393-D352-473F-9F3E-284B8459E7B1}" srcId="{9B137DCF-577D-483E-92AA-EB200B34D809}" destId="{BD0C76A0-3205-4965-9948-AAA942DA9043}" srcOrd="6" destOrd="0" parTransId="{E99B4B9A-076F-42C5-BC99-764274204EC4}" sibTransId="{9D591A8A-09BD-424D-AF87-19F3906F488C}"/>
    <dgm:cxn modelId="{20FBFF93-A0B4-494A-B339-DAF0A4BF2A21}" type="presOf" srcId="{9B137DCF-577D-483E-92AA-EB200B34D809}" destId="{2539D1F4-0DDD-3248-916E-8181C2A8A1B4}" srcOrd="0" destOrd="0" presId="urn:microsoft.com/office/officeart/2008/layout/LinedList"/>
    <dgm:cxn modelId="{4C9A6294-8B35-5346-AF4B-29F028F88438}" type="presOf" srcId="{DD41F395-4FE8-4B61-9102-6D8F0B206AAE}" destId="{E2487ABA-B2D9-D04B-8EB5-EED3570DEA87}" srcOrd="0" destOrd="0" presId="urn:microsoft.com/office/officeart/2008/layout/LinedList"/>
    <dgm:cxn modelId="{D1DD1AC1-84E6-46BB-8C0A-7A7C052B3E5E}" srcId="{9B137DCF-577D-483E-92AA-EB200B34D809}" destId="{CDA99CDB-A612-4783-99FE-B5DD14A4AF2F}" srcOrd="11" destOrd="0" parTransId="{2DEFB719-4960-4B20-87C9-BB194603C122}" sibTransId="{3A964EAA-3B33-4EDC-905D-489184F6D658}"/>
    <dgm:cxn modelId="{D49221CB-AD7F-DF40-9B33-C6CDE11F51E6}" type="presOf" srcId="{0D088ADD-E649-40C2-AE01-AC95857F66FC}" destId="{6BC34B54-F27C-7F4C-93C9-41113545B8B4}" srcOrd="0" destOrd="0" presId="urn:microsoft.com/office/officeart/2008/layout/LinedList"/>
    <dgm:cxn modelId="{44B76ADA-E990-4EED-B81A-FF7FC8ECF4B2}" srcId="{9B137DCF-577D-483E-92AA-EB200B34D809}" destId="{19C9ED2D-C02E-47B6-9758-88038B8EE767}" srcOrd="2" destOrd="0" parTransId="{B2B89B06-1E84-4506-B6C1-0572AEBCAAD0}" sibTransId="{E4332BC9-45CE-4179-A021-98015811E5A6}"/>
    <dgm:cxn modelId="{B42824DC-0F61-0A44-8DFA-B15EF24ACA8A}" type="presOf" srcId="{2C83A54C-88F6-4AEB-ACC7-CFC286235404}" destId="{16D0831D-40DE-AB42-BD1D-748A95B21505}" srcOrd="0" destOrd="0" presId="urn:microsoft.com/office/officeart/2008/layout/LinedList"/>
    <dgm:cxn modelId="{006AE6E9-6354-2143-8AF7-6C812EF50426}" type="presOf" srcId="{DD416B0E-623D-4A36-913F-8694811FD51E}" destId="{70A5AB27-294F-C74C-BEE7-9160A0A2952A}" srcOrd="0" destOrd="0" presId="urn:microsoft.com/office/officeart/2008/layout/LinedList"/>
    <dgm:cxn modelId="{E89A1EEF-C18D-49AB-B80C-347365AA8756}" srcId="{9B137DCF-577D-483E-92AA-EB200B34D809}" destId="{E12443D4-CD2D-4552-B150-4AC2FB84D2CB}" srcOrd="5" destOrd="0" parTransId="{B4CCE867-E999-4AA2-8FBC-646E5F19A2FF}" sibTransId="{C9773FB4-A846-4465-88E9-F5E44D155C58}"/>
    <dgm:cxn modelId="{B3E442F6-F666-4063-B4D6-EC34B7F900AF}" srcId="{9B137DCF-577D-483E-92AA-EB200B34D809}" destId="{DD416B0E-623D-4A36-913F-8694811FD51E}" srcOrd="7" destOrd="0" parTransId="{125AA302-D375-4474-8EFA-D6DFA0054EA9}" sibTransId="{A31908FB-BC2C-46F5-80AA-EF9446B2394D}"/>
    <dgm:cxn modelId="{EE2584FF-CF1A-4A82-BAC7-E1FF6A30C11C}" srcId="{9B137DCF-577D-483E-92AA-EB200B34D809}" destId="{0D088ADD-E649-40C2-AE01-AC95857F66FC}" srcOrd="4" destOrd="0" parTransId="{A9E4B6C5-DFE9-4863-BCFF-59B07EB21015}" sibTransId="{C50AE778-46B0-404B-863B-AEE0BF9F05F1}"/>
    <dgm:cxn modelId="{37E1AD3C-2C06-C54F-8594-84D6E37B5F1B}" type="presParOf" srcId="{2539D1F4-0DDD-3248-916E-8181C2A8A1B4}" destId="{F231DC0A-03AA-1A4A-A334-691CD3BFE59A}" srcOrd="0" destOrd="0" presId="urn:microsoft.com/office/officeart/2008/layout/LinedList"/>
    <dgm:cxn modelId="{E582A747-725C-9A41-BFB2-E8F1C0EA7F41}" type="presParOf" srcId="{2539D1F4-0DDD-3248-916E-8181C2A8A1B4}" destId="{C7DC41AC-C182-F74E-AF57-EE9AEF7DD4E1}" srcOrd="1" destOrd="0" presId="urn:microsoft.com/office/officeart/2008/layout/LinedList"/>
    <dgm:cxn modelId="{D91394BB-F643-2B4C-877B-B62F0478B751}" type="presParOf" srcId="{C7DC41AC-C182-F74E-AF57-EE9AEF7DD4E1}" destId="{857B7420-263E-2A44-A428-79BA59EC3AA5}" srcOrd="0" destOrd="0" presId="urn:microsoft.com/office/officeart/2008/layout/LinedList"/>
    <dgm:cxn modelId="{D05DA757-4270-9A48-8070-41D3C76025D2}" type="presParOf" srcId="{C7DC41AC-C182-F74E-AF57-EE9AEF7DD4E1}" destId="{16836160-640E-C34B-8C8E-FB0241D8FCF8}" srcOrd="1" destOrd="0" presId="urn:microsoft.com/office/officeart/2008/layout/LinedList"/>
    <dgm:cxn modelId="{A691AAA1-0C74-2143-95A2-F95DA391ACCC}" type="presParOf" srcId="{2539D1F4-0DDD-3248-916E-8181C2A8A1B4}" destId="{475AA3C3-F0EF-E040-A65D-B364B68A076E}" srcOrd="2" destOrd="0" presId="urn:microsoft.com/office/officeart/2008/layout/LinedList"/>
    <dgm:cxn modelId="{25A77502-C069-534B-9EEA-1BCD56C3F6DB}" type="presParOf" srcId="{2539D1F4-0DDD-3248-916E-8181C2A8A1B4}" destId="{AB0976F5-511C-B84A-846B-697EF67625A3}" srcOrd="3" destOrd="0" presId="urn:microsoft.com/office/officeart/2008/layout/LinedList"/>
    <dgm:cxn modelId="{8A984E0D-5D4C-8445-80BA-99CEA45C9AD4}" type="presParOf" srcId="{AB0976F5-511C-B84A-846B-697EF67625A3}" destId="{FCF5C58B-C507-C247-A097-A797EC7B12E5}" srcOrd="0" destOrd="0" presId="urn:microsoft.com/office/officeart/2008/layout/LinedList"/>
    <dgm:cxn modelId="{5D972F88-99F1-F84F-8762-B97C43902286}" type="presParOf" srcId="{AB0976F5-511C-B84A-846B-697EF67625A3}" destId="{8806F207-31B5-654C-8DC9-570767022E6D}" srcOrd="1" destOrd="0" presId="urn:microsoft.com/office/officeart/2008/layout/LinedList"/>
    <dgm:cxn modelId="{5D69156B-B292-7446-AEA7-4DDA2658134F}" type="presParOf" srcId="{2539D1F4-0DDD-3248-916E-8181C2A8A1B4}" destId="{FCC6A211-55D0-4149-BC29-B2D9B34A0EB4}" srcOrd="4" destOrd="0" presId="urn:microsoft.com/office/officeart/2008/layout/LinedList"/>
    <dgm:cxn modelId="{4B9860E0-8AE3-2C4D-B410-1933CC0F7A4B}" type="presParOf" srcId="{2539D1F4-0DDD-3248-916E-8181C2A8A1B4}" destId="{F90F0BA6-AB80-AD4E-81D1-A51053F85699}" srcOrd="5" destOrd="0" presId="urn:microsoft.com/office/officeart/2008/layout/LinedList"/>
    <dgm:cxn modelId="{A15C5C04-A5AC-6E4D-8B8A-DFFE46208E3E}" type="presParOf" srcId="{F90F0BA6-AB80-AD4E-81D1-A51053F85699}" destId="{3F21C11E-0E7E-494F-BED7-DC833916939A}" srcOrd="0" destOrd="0" presId="urn:microsoft.com/office/officeart/2008/layout/LinedList"/>
    <dgm:cxn modelId="{A8859963-3C55-C342-A462-BACE080FBAD2}" type="presParOf" srcId="{F90F0BA6-AB80-AD4E-81D1-A51053F85699}" destId="{45DB14ED-6A43-A340-B309-93012CA18D65}" srcOrd="1" destOrd="0" presId="urn:microsoft.com/office/officeart/2008/layout/LinedList"/>
    <dgm:cxn modelId="{ADF2BD5B-C64D-9A42-904C-D2EF3710B14B}" type="presParOf" srcId="{2539D1F4-0DDD-3248-916E-8181C2A8A1B4}" destId="{C9E68A8A-6AA1-8A4E-9821-4244386C204D}" srcOrd="6" destOrd="0" presId="urn:microsoft.com/office/officeart/2008/layout/LinedList"/>
    <dgm:cxn modelId="{A92E0DA0-CCA0-2547-AE1A-8809FC5BFFC9}" type="presParOf" srcId="{2539D1F4-0DDD-3248-916E-8181C2A8A1B4}" destId="{61743805-573C-4C44-B9DC-C3482BA0908E}" srcOrd="7" destOrd="0" presId="urn:microsoft.com/office/officeart/2008/layout/LinedList"/>
    <dgm:cxn modelId="{2827B82B-7FC3-8144-9076-E886F6CDFC10}" type="presParOf" srcId="{61743805-573C-4C44-B9DC-C3482BA0908E}" destId="{E36BD3C0-3BC9-7C47-8FE8-02C09ACF6E62}" srcOrd="0" destOrd="0" presId="urn:microsoft.com/office/officeart/2008/layout/LinedList"/>
    <dgm:cxn modelId="{1E912216-6E89-3E4A-A2E8-1B48C39D2638}" type="presParOf" srcId="{61743805-573C-4C44-B9DC-C3482BA0908E}" destId="{E051563B-7C6B-2540-9120-26A6F076EDF7}" srcOrd="1" destOrd="0" presId="urn:microsoft.com/office/officeart/2008/layout/LinedList"/>
    <dgm:cxn modelId="{B2929D33-5950-5C44-9F7A-7880CCB4DD36}" type="presParOf" srcId="{2539D1F4-0DDD-3248-916E-8181C2A8A1B4}" destId="{440E6B6B-CC44-924D-8B2D-643D79611639}" srcOrd="8" destOrd="0" presId="urn:microsoft.com/office/officeart/2008/layout/LinedList"/>
    <dgm:cxn modelId="{6D51AEB3-971F-5F47-BF0C-EA29A54EB734}" type="presParOf" srcId="{2539D1F4-0DDD-3248-916E-8181C2A8A1B4}" destId="{0EA6FFF8-0EA3-EC4E-8BDC-0D30489F815B}" srcOrd="9" destOrd="0" presId="urn:microsoft.com/office/officeart/2008/layout/LinedList"/>
    <dgm:cxn modelId="{F018DD73-2FDC-A843-9BDE-0630B9174AFE}" type="presParOf" srcId="{0EA6FFF8-0EA3-EC4E-8BDC-0D30489F815B}" destId="{6BC34B54-F27C-7F4C-93C9-41113545B8B4}" srcOrd="0" destOrd="0" presId="urn:microsoft.com/office/officeart/2008/layout/LinedList"/>
    <dgm:cxn modelId="{3BAF6E5A-702B-BC4F-8C29-8F8F2ED50AA3}" type="presParOf" srcId="{0EA6FFF8-0EA3-EC4E-8BDC-0D30489F815B}" destId="{4E1E9926-FBC0-0149-B9BC-589C3966C2B8}" srcOrd="1" destOrd="0" presId="urn:microsoft.com/office/officeart/2008/layout/LinedList"/>
    <dgm:cxn modelId="{73B6600C-74DF-EE4B-AEBD-E7436F3D3B49}" type="presParOf" srcId="{2539D1F4-0DDD-3248-916E-8181C2A8A1B4}" destId="{6D061CDF-DD7C-2E4A-9326-48498D3DE5FD}" srcOrd="10" destOrd="0" presId="urn:microsoft.com/office/officeart/2008/layout/LinedList"/>
    <dgm:cxn modelId="{BF134761-6683-A64D-BE08-C07F85F4844A}" type="presParOf" srcId="{2539D1F4-0DDD-3248-916E-8181C2A8A1B4}" destId="{F69740D0-6719-2646-A91F-533F4846870F}" srcOrd="11" destOrd="0" presId="urn:microsoft.com/office/officeart/2008/layout/LinedList"/>
    <dgm:cxn modelId="{2E754680-C945-214C-A420-3B6F3C0159BD}" type="presParOf" srcId="{F69740D0-6719-2646-A91F-533F4846870F}" destId="{E39CB65C-104E-0B4B-99AB-DD6FFA8FF427}" srcOrd="0" destOrd="0" presId="urn:microsoft.com/office/officeart/2008/layout/LinedList"/>
    <dgm:cxn modelId="{ED9E20BF-5DAF-804F-883A-FF2647E45909}" type="presParOf" srcId="{F69740D0-6719-2646-A91F-533F4846870F}" destId="{851A7A1A-E07C-294C-8025-5C9FB7E54637}" srcOrd="1" destOrd="0" presId="urn:microsoft.com/office/officeart/2008/layout/LinedList"/>
    <dgm:cxn modelId="{7C8B62DD-98A1-E647-8BD3-1A5E46854C89}" type="presParOf" srcId="{2539D1F4-0DDD-3248-916E-8181C2A8A1B4}" destId="{13B62343-9858-0043-B60B-1AD57D627449}" srcOrd="12" destOrd="0" presId="urn:microsoft.com/office/officeart/2008/layout/LinedList"/>
    <dgm:cxn modelId="{BD5385DF-8247-0B4E-AF06-0ACD755DEA96}" type="presParOf" srcId="{2539D1F4-0DDD-3248-916E-8181C2A8A1B4}" destId="{30C1B58C-5E23-CC4B-BECB-5E110E950ABA}" srcOrd="13" destOrd="0" presId="urn:microsoft.com/office/officeart/2008/layout/LinedList"/>
    <dgm:cxn modelId="{3FEA0B3D-1471-9B4C-BE7F-0ADEA15B91A3}" type="presParOf" srcId="{30C1B58C-5E23-CC4B-BECB-5E110E950ABA}" destId="{39D8C757-756B-C04E-BF4E-A1A0049F4658}" srcOrd="0" destOrd="0" presId="urn:microsoft.com/office/officeart/2008/layout/LinedList"/>
    <dgm:cxn modelId="{39A9A91B-84F0-EB46-BC32-8777C8B64050}" type="presParOf" srcId="{30C1B58C-5E23-CC4B-BECB-5E110E950ABA}" destId="{0BFBA7FC-7E10-9F47-93AE-80863F3C9C2F}" srcOrd="1" destOrd="0" presId="urn:microsoft.com/office/officeart/2008/layout/LinedList"/>
    <dgm:cxn modelId="{A7161C55-5051-0A4E-A31B-B0CCD7CAAF11}" type="presParOf" srcId="{2539D1F4-0DDD-3248-916E-8181C2A8A1B4}" destId="{2903355D-5676-DF44-ABD8-91ABC2822ECD}" srcOrd="14" destOrd="0" presId="urn:microsoft.com/office/officeart/2008/layout/LinedList"/>
    <dgm:cxn modelId="{24A3E53D-C976-4943-8144-E418FB75BBE6}" type="presParOf" srcId="{2539D1F4-0DDD-3248-916E-8181C2A8A1B4}" destId="{066CFE1D-BA9E-C54A-BF36-6977BCD70854}" srcOrd="15" destOrd="0" presId="urn:microsoft.com/office/officeart/2008/layout/LinedList"/>
    <dgm:cxn modelId="{4B2FC0EA-18CA-9641-866F-55CAD682B088}" type="presParOf" srcId="{066CFE1D-BA9E-C54A-BF36-6977BCD70854}" destId="{70A5AB27-294F-C74C-BEE7-9160A0A2952A}" srcOrd="0" destOrd="0" presId="urn:microsoft.com/office/officeart/2008/layout/LinedList"/>
    <dgm:cxn modelId="{72E129DB-B7D9-6144-8918-B65179694D36}" type="presParOf" srcId="{066CFE1D-BA9E-C54A-BF36-6977BCD70854}" destId="{1B9FFA29-0E65-C448-8B28-58B1FB219E92}" srcOrd="1" destOrd="0" presId="urn:microsoft.com/office/officeart/2008/layout/LinedList"/>
    <dgm:cxn modelId="{65C25E89-17EA-004F-9B07-55A1CC24A3EB}" type="presParOf" srcId="{2539D1F4-0DDD-3248-916E-8181C2A8A1B4}" destId="{BF1EC7B2-2C44-594B-9F52-4A041C5413B4}" srcOrd="16" destOrd="0" presId="urn:microsoft.com/office/officeart/2008/layout/LinedList"/>
    <dgm:cxn modelId="{9F5C5BA6-35C9-E347-85A5-2CA73269437D}" type="presParOf" srcId="{2539D1F4-0DDD-3248-916E-8181C2A8A1B4}" destId="{B1464074-BDE2-AB4D-8BFC-66CEFD9DA11A}" srcOrd="17" destOrd="0" presId="urn:microsoft.com/office/officeart/2008/layout/LinedList"/>
    <dgm:cxn modelId="{D76887A4-0C04-6444-91C5-BEA7454BEDE5}" type="presParOf" srcId="{B1464074-BDE2-AB4D-8BFC-66CEFD9DA11A}" destId="{8468E41E-5B20-8647-BA53-48F6C5F8B8B7}" srcOrd="0" destOrd="0" presId="urn:microsoft.com/office/officeart/2008/layout/LinedList"/>
    <dgm:cxn modelId="{C7258EF0-A163-8F40-BF5C-06C6FBEE8883}" type="presParOf" srcId="{B1464074-BDE2-AB4D-8BFC-66CEFD9DA11A}" destId="{23C3B503-5321-484A-A3B7-BDD2BA0B7AB3}" srcOrd="1" destOrd="0" presId="urn:microsoft.com/office/officeart/2008/layout/LinedList"/>
    <dgm:cxn modelId="{7B34629C-9EDD-3042-98CF-05ED01F93C0F}" type="presParOf" srcId="{2539D1F4-0DDD-3248-916E-8181C2A8A1B4}" destId="{7337D0B2-5AAA-E64C-8253-F4EC9F0A4936}" srcOrd="18" destOrd="0" presId="urn:microsoft.com/office/officeart/2008/layout/LinedList"/>
    <dgm:cxn modelId="{13676328-F746-264F-B5F9-472A320B066C}" type="presParOf" srcId="{2539D1F4-0DDD-3248-916E-8181C2A8A1B4}" destId="{7B1F0496-0764-6A4A-8B05-00E37576ABA9}" srcOrd="19" destOrd="0" presId="urn:microsoft.com/office/officeart/2008/layout/LinedList"/>
    <dgm:cxn modelId="{BFFBFA38-6A3E-FA4E-8BBC-11B6E7F343EB}" type="presParOf" srcId="{7B1F0496-0764-6A4A-8B05-00E37576ABA9}" destId="{16D0831D-40DE-AB42-BD1D-748A95B21505}" srcOrd="0" destOrd="0" presId="urn:microsoft.com/office/officeart/2008/layout/LinedList"/>
    <dgm:cxn modelId="{706F3931-6E73-0246-85E7-25A19615FCCB}" type="presParOf" srcId="{7B1F0496-0764-6A4A-8B05-00E37576ABA9}" destId="{7568A2BC-A5B6-7E41-92AB-DE1BD9033E3A}" srcOrd="1" destOrd="0" presId="urn:microsoft.com/office/officeart/2008/layout/LinedList"/>
    <dgm:cxn modelId="{080FAA31-27BF-F843-9B52-137173B3149E}" type="presParOf" srcId="{2539D1F4-0DDD-3248-916E-8181C2A8A1B4}" destId="{A2EFC8E5-1967-DE45-917F-10EDC2226BAE}" srcOrd="20" destOrd="0" presId="urn:microsoft.com/office/officeart/2008/layout/LinedList"/>
    <dgm:cxn modelId="{C3531490-387C-E740-AB6E-6307BE073139}" type="presParOf" srcId="{2539D1F4-0DDD-3248-916E-8181C2A8A1B4}" destId="{7E28E447-F915-0F46-87CD-3EF5899FA897}" srcOrd="21" destOrd="0" presId="urn:microsoft.com/office/officeart/2008/layout/LinedList"/>
    <dgm:cxn modelId="{B564D764-0BAB-5D44-BD15-17206982A6B3}" type="presParOf" srcId="{7E28E447-F915-0F46-87CD-3EF5899FA897}" destId="{E2487ABA-B2D9-D04B-8EB5-EED3570DEA87}" srcOrd="0" destOrd="0" presId="urn:microsoft.com/office/officeart/2008/layout/LinedList"/>
    <dgm:cxn modelId="{3DBCC558-DC95-BE47-AA4F-F48A0E16DFC1}" type="presParOf" srcId="{7E28E447-F915-0F46-87CD-3EF5899FA897}" destId="{630D678F-6CE3-9B4F-9749-1A09930DB0CB}" srcOrd="1" destOrd="0" presId="urn:microsoft.com/office/officeart/2008/layout/LinedList"/>
    <dgm:cxn modelId="{8EEF244F-A336-D04E-9512-01A2BDFF4FBA}" type="presParOf" srcId="{2539D1F4-0DDD-3248-916E-8181C2A8A1B4}" destId="{99347A60-B7D5-D545-BD04-C965AC079CC3}" srcOrd="22" destOrd="0" presId="urn:microsoft.com/office/officeart/2008/layout/LinedList"/>
    <dgm:cxn modelId="{604A20FC-0CB9-E046-AC58-F3DA20DE26A8}" type="presParOf" srcId="{2539D1F4-0DDD-3248-916E-8181C2A8A1B4}" destId="{1B3DEEA5-A387-D849-97D9-A3D8C8E3B566}" srcOrd="23" destOrd="0" presId="urn:microsoft.com/office/officeart/2008/layout/LinedList"/>
    <dgm:cxn modelId="{EC9F6829-957E-6B4F-BE84-04BC33618643}" type="presParOf" srcId="{1B3DEEA5-A387-D849-97D9-A3D8C8E3B566}" destId="{A9FCBD91-693A-5540-BA15-B398F6DDA2E5}" srcOrd="0" destOrd="0" presId="urn:microsoft.com/office/officeart/2008/layout/LinedList"/>
    <dgm:cxn modelId="{C9F8C585-0E2F-0B4E-A275-78B2E8F6718E}" type="presParOf" srcId="{1B3DEEA5-A387-D849-97D9-A3D8C8E3B566}" destId="{64C1B682-C259-8B41-97B0-D8B5DCA3F102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8B4AA1C-D16F-4365-8AC8-7F86B5DC67A6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18AC5251-9106-4E86-95E7-DFE9CF1D2AED}">
      <dgm:prSet custT="1"/>
      <dgm:spPr/>
      <dgm:t>
        <a:bodyPr/>
        <a:lstStyle/>
        <a:p>
          <a:r>
            <a:rPr lang="es-ES_tradnl" sz="2000" dirty="0">
              <a:solidFill>
                <a:schemeClr val="tx1"/>
              </a:solidFill>
            </a:rPr>
            <a:t>De las lenguas </a:t>
          </a:r>
          <a:r>
            <a:rPr lang="es-ES_tradnl" sz="2000" dirty="0" err="1">
              <a:solidFill>
                <a:schemeClr val="tx1"/>
              </a:solidFill>
            </a:rPr>
            <a:t>prelatinas</a:t>
          </a:r>
          <a:r>
            <a:rPr lang="es-ES_tradnl" sz="2000" dirty="0">
              <a:solidFill>
                <a:schemeClr val="tx1"/>
              </a:solidFill>
            </a:rPr>
            <a:t> sólo sobrevive el vasco</a:t>
          </a:r>
          <a:endParaRPr lang="en-US" sz="2000" dirty="0">
            <a:solidFill>
              <a:schemeClr val="tx1"/>
            </a:solidFill>
          </a:endParaRPr>
        </a:p>
      </dgm:t>
    </dgm:pt>
    <dgm:pt modelId="{C735F31C-21F2-4040-B158-5ADFE5C71D87}" type="parTrans" cxnId="{F412AC02-39DA-4F28-ACEC-7F7B7063432E}">
      <dgm:prSet/>
      <dgm:spPr/>
      <dgm:t>
        <a:bodyPr/>
        <a:lstStyle/>
        <a:p>
          <a:endParaRPr lang="en-US"/>
        </a:p>
      </dgm:t>
    </dgm:pt>
    <dgm:pt modelId="{936EFBE4-AB3A-4ED0-BEF2-D5BC3DFE8489}" type="sibTrans" cxnId="{F412AC02-39DA-4F28-ACEC-7F7B7063432E}">
      <dgm:prSet/>
      <dgm:spPr/>
      <dgm:t>
        <a:bodyPr/>
        <a:lstStyle/>
        <a:p>
          <a:endParaRPr lang="en-US"/>
        </a:p>
      </dgm:t>
    </dgm:pt>
    <dgm:pt modelId="{6E0C1E64-A594-4162-B1AD-A32E28B265B3}">
      <dgm:prSet custT="1"/>
      <dgm:spPr/>
      <dgm:t>
        <a:bodyPr/>
        <a:lstStyle/>
        <a:p>
          <a:r>
            <a:rPr lang="es-ES_tradnl" sz="2000" dirty="0">
              <a:solidFill>
                <a:schemeClr val="tx1"/>
              </a:solidFill>
            </a:rPr>
            <a:t>El latín fue diferenciándose regionalmente: </a:t>
          </a:r>
          <a:endParaRPr lang="en-US" sz="2000" dirty="0">
            <a:solidFill>
              <a:schemeClr val="tx1"/>
            </a:solidFill>
          </a:endParaRPr>
        </a:p>
      </dgm:t>
    </dgm:pt>
    <dgm:pt modelId="{BB579EB3-06ED-4C9C-868C-C9789C4CBAD7}" type="parTrans" cxnId="{CB0AF9E3-4C00-43A2-B99C-EEEE5E5B8278}">
      <dgm:prSet/>
      <dgm:spPr/>
      <dgm:t>
        <a:bodyPr/>
        <a:lstStyle/>
        <a:p>
          <a:endParaRPr lang="en-US"/>
        </a:p>
      </dgm:t>
    </dgm:pt>
    <dgm:pt modelId="{F1DDD11D-78C6-4E5D-A716-9C29520C236B}" type="sibTrans" cxnId="{CB0AF9E3-4C00-43A2-B99C-EEEE5E5B8278}">
      <dgm:prSet/>
      <dgm:spPr/>
      <dgm:t>
        <a:bodyPr/>
        <a:lstStyle/>
        <a:p>
          <a:endParaRPr lang="en-US"/>
        </a:p>
      </dgm:t>
    </dgm:pt>
    <dgm:pt modelId="{513E41DC-00FE-40BA-8895-F093073F8E2C}">
      <dgm:prSet custT="1"/>
      <dgm:spPr/>
      <dgm:t>
        <a:bodyPr/>
        <a:lstStyle/>
        <a:p>
          <a:pPr>
            <a:spcAft>
              <a:spcPct val="20000"/>
            </a:spcAft>
          </a:pPr>
          <a:r>
            <a:rPr lang="es-ES_tradnl" sz="1600" dirty="0"/>
            <a:t>gran extensión geográfica</a:t>
          </a:r>
          <a:endParaRPr lang="en-US" sz="1600" dirty="0"/>
        </a:p>
      </dgm:t>
    </dgm:pt>
    <dgm:pt modelId="{B6735C7A-0335-462B-82DA-F328AF2EE758}" type="parTrans" cxnId="{D9E4D1DD-F5BB-4E6B-A91F-3F1BD065A91B}">
      <dgm:prSet/>
      <dgm:spPr/>
      <dgm:t>
        <a:bodyPr/>
        <a:lstStyle/>
        <a:p>
          <a:endParaRPr lang="en-US"/>
        </a:p>
      </dgm:t>
    </dgm:pt>
    <dgm:pt modelId="{628BA0B1-FC21-4FC7-BA87-1B53D87424AC}" type="sibTrans" cxnId="{D9E4D1DD-F5BB-4E6B-A91F-3F1BD065A91B}">
      <dgm:prSet/>
      <dgm:spPr/>
      <dgm:t>
        <a:bodyPr/>
        <a:lstStyle/>
        <a:p>
          <a:endParaRPr lang="en-US"/>
        </a:p>
      </dgm:t>
    </dgm:pt>
    <dgm:pt modelId="{557917D7-B5B7-4068-8635-A2C26729946B}">
      <dgm:prSet custT="1"/>
      <dgm:spPr/>
      <dgm:t>
        <a:bodyPr/>
        <a:lstStyle/>
        <a:p>
          <a:pPr>
            <a:spcAft>
              <a:spcPct val="20000"/>
            </a:spcAft>
          </a:pPr>
          <a:r>
            <a:rPr lang="es-ES_tradnl" sz="1600" dirty="0"/>
            <a:t>caída del Imperio Romano</a:t>
          </a:r>
          <a:endParaRPr lang="en-US" sz="1600" dirty="0"/>
        </a:p>
      </dgm:t>
    </dgm:pt>
    <dgm:pt modelId="{FB469B81-5337-4B8F-909A-C6E475A13D63}" type="parTrans" cxnId="{AF7A5EC6-DE43-4AF2-AF66-E91810808EFB}">
      <dgm:prSet/>
      <dgm:spPr/>
      <dgm:t>
        <a:bodyPr/>
        <a:lstStyle/>
        <a:p>
          <a:endParaRPr lang="en-US"/>
        </a:p>
      </dgm:t>
    </dgm:pt>
    <dgm:pt modelId="{BA09D5EE-D0E8-48DE-877B-3F3399A819F0}" type="sibTrans" cxnId="{AF7A5EC6-DE43-4AF2-AF66-E91810808EFB}">
      <dgm:prSet/>
      <dgm:spPr/>
      <dgm:t>
        <a:bodyPr/>
        <a:lstStyle/>
        <a:p>
          <a:endParaRPr lang="en-US"/>
        </a:p>
      </dgm:t>
    </dgm:pt>
    <dgm:pt modelId="{F72AE48B-E60A-4956-9579-C39974357E4A}">
      <dgm:prSet custT="1"/>
      <dgm:spPr/>
      <dgm:t>
        <a:bodyPr/>
        <a:lstStyle/>
        <a:p>
          <a:pPr>
            <a:spcAft>
              <a:spcPct val="20000"/>
            </a:spcAft>
          </a:pPr>
          <a:r>
            <a:rPr lang="es-ES_tradnl" sz="1600" dirty="0"/>
            <a:t>contacto con idiomas locales</a:t>
          </a:r>
          <a:endParaRPr lang="en-US" sz="1600" dirty="0"/>
        </a:p>
      </dgm:t>
    </dgm:pt>
    <dgm:pt modelId="{2F8F0FCF-7334-436F-AFE3-D8D2E503B8A7}" type="parTrans" cxnId="{2C206FB2-0CE8-4628-9BDF-E459B638F58B}">
      <dgm:prSet/>
      <dgm:spPr/>
      <dgm:t>
        <a:bodyPr/>
        <a:lstStyle/>
        <a:p>
          <a:endParaRPr lang="en-US"/>
        </a:p>
      </dgm:t>
    </dgm:pt>
    <dgm:pt modelId="{8D0E9D04-62CF-4AD3-A50D-3F66722C9226}" type="sibTrans" cxnId="{2C206FB2-0CE8-4628-9BDF-E459B638F58B}">
      <dgm:prSet/>
      <dgm:spPr/>
      <dgm:t>
        <a:bodyPr/>
        <a:lstStyle/>
        <a:p>
          <a:endParaRPr lang="en-US"/>
        </a:p>
      </dgm:t>
    </dgm:pt>
    <dgm:pt modelId="{EB87E4ED-B37E-4B3D-BDCB-4C8A76EE514C}">
      <dgm:prSet custT="1"/>
      <dgm:spPr/>
      <dgm:t>
        <a:bodyPr/>
        <a:lstStyle/>
        <a:p>
          <a:pPr>
            <a:spcAft>
              <a:spcPts val="200"/>
            </a:spcAft>
          </a:pPr>
          <a:r>
            <a:rPr lang="es-ES_tradnl" sz="1600" dirty="0"/>
            <a:t>creación de los reinos cristianos</a:t>
          </a:r>
          <a:endParaRPr lang="en-US" sz="1600" dirty="0"/>
        </a:p>
      </dgm:t>
    </dgm:pt>
    <dgm:pt modelId="{98B1DDB8-62EB-4A69-8863-FEC8CEA72502}" type="parTrans" cxnId="{B2D961AA-EE43-4CC1-95F0-8AF06030A40D}">
      <dgm:prSet/>
      <dgm:spPr/>
      <dgm:t>
        <a:bodyPr/>
        <a:lstStyle/>
        <a:p>
          <a:endParaRPr lang="en-US"/>
        </a:p>
      </dgm:t>
    </dgm:pt>
    <dgm:pt modelId="{0C3B2C00-B4DB-408F-9324-FDA9AA3B0420}" type="sibTrans" cxnId="{B2D961AA-EE43-4CC1-95F0-8AF06030A40D}">
      <dgm:prSet/>
      <dgm:spPr/>
      <dgm:t>
        <a:bodyPr/>
        <a:lstStyle/>
        <a:p>
          <a:endParaRPr lang="en-US"/>
        </a:p>
      </dgm:t>
    </dgm:pt>
    <dgm:pt modelId="{9A20D095-7284-4200-9D6B-EB2C66A711F2}">
      <dgm:prSet custT="1"/>
      <dgm:spPr/>
      <dgm:t>
        <a:bodyPr/>
        <a:lstStyle/>
        <a:p>
          <a:r>
            <a:rPr lang="es-ES_tradnl" sz="2000" dirty="0">
              <a:solidFill>
                <a:schemeClr val="tx1"/>
              </a:solidFill>
            </a:rPr>
            <a:t>Siglo V: llegada de pueblos germánicos, caída del Imperio Romano de occidente</a:t>
          </a:r>
          <a:endParaRPr lang="en-US" sz="2000" dirty="0">
            <a:solidFill>
              <a:schemeClr val="tx1"/>
            </a:solidFill>
          </a:endParaRPr>
        </a:p>
      </dgm:t>
    </dgm:pt>
    <dgm:pt modelId="{106DD6F6-E0E2-4DD4-A1B2-F76F1F1B0F06}" type="parTrans" cxnId="{DA9AB025-64A3-4A7D-943B-9295E6CB549B}">
      <dgm:prSet/>
      <dgm:spPr/>
      <dgm:t>
        <a:bodyPr/>
        <a:lstStyle/>
        <a:p>
          <a:endParaRPr lang="en-US"/>
        </a:p>
      </dgm:t>
    </dgm:pt>
    <dgm:pt modelId="{9C2B9624-63A4-4C62-B872-BE765DE0A715}" type="sibTrans" cxnId="{DA9AB025-64A3-4A7D-943B-9295E6CB549B}">
      <dgm:prSet/>
      <dgm:spPr/>
      <dgm:t>
        <a:bodyPr/>
        <a:lstStyle/>
        <a:p>
          <a:endParaRPr lang="en-US"/>
        </a:p>
      </dgm:t>
    </dgm:pt>
    <dgm:pt modelId="{5A8F092B-83A2-4F79-88D4-28236601CCB6}">
      <dgm:prSet custT="1"/>
      <dgm:spPr/>
      <dgm:t>
        <a:bodyPr/>
        <a:lstStyle/>
        <a:p>
          <a:r>
            <a:rPr lang="es-ES_tradnl" sz="2000" dirty="0">
              <a:solidFill>
                <a:schemeClr val="tx1"/>
              </a:solidFill>
            </a:rPr>
            <a:t>Siglo VIII (711): invasión árabe</a:t>
          </a:r>
          <a:endParaRPr lang="en-US" sz="2000" dirty="0">
            <a:solidFill>
              <a:schemeClr val="tx1"/>
            </a:solidFill>
          </a:endParaRPr>
        </a:p>
      </dgm:t>
    </dgm:pt>
    <dgm:pt modelId="{613516D8-BDE8-4F4D-B7B5-05DC8BEFDFC9}" type="parTrans" cxnId="{A1575D95-35CB-41EC-905E-54BF290628F2}">
      <dgm:prSet/>
      <dgm:spPr/>
      <dgm:t>
        <a:bodyPr/>
        <a:lstStyle/>
        <a:p>
          <a:endParaRPr lang="en-US"/>
        </a:p>
      </dgm:t>
    </dgm:pt>
    <dgm:pt modelId="{60136450-BCF3-4C61-B2E4-ACA56E13E1CF}" type="sibTrans" cxnId="{A1575D95-35CB-41EC-905E-54BF290628F2}">
      <dgm:prSet/>
      <dgm:spPr/>
      <dgm:t>
        <a:bodyPr/>
        <a:lstStyle/>
        <a:p>
          <a:endParaRPr lang="en-US"/>
        </a:p>
      </dgm:t>
    </dgm:pt>
    <dgm:pt modelId="{4182F8A0-EA52-7346-B85A-979383D7117C}">
      <dgm:prSet custT="1"/>
      <dgm:spPr/>
      <dgm:t>
        <a:bodyPr/>
        <a:lstStyle/>
        <a:p>
          <a:pPr>
            <a:spcAft>
              <a:spcPct val="20000"/>
            </a:spcAft>
          </a:pPr>
          <a:r>
            <a:rPr lang="en-US" sz="1600" dirty="0"/>
            <a:t>largo </a:t>
          </a:r>
          <a:r>
            <a:rPr lang="en-US" sz="1600" dirty="0" err="1"/>
            <a:t>período</a:t>
          </a:r>
          <a:r>
            <a:rPr lang="en-US" sz="1600" dirty="0"/>
            <a:t> de </a:t>
          </a:r>
          <a:r>
            <a:rPr lang="en-US" sz="1600" dirty="0" err="1"/>
            <a:t>bilingüismo</a:t>
          </a:r>
          <a:endParaRPr lang="en-US" sz="1600" dirty="0"/>
        </a:p>
      </dgm:t>
    </dgm:pt>
    <dgm:pt modelId="{07AE4CAB-7375-DC4B-884C-834E8D6F072D}" type="parTrans" cxnId="{0CC55437-E77D-5B45-9C5B-53004259FA6D}">
      <dgm:prSet/>
      <dgm:spPr/>
      <dgm:t>
        <a:bodyPr/>
        <a:lstStyle/>
        <a:p>
          <a:endParaRPr lang="en-US"/>
        </a:p>
      </dgm:t>
    </dgm:pt>
    <dgm:pt modelId="{58F77B83-6CBD-F045-A17C-6CAE2F12B776}" type="sibTrans" cxnId="{0CC55437-E77D-5B45-9C5B-53004259FA6D}">
      <dgm:prSet/>
      <dgm:spPr/>
      <dgm:t>
        <a:bodyPr/>
        <a:lstStyle/>
        <a:p>
          <a:endParaRPr lang="en-US"/>
        </a:p>
      </dgm:t>
    </dgm:pt>
    <dgm:pt modelId="{9A4A38EA-3119-7A43-B372-F802ED29F4F6}">
      <dgm:prSet custT="1"/>
      <dgm:spPr/>
      <dgm:t>
        <a:bodyPr/>
        <a:lstStyle/>
        <a:p>
          <a:r>
            <a:rPr lang="en-US" sz="2000" dirty="0">
              <a:solidFill>
                <a:schemeClr val="tx1"/>
              </a:solidFill>
            </a:rPr>
            <a:t>Las lenguas </a:t>
          </a:r>
          <a:r>
            <a:rPr lang="en-US" sz="2000" dirty="0" err="1">
              <a:solidFill>
                <a:schemeClr val="tx1"/>
              </a:solidFill>
            </a:rPr>
            <a:t>románicas</a:t>
          </a:r>
          <a:r>
            <a:rPr lang="en-US" sz="2000" dirty="0">
              <a:solidFill>
                <a:schemeClr val="tx1"/>
              </a:solidFill>
            </a:rPr>
            <a:t> se </a:t>
          </a:r>
          <a:r>
            <a:rPr lang="en-US" sz="2000" dirty="0" err="1">
              <a:solidFill>
                <a:schemeClr val="tx1"/>
              </a:solidFill>
            </a:rPr>
            <a:t>formaron</a:t>
          </a:r>
          <a:r>
            <a:rPr lang="en-US" sz="2000" dirty="0">
              <a:solidFill>
                <a:schemeClr val="tx1"/>
              </a:solidFill>
            </a:rPr>
            <a:t> a </a:t>
          </a:r>
          <a:r>
            <a:rPr lang="en-US" sz="2000" dirty="0" err="1">
              <a:solidFill>
                <a:schemeClr val="tx1"/>
              </a:solidFill>
            </a:rPr>
            <a:t>partir</a:t>
          </a:r>
          <a:r>
            <a:rPr lang="en-US" sz="2000" dirty="0">
              <a:solidFill>
                <a:schemeClr val="tx1"/>
              </a:solidFill>
            </a:rPr>
            <a:t> del </a:t>
          </a:r>
          <a:r>
            <a:rPr lang="en-US" sz="2000" dirty="0" err="1">
              <a:solidFill>
                <a:schemeClr val="tx1"/>
              </a:solidFill>
            </a:rPr>
            <a:t>latín</a:t>
          </a:r>
          <a:r>
            <a:rPr lang="en-US" sz="2000" dirty="0">
              <a:solidFill>
                <a:schemeClr val="tx1"/>
              </a:solidFill>
            </a:rPr>
            <a:t> </a:t>
          </a:r>
          <a:r>
            <a:rPr lang="en-US" sz="2000" i="1" dirty="0">
              <a:solidFill>
                <a:schemeClr val="tx1"/>
              </a:solidFill>
            </a:rPr>
            <a:t>vulgar</a:t>
          </a:r>
        </a:p>
      </dgm:t>
    </dgm:pt>
    <dgm:pt modelId="{7CBD46E8-57C9-904D-A732-5586A0F9C762}" type="parTrans" cxnId="{AE38D16D-04FB-9D42-87C3-5FA0F64B124E}">
      <dgm:prSet/>
      <dgm:spPr/>
      <dgm:t>
        <a:bodyPr/>
        <a:lstStyle/>
        <a:p>
          <a:endParaRPr lang="en-US"/>
        </a:p>
      </dgm:t>
    </dgm:pt>
    <dgm:pt modelId="{B1CF8D7C-7CED-874D-9384-6C0BE1416E17}" type="sibTrans" cxnId="{AE38D16D-04FB-9D42-87C3-5FA0F64B124E}">
      <dgm:prSet/>
      <dgm:spPr/>
      <dgm:t>
        <a:bodyPr/>
        <a:lstStyle/>
        <a:p>
          <a:endParaRPr lang="en-US"/>
        </a:p>
      </dgm:t>
    </dgm:pt>
    <dgm:pt modelId="{F6C63D36-8E3D-BF46-A9BC-F18BB7CF159E}">
      <dgm:prSet custT="1"/>
      <dgm:spPr/>
      <dgm:t>
        <a:bodyPr/>
        <a:lstStyle/>
        <a:p>
          <a:pPr>
            <a:spcAft>
              <a:spcPct val="20000"/>
            </a:spcAft>
          </a:pPr>
          <a:r>
            <a:rPr lang="es-ES_tradnl" sz="1600" dirty="0"/>
            <a:t>múltiples variedades sociales del latín</a:t>
          </a:r>
          <a:endParaRPr lang="en-US" sz="1600" dirty="0"/>
        </a:p>
      </dgm:t>
    </dgm:pt>
    <dgm:pt modelId="{4E4D1E50-0DBB-E44F-A0CC-6ED6CDD7CE7E}" type="parTrans" cxnId="{FDFF9E60-6940-8145-998C-6D991DB1E593}">
      <dgm:prSet/>
      <dgm:spPr/>
      <dgm:t>
        <a:bodyPr/>
        <a:lstStyle/>
        <a:p>
          <a:endParaRPr lang="en-US"/>
        </a:p>
      </dgm:t>
    </dgm:pt>
    <dgm:pt modelId="{A14ED9C8-900E-3641-A05F-8F1F4086B531}" type="sibTrans" cxnId="{FDFF9E60-6940-8145-998C-6D991DB1E593}">
      <dgm:prSet/>
      <dgm:spPr/>
      <dgm:t>
        <a:bodyPr/>
        <a:lstStyle/>
        <a:p>
          <a:endParaRPr lang="en-US"/>
        </a:p>
      </dgm:t>
    </dgm:pt>
    <dgm:pt modelId="{9B51274C-D667-F949-9D3F-3FC51673D488}" type="pres">
      <dgm:prSet presAssocID="{F8B4AA1C-D16F-4365-8AC8-7F86B5DC67A6}" presName="linear" presStyleCnt="0">
        <dgm:presLayoutVars>
          <dgm:animLvl val="lvl"/>
          <dgm:resizeHandles val="exact"/>
        </dgm:presLayoutVars>
      </dgm:prSet>
      <dgm:spPr/>
    </dgm:pt>
    <dgm:pt modelId="{BC6A3A34-177D-E646-AEFD-02E2F5169660}" type="pres">
      <dgm:prSet presAssocID="{18AC5251-9106-4E86-95E7-DFE9CF1D2AED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8F815617-301A-C742-AB4A-18D3DC19BA1D}" type="pres">
      <dgm:prSet presAssocID="{936EFBE4-AB3A-4ED0-BEF2-D5BC3DFE8489}" presName="spacer" presStyleCnt="0"/>
      <dgm:spPr/>
    </dgm:pt>
    <dgm:pt modelId="{7225908D-018B-C843-99B3-883CA7E03EAB}" type="pres">
      <dgm:prSet presAssocID="{6E0C1E64-A594-4162-B1AD-A32E28B265B3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7BF70623-345D-634F-B2AE-F072CA39E6A6}" type="pres">
      <dgm:prSet presAssocID="{6E0C1E64-A594-4162-B1AD-A32E28B265B3}" presName="childText" presStyleLbl="revTx" presStyleIdx="0" presStyleCnt="1" custScaleY="86289">
        <dgm:presLayoutVars>
          <dgm:bulletEnabled val="1"/>
        </dgm:presLayoutVars>
      </dgm:prSet>
      <dgm:spPr/>
    </dgm:pt>
    <dgm:pt modelId="{59170123-8624-454F-8F63-75D9C6036232}" type="pres">
      <dgm:prSet presAssocID="{9A4A38EA-3119-7A43-B372-F802ED29F4F6}" presName="parentText" presStyleLbl="node1" presStyleIdx="2" presStyleCnt="5" custScaleY="46898" custLinFactY="18717" custLinFactNeighborX="449" custLinFactNeighborY="100000">
        <dgm:presLayoutVars>
          <dgm:chMax val="0"/>
          <dgm:bulletEnabled val="1"/>
        </dgm:presLayoutVars>
      </dgm:prSet>
      <dgm:spPr/>
    </dgm:pt>
    <dgm:pt modelId="{F4914ADD-FBB8-B748-91F1-35DA58BEE203}" type="pres">
      <dgm:prSet presAssocID="{B1CF8D7C-7CED-874D-9384-6C0BE1416E17}" presName="spacer" presStyleCnt="0"/>
      <dgm:spPr/>
    </dgm:pt>
    <dgm:pt modelId="{02ECB4F6-DC42-9247-A6AE-B2037F66F72D}" type="pres">
      <dgm:prSet presAssocID="{9A20D095-7284-4200-9D6B-EB2C66A711F2}" presName="parentText" presStyleLbl="node1" presStyleIdx="3" presStyleCnt="5" custScaleY="71443" custLinFactY="2323" custLinFactNeighborX="150" custLinFactNeighborY="100000">
        <dgm:presLayoutVars>
          <dgm:chMax val="0"/>
          <dgm:bulletEnabled val="1"/>
        </dgm:presLayoutVars>
      </dgm:prSet>
      <dgm:spPr/>
    </dgm:pt>
    <dgm:pt modelId="{FBC7A727-A226-764F-AE43-141F33155EC5}" type="pres">
      <dgm:prSet presAssocID="{9C2B9624-63A4-4C62-B872-BE765DE0A715}" presName="spacer" presStyleCnt="0"/>
      <dgm:spPr/>
    </dgm:pt>
    <dgm:pt modelId="{7207CA03-1DA0-014B-A749-52154D92A4FF}" type="pres">
      <dgm:prSet presAssocID="{5A8F092B-83A2-4F79-88D4-28236601CCB6}" presName="parentText" presStyleLbl="node1" presStyleIdx="4" presStyleCnt="5" custScaleY="38354" custLinFactY="43576" custLinFactNeighborX="-194" custLinFactNeighborY="100000">
        <dgm:presLayoutVars>
          <dgm:chMax val="0"/>
          <dgm:bulletEnabled val="1"/>
        </dgm:presLayoutVars>
      </dgm:prSet>
      <dgm:spPr/>
    </dgm:pt>
  </dgm:ptLst>
  <dgm:cxnLst>
    <dgm:cxn modelId="{27104B01-1D5D-5A4D-8DC6-103B0D23A93D}" type="presOf" srcId="{9A4A38EA-3119-7A43-B372-F802ED29F4F6}" destId="{59170123-8624-454F-8F63-75D9C6036232}" srcOrd="0" destOrd="0" presId="urn:microsoft.com/office/officeart/2005/8/layout/vList2"/>
    <dgm:cxn modelId="{F412AC02-39DA-4F28-ACEC-7F7B7063432E}" srcId="{F8B4AA1C-D16F-4365-8AC8-7F86B5DC67A6}" destId="{18AC5251-9106-4E86-95E7-DFE9CF1D2AED}" srcOrd="0" destOrd="0" parTransId="{C735F31C-21F2-4040-B158-5ADFE5C71D87}" sibTransId="{936EFBE4-AB3A-4ED0-BEF2-D5BC3DFE8489}"/>
    <dgm:cxn modelId="{A3AAE10D-67F9-9943-B976-222E0E39407D}" type="presOf" srcId="{F72AE48B-E60A-4956-9579-C39974357E4A}" destId="{7BF70623-345D-634F-B2AE-F072CA39E6A6}" srcOrd="0" destOrd="4" presId="urn:microsoft.com/office/officeart/2005/8/layout/vList2"/>
    <dgm:cxn modelId="{DA9AB025-64A3-4A7D-943B-9295E6CB549B}" srcId="{F8B4AA1C-D16F-4365-8AC8-7F86B5DC67A6}" destId="{9A20D095-7284-4200-9D6B-EB2C66A711F2}" srcOrd="3" destOrd="0" parTransId="{106DD6F6-E0E2-4DD4-A1B2-F76F1F1B0F06}" sibTransId="{9C2B9624-63A4-4C62-B872-BE765DE0A715}"/>
    <dgm:cxn modelId="{0CC55437-E77D-5B45-9C5B-53004259FA6D}" srcId="{6E0C1E64-A594-4162-B1AD-A32E28B265B3}" destId="{4182F8A0-EA52-7346-B85A-979383D7117C}" srcOrd="2" destOrd="0" parTransId="{07AE4CAB-7375-DC4B-884C-834E8D6F072D}" sibTransId="{58F77B83-6CBD-F045-A17C-6CAE2F12B776}"/>
    <dgm:cxn modelId="{FDFF9E60-6940-8145-998C-6D991DB1E593}" srcId="{6E0C1E64-A594-4162-B1AD-A32E28B265B3}" destId="{F6C63D36-8E3D-BF46-A9BC-F18BB7CF159E}" srcOrd="1" destOrd="0" parTransId="{4E4D1E50-0DBB-E44F-A0CC-6ED6CDD7CE7E}" sibTransId="{A14ED9C8-900E-3641-A05F-8F1F4086B531}"/>
    <dgm:cxn modelId="{B0247847-3CAB-5842-8FDA-90738920C4A8}" type="presOf" srcId="{5A8F092B-83A2-4F79-88D4-28236601CCB6}" destId="{7207CA03-1DA0-014B-A749-52154D92A4FF}" srcOrd="0" destOrd="0" presId="urn:microsoft.com/office/officeart/2005/8/layout/vList2"/>
    <dgm:cxn modelId="{E7A75748-5B4E-6845-B385-B1DC3BC40C90}" type="presOf" srcId="{6E0C1E64-A594-4162-B1AD-A32E28B265B3}" destId="{7225908D-018B-C843-99B3-883CA7E03EAB}" srcOrd="0" destOrd="0" presId="urn:microsoft.com/office/officeart/2005/8/layout/vList2"/>
    <dgm:cxn modelId="{AE38D16D-04FB-9D42-87C3-5FA0F64B124E}" srcId="{F8B4AA1C-D16F-4365-8AC8-7F86B5DC67A6}" destId="{9A4A38EA-3119-7A43-B372-F802ED29F4F6}" srcOrd="2" destOrd="0" parTransId="{7CBD46E8-57C9-904D-A732-5586A0F9C762}" sibTransId="{B1CF8D7C-7CED-874D-9384-6C0BE1416E17}"/>
    <dgm:cxn modelId="{BD362770-8D4F-5D48-B8E4-4128474085D7}" type="presOf" srcId="{EB87E4ED-B37E-4B3D-BDCB-4C8A76EE514C}" destId="{7BF70623-345D-634F-B2AE-F072CA39E6A6}" srcOrd="0" destOrd="5" presId="urn:microsoft.com/office/officeart/2005/8/layout/vList2"/>
    <dgm:cxn modelId="{DE32BE55-9B78-784D-822B-C7201DE0D9B0}" type="presOf" srcId="{513E41DC-00FE-40BA-8895-F093073F8E2C}" destId="{7BF70623-345D-634F-B2AE-F072CA39E6A6}" srcOrd="0" destOrd="0" presId="urn:microsoft.com/office/officeart/2005/8/layout/vList2"/>
    <dgm:cxn modelId="{21909B5A-E7F0-BE4D-A367-8F200A47EBE1}" type="presOf" srcId="{557917D7-B5B7-4068-8635-A2C26729946B}" destId="{7BF70623-345D-634F-B2AE-F072CA39E6A6}" srcOrd="0" destOrd="3" presId="urn:microsoft.com/office/officeart/2005/8/layout/vList2"/>
    <dgm:cxn modelId="{E0DEE88B-26FC-7C45-A4DF-D2214F2AAF29}" type="presOf" srcId="{18AC5251-9106-4E86-95E7-DFE9CF1D2AED}" destId="{BC6A3A34-177D-E646-AEFD-02E2F5169660}" srcOrd="0" destOrd="0" presId="urn:microsoft.com/office/officeart/2005/8/layout/vList2"/>
    <dgm:cxn modelId="{F0E5AE92-C81D-F749-90B9-21CBCCEAF4FA}" type="presOf" srcId="{4182F8A0-EA52-7346-B85A-979383D7117C}" destId="{7BF70623-345D-634F-B2AE-F072CA39E6A6}" srcOrd="0" destOrd="2" presId="urn:microsoft.com/office/officeart/2005/8/layout/vList2"/>
    <dgm:cxn modelId="{26664D93-377D-2B4C-BF87-314174FF3ACB}" type="presOf" srcId="{9A20D095-7284-4200-9D6B-EB2C66A711F2}" destId="{02ECB4F6-DC42-9247-A6AE-B2037F66F72D}" srcOrd="0" destOrd="0" presId="urn:microsoft.com/office/officeart/2005/8/layout/vList2"/>
    <dgm:cxn modelId="{A1575D95-35CB-41EC-905E-54BF290628F2}" srcId="{F8B4AA1C-D16F-4365-8AC8-7F86B5DC67A6}" destId="{5A8F092B-83A2-4F79-88D4-28236601CCB6}" srcOrd="4" destOrd="0" parTransId="{613516D8-BDE8-4F4D-B7B5-05DC8BEFDFC9}" sibTransId="{60136450-BCF3-4C61-B2E4-ACA56E13E1CF}"/>
    <dgm:cxn modelId="{4B874A9A-136B-BB4D-975D-BE5023B9FC80}" type="presOf" srcId="{F6C63D36-8E3D-BF46-A9BC-F18BB7CF159E}" destId="{7BF70623-345D-634F-B2AE-F072CA39E6A6}" srcOrd="0" destOrd="1" presId="urn:microsoft.com/office/officeart/2005/8/layout/vList2"/>
    <dgm:cxn modelId="{27B32FA8-1379-C84B-A6A5-A4104B37084B}" type="presOf" srcId="{F8B4AA1C-D16F-4365-8AC8-7F86B5DC67A6}" destId="{9B51274C-D667-F949-9D3F-3FC51673D488}" srcOrd="0" destOrd="0" presId="urn:microsoft.com/office/officeart/2005/8/layout/vList2"/>
    <dgm:cxn modelId="{B2D961AA-EE43-4CC1-95F0-8AF06030A40D}" srcId="{6E0C1E64-A594-4162-B1AD-A32E28B265B3}" destId="{EB87E4ED-B37E-4B3D-BDCB-4C8A76EE514C}" srcOrd="5" destOrd="0" parTransId="{98B1DDB8-62EB-4A69-8863-FEC8CEA72502}" sibTransId="{0C3B2C00-B4DB-408F-9324-FDA9AA3B0420}"/>
    <dgm:cxn modelId="{2C206FB2-0CE8-4628-9BDF-E459B638F58B}" srcId="{6E0C1E64-A594-4162-B1AD-A32E28B265B3}" destId="{F72AE48B-E60A-4956-9579-C39974357E4A}" srcOrd="4" destOrd="0" parTransId="{2F8F0FCF-7334-436F-AFE3-D8D2E503B8A7}" sibTransId="{8D0E9D04-62CF-4AD3-A50D-3F66722C9226}"/>
    <dgm:cxn modelId="{AF7A5EC6-DE43-4AF2-AF66-E91810808EFB}" srcId="{6E0C1E64-A594-4162-B1AD-A32E28B265B3}" destId="{557917D7-B5B7-4068-8635-A2C26729946B}" srcOrd="3" destOrd="0" parTransId="{FB469B81-5337-4B8F-909A-C6E475A13D63}" sibTransId="{BA09D5EE-D0E8-48DE-877B-3F3399A819F0}"/>
    <dgm:cxn modelId="{D9E4D1DD-F5BB-4E6B-A91F-3F1BD065A91B}" srcId="{6E0C1E64-A594-4162-B1AD-A32E28B265B3}" destId="{513E41DC-00FE-40BA-8895-F093073F8E2C}" srcOrd="0" destOrd="0" parTransId="{B6735C7A-0335-462B-82DA-F328AF2EE758}" sibTransId="{628BA0B1-FC21-4FC7-BA87-1B53D87424AC}"/>
    <dgm:cxn modelId="{CB0AF9E3-4C00-43A2-B99C-EEEE5E5B8278}" srcId="{F8B4AA1C-D16F-4365-8AC8-7F86B5DC67A6}" destId="{6E0C1E64-A594-4162-B1AD-A32E28B265B3}" srcOrd="1" destOrd="0" parTransId="{BB579EB3-06ED-4C9C-868C-C9789C4CBAD7}" sibTransId="{F1DDD11D-78C6-4E5D-A716-9C29520C236B}"/>
    <dgm:cxn modelId="{0258C6EB-A683-AD4B-A42D-EFF47124C495}" type="presParOf" srcId="{9B51274C-D667-F949-9D3F-3FC51673D488}" destId="{BC6A3A34-177D-E646-AEFD-02E2F5169660}" srcOrd="0" destOrd="0" presId="urn:microsoft.com/office/officeart/2005/8/layout/vList2"/>
    <dgm:cxn modelId="{4D23EDFC-8376-5946-9813-395CD55523AB}" type="presParOf" srcId="{9B51274C-D667-F949-9D3F-3FC51673D488}" destId="{8F815617-301A-C742-AB4A-18D3DC19BA1D}" srcOrd="1" destOrd="0" presId="urn:microsoft.com/office/officeart/2005/8/layout/vList2"/>
    <dgm:cxn modelId="{C0A9C2F3-0F18-374F-ACA5-2CA3423A780E}" type="presParOf" srcId="{9B51274C-D667-F949-9D3F-3FC51673D488}" destId="{7225908D-018B-C843-99B3-883CA7E03EAB}" srcOrd="2" destOrd="0" presId="urn:microsoft.com/office/officeart/2005/8/layout/vList2"/>
    <dgm:cxn modelId="{BC3C818B-F0AB-2343-BD31-F0F5D31AECEE}" type="presParOf" srcId="{9B51274C-D667-F949-9D3F-3FC51673D488}" destId="{7BF70623-345D-634F-B2AE-F072CA39E6A6}" srcOrd="3" destOrd="0" presId="urn:microsoft.com/office/officeart/2005/8/layout/vList2"/>
    <dgm:cxn modelId="{21F54F44-3ADC-094E-B61A-D78F003D6EC9}" type="presParOf" srcId="{9B51274C-D667-F949-9D3F-3FC51673D488}" destId="{59170123-8624-454F-8F63-75D9C6036232}" srcOrd="4" destOrd="0" presId="urn:microsoft.com/office/officeart/2005/8/layout/vList2"/>
    <dgm:cxn modelId="{629199CE-CB40-F34F-A245-EB5C38FC8E0E}" type="presParOf" srcId="{9B51274C-D667-F949-9D3F-3FC51673D488}" destId="{F4914ADD-FBB8-B748-91F1-35DA58BEE203}" srcOrd="5" destOrd="0" presId="urn:microsoft.com/office/officeart/2005/8/layout/vList2"/>
    <dgm:cxn modelId="{E998282E-D099-8746-BB3E-142532ECA4FC}" type="presParOf" srcId="{9B51274C-D667-F949-9D3F-3FC51673D488}" destId="{02ECB4F6-DC42-9247-A6AE-B2037F66F72D}" srcOrd="6" destOrd="0" presId="urn:microsoft.com/office/officeart/2005/8/layout/vList2"/>
    <dgm:cxn modelId="{E00D31C6-BDD8-0E4D-AB76-9DA3051BDE63}" type="presParOf" srcId="{9B51274C-D667-F949-9D3F-3FC51673D488}" destId="{FBC7A727-A226-764F-AE43-141F33155EC5}" srcOrd="7" destOrd="0" presId="urn:microsoft.com/office/officeart/2005/8/layout/vList2"/>
    <dgm:cxn modelId="{4F1DE883-249D-1E47-ADCE-033ADAFBD448}" type="presParOf" srcId="{9B51274C-D667-F949-9D3F-3FC51673D488}" destId="{7207CA03-1DA0-014B-A749-52154D92A4FF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4FC6F67-E09C-4530-A4AA-A51411EF5A36}" type="doc">
      <dgm:prSet loTypeId="urn:microsoft.com/office/officeart/2005/8/layout/list1" loCatId="list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0298EDFD-F17E-4DB5-A02D-3159016B3069}">
      <dgm:prSet custT="1"/>
      <dgm:spPr/>
      <dgm:t>
        <a:bodyPr/>
        <a:lstStyle/>
        <a:p>
          <a:r>
            <a:rPr lang="es-ES_tradnl" sz="1800" dirty="0">
              <a:solidFill>
                <a:schemeClr val="tx1"/>
              </a:solidFill>
            </a:rPr>
            <a:t>Tras la invasión musulmana se crean diferentes romances:</a:t>
          </a:r>
          <a:endParaRPr lang="en-US" sz="1800" dirty="0">
            <a:solidFill>
              <a:schemeClr val="tx1"/>
            </a:solidFill>
          </a:endParaRPr>
        </a:p>
      </dgm:t>
    </dgm:pt>
    <dgm:pt modelId="{0E2E144A-CB56-40EE-9922-2F9ED3662429}" type="parTrans" cxnId="{82A62F61-992B-4668-8DBE-E9DA4173458C}">
      <dgm:prSet/>
      <dgm:spPr/>
      <dgm:t>
        <a:bodyPr/>
        <a:lstStyle/>
        <a:p>
          <a:endParaRPr lang="en-US"/>
        </a:p>
      </dgm:t>
    </dgm:pt>
    <dgm:pt modelId="{D4E8AEA7-636E-4A8E-A8C0-CD84C354ABC5}" type="sibTrans" cxnId="{82A62F61-992B-4668-8DBE-E9DA4173458C}">
      <dgm:prSet/>
      <dgm:spPr/>
      <dgm:t>
        <a:bodyPr/>
        <a:lstStyle/>
        <a:p>
          <a:endParaRPr lang="en-US"/>
        </a:p>
      </dgm:t>
    </dgm:pt>
    <dgm:pt modelId="{473DD475-5A06-4671-8DB6-911BB4B50C32}">
      <dgm:prSet custT="1"/>
      <dgm:spPr/>
      <dgm:t>
        <a:bodyPr/>
        <a:lstStyle/>
        <a:p>
          <a:r>
            <a:rPr lang="es-ES_tradnl" sz="1800" dirty="0"/>
            <a:t>Gallego (gallego, portugués): Galicia y O de Asturias, León y Zamora</a:t>
          </a:r>
          <a:endParaRPr lang="en-US" sz="1800" dirty="0"/>
        </a:p>
      </dgm:t>
    </dgm:pt>
    <dgm:pt modelId="{DE1F3BC3-DB1E-44D0-9B8C-CA1A3665D4DB}" type="parTrans" cxnId="{C4C28FE8-9751-40DA-A12F-C1AEA30A5270}">
      <dgm:prSet/>
      <dgm:spPr/>
      <dgm:t>
        <a:bodyPr/>
        <a:lstStyle/>
        <a:p>
          <a:endParaRPr lang="en-US"/>
        </a:p>
      </dgm:t>
    </dgm:pt>
    <dgm:pt modelId="{E20C9C32-FBA0-412C-80AC-237CBC5DDFF4}" type="sibTrans" cxnId="{C4C28FE8-9751-40DA-A12F-C1AEA30A5270}">
      <dgm:prSet/>
      <dgm:spPr/>
      <dgm:t>
        <a:bodyPr/>
        <a:lstStyle/>
        <a:p>
          <a:endParaRPr lang="en-US"/>
        </a:p>
      </dgm:t>
    </dgm:pt>
    <dgm:pt modelId="{F7E3B93E-6BBD-44F0-82FB-B7BE7F08E724}">
      <dgm:prSet custT="1"/>
      <dgm:spPr/>
      <dgm:t>
        <a:bodyPr/>
        <a:lstStyle/>
        <a:p>
          <a:r>
            <a:rPr lang="es-ES_tradnl" sz="1800" dirty="0"/>
            <a:t>Asturleonés (asturiano, mirandés, leonés): Asturias, NE de Portugal, ¿León?</a:t>
          </a:r>
          <a:endParaRPr lang="en-US" sz="1800" dirty="0"/>
        </a:p>
      </dgm:t>
    </dgm:pt>
    <dgm:pt modelId="{7F731E13-775C-4600-9275-78E375E33C99}" type="parTrans" cxnId="{640A32A8-4E12-4CE5-AD57-56B366B9967F}">
      <dgm:prSet/>
      <dgm:spPr/>
      <dgm:t>
        <a:bodyPr/>
        <a:lstStyle/>
        <a:p>
          <a:endParaRPr lang="en-US"/>
        </a:p>
      </dgm:t>
    </dgm:pt>
    <dgm:pt modelId="{24794F48-C521-462F-9E12-8A318E8A43BE}" type="sibTrans" cxnId="{640A32A8-4E12-4CE5-AD57-56B366B9967F}">
      <dgm:prSet/>
      <dgm:spPr/>
      <dgm:t>
        <a:bodyPr/>
        <a:lstStyle/>
        <a:p>
          <a:endParaRPr lang="en-US"/>
        </a:p>
      </dgm:t>
    </dgm:pt>
    <dgm:pt modelId="{65FAD7D2-4F3D-415B-B4E6-CE4DBFF02601}">
      <dgm:prSet custT="1"/>
      <dgm:spPr/>
      <dgm:t>
        <a:bodyPr/>
        <a:lstStyle/>
        <a:p>
          <a:r>
            <a:rPr lang="es-ES_tradnl" sz="1800" dirty="0"/>
            <a:t>Castellano</a:t>
          </a:r>
          <a:endParaRPr lang="en-US" sz="1800" dirty="0"/>
        </a:p>
      </dgm:t>
    </dgm:pt>
    <dgm:pt modelId="{AA0A52B2-65F2-49B3-99E4-595632684E6F}" type="parTrans" cxnId="{09BA3573-5E1A-40A1-8CEF-C11662F5CB28}">
      <dgm:prSet/>
      <dgm:spPr/>
      <dgm:t>
        <a:bodyPr/>
        <a:lstStyle/>
        <a:p>
          <a:endParaRPr lang="en-US"/>
        </a:p>
      </dgm:t>
    </dgm:pt>
    <dgm:pt modelId="{DEC406E3-6D52-449D-8BF2-D302031FB45B}" type="sibTrans" cxnId="{09BA3573-5E1A-40A1-8CEF-C11662F5CB28}">
      <dgm:prSet/>
      <dgm:spPr/>
      <dgm:t>
        <a:bodyPr/>
        <a:lstStyle/>
        <a:p>
          <a:endParaRPr lang="en-US"/>
        </a:p>
      </dgm:t>
    </dgm:pt>
    <dgm:pt modelId="{266FF621-EB28-4825-A985-20B22255E535}">
      <dgm:prSet custT="1"/>
      <dgm:spPr/>
      <dgm:t>
        <a:bodyPr/>
        <a:lstStyle/>
        <a:p>
          <a:r>
            <a:rPr lang="es-ES_tradnl" sz="1800" dirty="0"/>
            <a:t>Navarro (desaparecido)</a:t>
          </a:r>
          <a:endParaRPr lang="en-US" sz="1800" dirty="0"/>
        </a:p>
      </dgm:t>
    </dgm:pt>
    <dgm:pt modelId="{E7835867-80CF-43E8-972F-10365FD66ACA}" type="parTrans" cxnId="{F3572789-F9A6-4C1F-AF48-AC66C3CB43EC}">
      <dgm:prSet/>
      <dgm:spPr/>
      <dgm:t>
        <a:bodyPr/>
        <a:lstStyle/>
        <a:p>
          <a:endParaRPr lang="en-US"/>
        </a:p>
      </dgm:t>
    </dgm:pt>
    <dgm:pt modelId="{9B9285D3-ECFB-44D4-A97B-AB2D62CB04D4}" type="sibTrans" cxnId="{F3572789-F9A6-4C1F-AF48-AC66C3CB43EC}">
      <dgm:prSet/>
      <dgm:spPr/>
      <dgm:t>
        <a:bodyPr/>
        <a:lstStyle/>
        <a:p>
          <a:endParaRPr lang="en-US"/>
        </a:p>
      </dgm:t>
    </dgm:pt>
    <dgm:pt modelId="{D23B1899-888C-4783-B280-4D49CCC02413}">
      <dgm:prSet custT="1"/>
      <dgm:spPr/>
      <dgm:t>
        <a:bodyPr/>
        <a:lstStyle/>
        <a:p>
          <a:r>
            <a:rPr lang="es-ES_tradnl" sz="1800" dirty="0"/>
            <a:t>Aragonés (en peligro de extinción)</a:t>
          </a:r>
          <a:endParaRPr lang="en-US" sz="1800" dirty="0"/>
        </a:p>
      </dgm:t>
    </dgm:pt>
    <dgm:pt modelId="{57E06C81-CA1D-4502-8BAD-8D7538156592}" type="parTrans" cxnId="{6E328EF9-E941-42A3-B897-1F3FC458E3FD}">
      <dgm:prSet/>
      <dgm:spPr/>
      <dgm:t>
        <a:bodyPr/>
        <a:lstStyle/>
        <a:p>
          <a:endParaRPr lang="en-US"/>
        </a:p>
      </dgm:t>
    </dgm:pt>
    <dgm:pt modelId="{BDC033C3-8839-4799-8C49-D24C18DC370D}" type="sibTrans" cxnId="{6E328EF9-E941-42A3-B897-1F3FC458E3FD}">
      <dgm:prSet/>
      <dgm:spPr/>
      <dgm:t>
        <a:bodyPr/>
        <a:lstStyle/>
        <a:p>
          <a:endParaRPr lang="en-US"/>
        </a:p>
      </dgm:t>
    </dgm:pt>
    <dgm:pt modelId="{80B2D0D9-94EA-44EF-86C0-2D36A41A58C8}">
      <dgm:prSet custT="1"/>
      <dgm:spPr/>
      <dgm:t>
        <a:bodyPr/>
        <a:lstStyle/>
        <a:p>
          <a:r>
            <a:rPr lang="es-ES_tradnl" sz="1800" dirty="0"/>
            <a:t>Catalán: Cataluña, Valencia, Islas Baleares</a:t>
          </a:r>
          <a:endParaRPr lang="en-US" sz="1800" dirty="0"/>
        </a:p>
      </dgm:t>
    </dgm:pt>
    <dgm:pt modelId="{F1C0D3DB-D513-4C04-B8A2-CA8C6C74A43A}" type="parTrans" cxnId="{08579C29-AC0E-4039-B886-E262C50E4B89}">
      <dgm:prSet/>
      <dgm:spPr/>
      <dgm:t>
        <a:bodyPr/>
        <a:lstStyle/>
        <a:p>
          <a:endParaRPr lang="en-US"/>
        </a:p>
      </dgm:t>
    </dgm:pt>
    <dgm:pt modelId="{9DC3E10F-9FED-4D18-8D55-432A6258AFA8}" type="sibTrans" cxnId="{08579C29-AC0E-4039-B886-E262C50E4B89}">
      <dgm:prSet/>
      <dgm:spPr/>
      <dgm:t>
        <a:bodyPr/>
        <a:lstStyle/>
        <a:p>
          <a:endParaRPr lang="en-US"/>
        </a:p>
      </dgm:t>
    </dgm:pt>
    <dgm:pt modelId="{9DBC22FF-0E66-40F1-A881-378B52F175D6}">
      <dgm:prSet custT="1"/>
      <dgm:spPr/>
      <dgm:t>
        <a:bodyPr/>
        <a:lstStyle/>
        <a:p>
          <a:r>
            <a:rPr lang="es-ES_tradnl" sz="1800" dirty="0"/>
            <a:t>Mozárabe (desaparecido)</a:t>
          </a:r>
          <a:endParaRPr lang="en-US" sz="1800" dirty="0"/>
        </a:p>
      </dgm:t>
    </dgm:pt>
    <dgm:pt modelId="{B0999257-473D-4A72-8C43-3F6DDD8CB6F8}" type="parTrans" cxnId="{1913729A-1854-4CCF-9F31-607A48B72099}">
      <dgm:prSet/>
      <dgm:spPr/>
      <dgm:t>
        <a:bodyPr/>
        <a:lstStyle/>
        <a:p>
          <a:endParaRPr lang="en-US"/>
        </a:p>
      </dgm:t>
    </dgm:pt>
    <dgm:pt modelId="{3AC97FDB-EAEB-4B38-8A9C-01B31F10CC6F}" type="sibTrans" cxnId="{1913729A-1854-4CCF-9F31-607A48B72099}">
      <dgm:prSet/>
      <dgm:spPr/>
      <dgm:t>
        <a:bodyPr/>
        <a:lstStyle/>
        <a:p>
          <a:endParaRPr lang="en-US"/>
        </a:p>
      </dgm:t>
    </dgm:pt>
    <dgm:pt modelId="{7C6C3146-3BE2-4F62-BF3F-59D606EE8240}">
      <dgm:prSet custT="1"/>
      <dgm:spPr>
        <a:solidFill>
          <a:srgbClr val="9776EA"/>
        </a:solidFill>
      </dgm:spPr>
      <dgm:t>
        <a:bodyPr/>
        <a:lstStyle/>
        <a:p>
          <a:r>
            <a:rPr lang="es-ES_tradnl" sz="1800" dirty="0">
              <a:solidFill>
                <a:schemeClr val="tx1"/>
              </a:solidFill>
            </a:rPr>
            <a:t>La poesía provenzal y los cancioneros gallego-portugueses</a:t>
          </a:r>
          <a:endParaRPr lang="en-US" sz="1800" dirty="0">
            <a:solidFill>
              <a:schemeClr val="tx1"/>
            </a:solidFill>
          </a:endParaRPr>
        </a:p>
      </dgm:t>
    </dgm:pt>
    <dgm:pt modelId="{C5BE1F1A-B2B6-4B99-86C1-01CD0EBC76EE}" type="parTrans" cxnId="{E96605A3-8EAF-4237-AA53-B47539385123}">
      <dgm:prSet/>
      <dgm:spPr/>
      <dgm:t>
        <a:bodyPr/>
        <a:lstStyle/>
        <a:p>
          <a:endParaRPr lang="en-US"/>
        </a:p>
      </dgm:t>
    </dgm:pt>
    <dgm:pt modelId="{11B8ED11-78C1-402C-9707-2061C708C08A}" type="sibTrans" cxnId="{E96605A3-8EAF-4237-AA53-B47539385123}">
      <dgm:prSet/>
      <dgm:spPr/>
      <dgm:t>
        <a:bodyPr/>
        <a:lstStyle/>
        <a:p>
          <a:endParaRPr lang="en-US"/>
        </a:p>
      </dgm:t>
    </dgm:pt>
    <dgm:pt modelId="{3A4538AF-E529-4EC9-BACE-A1615AC8D563}">
      <dgm:prSet custT="1"/>
      <dgm:spPr/>
      <dgm:t>
        <a:bodyPr/>
        <a:lstStyle/>
        <a:p>
          <a:r>
            <a:rPr lang="es-ES_tradnl" sz="1800" dirty="0">
              <a:solidFill>
                <a:schemeClr val="tx1"/>
              </a:solidFill>
            </a:rPr>
            <a:t>El Camino de Santiago: el primer proyecto europeo</a:t>
          </a:r>
          <a:endParaRPr lang="en-US" sz="1800" dirty="0">
            <a:solidFill>
              <a:schemeClr val="tx1"/>
            </a:solidFill>
          </a:endParaRPr>
        </a:p>
      </dgm:t>
    </dgm:pt>
    <dgm:pt modelId="{5E70B61B-5AF0-4D0C-93D0-1158EA15E7DF}" type="parTrans" cxnId="{38B46276-E951-48E9-87EE-E026E72D6D91}">
      <dgm:prSet/>
      <dgm:spPr/>
      <dgm:t>
        <a:bodyPr/>
        <a:lstStyle/>
        <a:p>
          <a:endParaRPr lang="en-US"/>
        </a:p>
      </dgm:t>
    </dgm:pt>
    <dgm:pt modelId="{D4AE76A5-4EF0-44B1-8427-CB8F145CB2B8}" type="sibTrans" cxnId="{38B46276-E951-48E9-87EE-E026E72D6D91}">
      <dgm:prSet/>
      <dgm:spPr/>
      <dgm:t>
        <a:bodyPr/>
        <a:lstStyle/>
        <a:p>
          <a:endParaRPr lang="en-US"/>
        </a:p>
      </dgm:t>
    </dgm:pt>
    <dgm:pt modelId="{2E8F2272-2435-4A46-8E33-5CFA43665FE3}" type="pres">
      <dgm:prSet presAssocID="{C4FC6F67-E09C-4530-A4AA-A51411EF5A36}" presName="linear" presStyleCnt="0">
        <dgm:presLayoutVars>
          <dgm:dir/>
          <dgm:animLvl val="lvl"/>
          <dgm:resizeHandles val="exact"/>
        </dgm:presLayoutVars>
      </dgm:prSet>
      <dgm:spPr/>
    </dgm:pt>
    <dgm:pt modelId="{43DAAB3D-8666-E340-BF03-3B340443170C}" type="pres">
      <dgm:prSet presAssocID="{0298EDFD-F17E-4DB5-A02D-3159016B3069}" presName="parentLin" presStyleCnt="0"/>
      <dgm:spPr/>
    </dgm:pt>
    <dgm:pt modelId="{30E0385F-E558-5742-A212-848AC2E1A134}" type="pres">
      <dgm:prSet presAssocID="{0298EDFD-F17E-4DB5-A02D-3159016B3069}" presName="parentLeftMargin" presStyleLbl="node1" presStyleIdx="0" presStyleCnt="3"/>
      <dgm:spPr/>
    </dgm:pt>
    <dgm:pt modelId="{F58C312E-EDA8-FA42-8CCF-1456827585D3}" type="pres">
      <dgm:prSet presAssocID="{0298EDFD-F17E-4DB5-A02D-3159016B3069}" presName="parentText" presStyleLbl="node1" presStyleIdx="0" presStyleCnt="3" custScaleX="139324" custLinFactNeighborY="-10195">
        <dgm:presLayoutVars>
          <dgm:chMax val="0"/>
          <dgm:bulletEnabled val="1"/>
        </dgm:presLayoutVars>
      </dgm:prSet>
      <dgm:spPr/>
    </dgm:pt>
    <dgm:pt modelId="{F358D5CE-435B-9749-BA61-FEBB4DCF9ACB}" type="pres">
      <dgm:prSet presAssocID="{0298EDFD-F17E-4DB5-A02D-3159016B3069}" presName="negativeSpace" presStyleCnt="0"/>
      <dgm:spPr/>
    </dgm:pt>
    <dgm:pt modelId="{2A8DF671-1D59-EA4E-85A6-0FD9EF1962C6}" type="pres">
      <dgm:prSet presAssocID="{0298EDFD-F17E-4DB5-A02D-3159016B3069}" presName="childText" presStyleLbl="conFgAcc1" presStyleIdx="0" presStyleCnt="3">
        <dgm:presLayoutVars>
          <dgm:bulletEnabled val="1"/>
        </dgm:presLayoutVars>
      </dgm:prSet>
      <dgm:spPr/>
    </dgm:pt>
    <dgm:pt modelId="{B51D2109-D111-EB4B-BB3D-4DA82013F0E5}" type="pres">
      <dgm:prSet presAssocID="{D4E8AEA7-636E-4A8E-A8C0-CD84C354ABC5}" presName="spaceBetweenRectangles" presStyleCnt="0"/>
      <dgm:spPr/>
    </dgm:pt>
    <dgm:pt modelId="{836C3E8C-2649-FE4C-BFFD-58DF524A5039}" type="pres">
      <dgm:prSet presAssocID="{7C6C3146-3BE2-4F62-BF3F-59D606EE8240}" presName="parentLin" presStyleCnt="0"/>
      <dgm:spPr/>
    </dgm:pt>
    <dgm:pt modelId="{06C42815-9246-FA42-8ABE-B54D09999CB5}" type="pres">
      <dgm:prSet presAssocID="{7C6C3146-3BE2-4F62-BF3F-59D606EE8240}" presName="parentLeftMargin" presStyleLbl="node1" presStyleIdx="0" presStyleCnt="3"/>
      <dgm:spPr/>
    </dgm:pt>
    <dgm:pt modelId="{C235DD3C-04B4-DE4A-B30D-52A5867CEBE6}" type="pres">
      <dgm:prSet presAssocID="{7C6C3146-3BE2-4F62-BF3F-59D606EE8240}" presName="parentText" presStyleLbl="node1" presStyleIdx="1" presStyleCnt="3" custScaleX="150037">
        <dgm:presLayoutVars>
          <dgm:chMax val="0"/>
          <dgm:bulletEnabled val="1"/>
        </dgm:presLayoutVars>
      </dgm:prSet>
      <dgm:spPr/>
    </dgm:pt>
    <dgm:pt modelId="{B4E21D5F-AC29-5D41-BAA8-1BDF3ACB04A9}" type="pres">
      <dgm:prSet presAssocID="{7C6C3146-3BE2-4F62-BF3F-59D606EE8240}" presName="negativeSpace" presStyleCnt="0"/>
      <dgm:spPr/>
    </dgm:pt>
    <dgm:pt modelId="{CB4BD376-4D37-0541-8C07-BFD28F32AF46}" type="pres">
      <dgm:prSet presAssocID="{7C6C3146-3BE2-4F62-BF3F-59D606EE8240}" presName="childText" presStyleLbl="conFgAcc1" presStyleIdx="1" presStyleCnt="3">
        <dgm:presLayoutVars>
          <dgm:bulletEnabled val="1"/>
        </dgm:presLayoutVars>
      </dgm:prSet>
      <dgm:spPr/>
    </dgm:pt>
    <dgm:pt modelId="{EE2585BC-CA41-7F4F-A96C-D6D73EFE7A91}" type="pres">
      <dgm:prSet presAssocID="{11B8ED11-78C1-402C-9707-2061C708C08A}" presName="spaceBetweenRectangles" presStyleCnt="0"/>
      <dgm:spPr/>
    </dgm:pt>
    <dgm:pt modelId="{EA2355D6-58EA-4C4B-B5E8-7913F911A7C4}" type="pres">
      <dgm:prSet presAssocID="{3A4538AF-E529-4EC9-BACE-A1615AC8D563}" presName="parentLin" presStyleCnt="0"/>
      <dgm:spPr/>
    </dgm:pt>
    <dgm:pt modelId="{399580C2-1B49-7C4F-AF88-3DD1163FC76F}" type="pres">
      <dgm:prSet presAssocID="{3A4538AF-E529-4EC9-BACE-A1615AC8D563}" presName="parentLeftMargin" presStyleLbl="node1" presStyleIdx="1" presStyleCnt="3"/>
      <dgm:spPr/>
    </dgm:pt>
    <dgm:pt modelId="{188441FC-7D3B-0B48-B2A7-C1AC25C463FE}" type="pres">
      <dgm:prSet presAssocID="{3A4538AF-E529-4EC9-BACE-A1615AC8D563}" presName="parentText" presStyleLbl="node1" presStyleIdx="2" presStyleCnt="3" custScaleX="142857">
        <dgm:presLayoutVars>
          <dgm:chMax val="0"/>
          <dgm:bulletEnabled val="1"/>
        </dgm:presLayoutVars>
      </dgm:prSet>
      <dgm:spPr/>
    </dgm:pt>
    <dgm:pt modelId="{BE96BD25-0EDE-6045-9F77-BB193CEB019F}" type="pres">
      <dgm:prSet presAssocID="{3A4538AF-E529-4EC9-BACE-A1615AC8D563}" presName="negativeSpace" presStyleCnt="0"/>
      <dgm:spPr/>
    </dgm:pt>
    <dgm:pt modelId="{959D8475-371C-2842-9C8B-37BF35714395}" type="pres">
      <dgm:prSet presAssocID="{3A4538AF-E529-4EC9-BACE-A1615AC8D563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3F882703-ADF6-064C-ABDA-A1A8157192BE}" type="presOf" srcId="{9DBC22FF-0E66-40F1-A881-378B52F175D6}" destId="{2A8DF671-1D59-EA4E-85A6-0FD9EF1962C6}" srcOrd="0" destOrd="6" presId="urn:microsoft.com/office/officeart/2005/8/layout/list1"/>
    <dgm:cxn modelId="{73F6AC14-92B2-A849-A0FA-989716548E03}" type="presOf" srcId="{7C6C3146-3BE2-4F62-BF3F-59D606EE8240}" destId="{06C42815-9246-FA42-8ABE-B54D09999CB5}" srcOrd="0" destOrd="0" presId="urn:microsoft.com/office/officeart/2005/8/layout/list1"/>
    <dgm:cxn modelId="{08579C29-AC0E-4039-B886-E262C50E4B89}" srcId="{0298EDFD-F17E-4DB5-A02D-3159016B3069}" destId="{80B2D0D9-94EA-44EF-86C0-2D36A41A58C8}" srcOrd="5" destOrd="0" parTransId="{F1C0D3DB-D513-4C04-B8A2-CA8C6C74A43A}" sibTransId="{9DC3E10F-9FED-4D18-8D55-432A6258AFA8}"/>
    <dgm:cxn modelId="{F228A92D-E1CA-EB48-99CA-10823A8AEFA9}" type="presOf" srcId="{C4FC6F67-E09C-4530-A4AA-A51411EF5A36}" destId="{2E8F2272-2435-4A46-8E33-5CFA43665FE3}" srcOrd="0" destOrd="0" presId="urn:microsoft.com/office/officeart/2005/8/layout/list1"/>
    <dgm:cxn modelId="{205FAB32-671E-4E41-BEA0-0A9FCB3085F6}" type="presOf" srcId="{D23B1899-888C-4783-B280-4D49CCC02413}" destId="{2A8DF671-1D59-EA4E-85A6-0FD9EF1962C6}" srcOrd="0" destOrd="4" presId="urn:microsoft.com/office/officeart/2005/8/layout/list1"/>
    <dgm:cxn modelId="{8D5B6F3E-EB9C-B649-9DEC-F0B26A1DAAB3}" type="presOf" srcId="{F7E3B93E-6BBD-44F0-82FB-B7BE7F08E724}" destId="{2A8DF671-1D59-EA4E-85A6-0FD9EF1962C6}" srcOrd="0" destOrd="1" presId="urn:microsoft.com/office/officeart/2005/8/layout/list1"/>
    <dgm:cxn modelId="{37CBF540-2CB9-7D4C-B06F-CD8D8A8D2480}" type="presOf" srcId="{0298EDFD-F17E-4DB5-A02D-3159016B3069}" destId="{F58C312E-EDA8-FA42-8CCF-1456827585D3}" srcOrd="1" destOrd="0" presId="urn:microsoft.com/office/officeart/2005/8/layout/list1"/>
    <dgm:cxn modelId="{82A62F61-992B-4668-8DBE-E9DA4173458C}" srcId="{C4FC6F67-E09C-4530-A4AA-A51411EF5A36}" destId="{0298EDFD-F17E-4DB5-A02D-3159016B3069}" srcOrd="0" destOrd="0" parTransId="{0E2E144A-CB56-40EE-9922-2F9ED3662429}" sibTransId="{D4E8AEA7-636E-4A8E-A8C0-CD84C354ABC5}"/>
    <dgm:cxn modelId="{3C750846-387F-DB45-BFE9-D09ADE962C7F}" type="presOf" srcId="{7C6C3146-3BE2-4F62-BF3F-59D606EE8240}" destId="{C235DD3C-04B4-DE4A-B30D-52A5867CEBE6}" srcOrd="1" destOrd="0" presId="urn:microsoft.com/office/officeart/2005/8/layout/list1"/>
    <dgm:cxn modelId="{09BA3573-5E1A-40A1-8CEF-C11662F5CB28}" srcId="{0298EDFD-F17E-4DB5-A02D-3159016B3069}" destId="{65FAD7D2-4F3D-415B-B4E6-CE4DBFF02601}" srcOrd="2" destOrd="0" parTransId="{AA0A52B2-65F2-49B3-99E4-595632684E6F}" sibTransId="{DEC406E3-6D52-449D-8BF2-D302031FB45B}"/>
    <dgm:cxn modelId="{38B46276-E951-48E9-87EE-E026E72D6D91}" srcId="{C4FC6F67-E09C-4530-A4AA-A51411EF5A36}" destId="{3A4538AF-E529-4EC9-BACE-A1615AC8D563}" srcOrd="2" destOrd="0" parTransId="{5E70B61B-5AF0-4D0C-93D0-1158EA15E7DF}" sibTransId="{D4AE76A5-4EF0-44B1-8427-CB8F145CB2B8}"/>
    <dgm:cxn modelId="{23508D5A-2C57-5241-828A-5146A771EA93}" type="presOf" srcId="{3A4538AF-E529-4EC9-BACE-A1615AC8D563}" destId="{399580C2-1B49-7C4F-AF88-3DD1163FC76F}" srcOrd="0" destOrd="0" presId="urn:microsoft.com/office/officeart/2005/8/layout/list1"/>
    <dgm:cxn modelId="{F3572789-F9A6-4C1F-AF48-AC66C3CB43EC}" srcId="{0298EDFD-F17E-4DB5-A02D-3159016B3069}" destId="{266FF621-EB28-4825-A985-20B22255E535}" srcOrd="3" destOrd="0" parTransId="{E7835867-80CF-43E8-972F-10365FD66ACA}" sibTransId="{9B9285D3-ECFB-44D4-A97B-AB2D62CB04D4}"/>
    <dgm:cxn modelId="{F3953691-47C4-1A43-9FC5-054F7B7091D6}" type="presOf" srcId="{65FAD7D2-4F3D-415B-B4E6-CE4DBFF02601}" destId="{2A8DF671-1D59-EA4E-85A6-0FD9EF1962C6}" srcOrd="0" destOrd="2" presId="urn:microsoft.com/office/officeart/2005/8/layout/list1"/>
    <dgm:cxn modelId="{1913729A-1854-4CCF-9F31-607A48B72099}" srcId="{0298EDFD-F17E-4DB5-A02D-3159016B3069}" destId="{9DBC22FF-0E66-40F1-A881-378B52F175D6}" srcOrd="6" destOrd="0" parTransId="{B0999257-473D-4A72-8C43-3F6DDD8CB6F8}" sibTransId="{3AC97FDB-EAEB-4B38-8A9C-01B31F10CC6F}"/>
    <dgm:cxn modelId="{F1E48C9D-04F3-B54F-91BE-018C0C910E99}" type="presOf" srcId="{266FF621-EB28-4825-A985-20B22255E535}" destId="{2A8DF671-1D59-EA4E-85A6-0FD9EF1962C6}" srcOrd="0" destOrd="3" presId="urn:microsoft.com/office/officeart/2005/8/layout/list1"/>
    <dgm:cxn modelId="{E96605A3-8EAF-4237-AA53-B47539385123}" srcId="{C4FC6F67-E09C-4530-A4AA-A51411EF5A36}" destId="{7C6C3146-3BE2-4F62-BF3F-59D606EE8240}" srcOrd="1" destOrd="0" parTransId="{C5BE1F1A-B2B6-4B99-86C1-01CD0EBC76EE}" sibTransId="{11B8ED11-78C1-402C-9707-2061C708C08A}"/>
    <dgm:cxn modelId="{640A32A8-4E12-4CE5-AD57-56B366B9967F}" srcId="{0298EDFD-F17E-4DB5-A02D-3159016B3069}" destId="{F7E3B93E-6BBD-44F0-82FB-B7BE7F08E724}" srcOrd="1" destOrd="0" parTransId="{7F731E13-775C-4600-9275-78E375E33C99}" sibTransId="{24794F48-C521-462F-9E12-8A318E8A43BE}"/>
    <dgm:cxn modelId="{FC83C3CE-BE70-DA46-8EC3-71F1B871F5A5}" type="presOf" srcId="{473DD475-5A06-4671-8DB6-911BB4B50C32}" destId="{2A8DF671-1D59-EA4E-85A6-0FD9EF1962C6}" srcOrd="0" destOrd="0" presId="urn:microsoft.com/office/officeart/2005/8/layout/list1"/>
    <dgm:cxn modelId="{C4C28FE8-9751-40DA-A12F-C1AEA30A5270}" srcId="{0298EDFD-F17E-4DB5-A02D-3159016B3069}" destId="{473DD475-5A06-4671-8DB6-911BB4B50C32}" srcOrd="0" destOrd="0" parTransId="{DE1F3BC3-DB1E-44D0-9B8C-CA1A3665D4DB}" sibTransId="{E20C9C32-FBA0-412C-80AC-237CBC5DDFF4}"/>
    <dgm:cxn modelId="{6B8340F1-CF80-0544-B66F-C887536B2F5A}" type="presOf" srcId="{3A4538AF-E529-4EC9-BACE-A1615AC8D563}" destId="{188441FC-7D3B-0B48-B2A7-C1AC25C463FE}" srcOrd="1" destOrd="0" presId="urn:microsoft.com/office/officeart/2005/8/layout/list1"/>
    <dgm:cxn modelId="{B526F3F2-97DC-914A-820A-4E60488C0ED0}" type="presOf" srcId="{0298EDFD-F17E-4DB5-A02D-3159016B3069}" destId="{30E0385F-E558-5742-A212-848AC2E1A134}" srcOrd="0" destOrd="0" presId="urn:microsoft.com/office/officeart/2005/8/layout/list1"/>
    <dgm:cxn modelId="{F9DC68F3-B172-6D45-A536-03B4F87F981D}" type="presOf" srcId="{80B2D0D9-94EA-44EF-86C0-2D36A41A58C8}" destId="{2A8DF671-1D59-EA4E-85A6-0FD9EF1962C6}" srcOrd="0" destOrd="5" presId="urn:microsoft.com/office/officeart/2005/8/layout/list1"/>
    <dgm:cxn modelId="{6E328EF9-E941-42A3-B897-1F3FC458E3FD}" srcId="{0298EDFD-F17E-4DB5-A02D-3159016B3069}" destId="{D23B1899-888C-4783-B280-4D49CCC02413}" srcOrd="4" destOrd="0" parTransId="{57E06C81-CA1D-4502-8BAD-8D7538156592}" sibTransId="{BDC033C3-8839-4799-8C49-D24C18DC370D}"/>
    <dgm:cxn modelId="{F95123CF-C5C0-194A-9956-980EA70B3C26}" type="presParOf" srcId="{2E8F2272-2435-4A46-8E33-5CFA43665FE3}" destId="{43DAAB3D-8666-E340-BF03-3B340443170C}" srcOrd="0" destOrd="0" presId="urn:microsoft.com/office/officeart/2005/8/layout/list1"/>
    <dgm:cxn modelId="{114DD2AE-8B83-544F-B7AF-7F250803C80A}" type="presParOf" srcId="{43DAAB3D-8666-E340-BF03-3B340443170C}" destId="{30E0385F-E558-5742-A212-848AC2E1A134}" srcOrd="0" destOrd="0" presId="urn:microsoft.com/office/officeart/2005/8/layout/list1"/>
    <dgm:cxn modelId="{6914B384-0E9E-8645-91E4-EE4A6DE94EDE}" type="presParOf" srcId="{43DAAB3D-8666-E340-BF03-3B340443170C}" destId="{F58C312E-EDA8-FA42-8CCF-1456827585D3}" srcOrd="1" destOrd="0" presId="urn:microsoft.com/office/officeart/2005/8/layout/list1"/>
    <dgm:cxn modelId="{F5BF2059-8A99-C64D-8D92-CBBB41CB88F2}" type="presParOf" srcId="{2E8F2272-2435-4A46-8E33-5CFA43665FE3}" destId="{F358D5CE-435B-9749-BA61-FEBB4DCF9ACB}" srcOrd="1" destOrd="0" presId="urn:microsoft.com/office/officeart/2005/8/layout/list1"/>
    <dgm:cxn modelId="{595BB2FD-45D7-2A4C-8CF5-79A6C6A7C3F5}" type="presParOf" srcId="{2E8F2272-2435-4A46-8E33-5CFA43665FE3}" destId="{2A8DF671-1D59-EA4E-85A6-0FD9EF1962C6}" srcOrd="2" destOrd="0" presId="urn:microsoft.com/office/officeart/2005/8/layout/list1"/>
    <dgm:cxn modelId="{2FD5B56F-70DC-AD4A-8DAF-E62674DDA95A}" type="presParOf" srcId="{2E8F2272-2435-4A46-8E33-5CFA43665FE3}" destId="{B51D2109-D111-EB4B-BB3D-4DA82013F0E5}" srcOrd="3" destOrd="0" presId="urn:microsoft.com/office/officeart/2005/8/layout/list1"/>
    <dgm:cxn modelId="{6F37A041-B73D-5749-881C-6447778A80DC}" type="presParOf" srcId="{2E8F2272-2435-4A46-8E33-5CFA43665FE3}" destId="{836C3E8C-2649-FE4C-BFFD-58DF524A5039}" srcOrd="4" destOrd="0" presId="urn:microsoft.com/office/officeart/2005/8/layout/list1"/>
    <dgm:cxn modelId="{90D37E04-A1D6-8747-993F-9A8DEA83CC8A}" type="presParOf" srcId="{836C3E8C-2649-FE4C-BFFD-58DF524A5039}" destId="{06C42815-9246-FA42-8ABE-B54D09999CB5}" srcOrd="0" destOrd="0" presId="urn:microsoft.com/office/officeart/2005/8/layout/list1"/>
    <dgm:cxn modelId="{A7B8A833-5F5E-6E48-8CE6-47253583213B}" type="presParOf" srcId="{836C3E8C-2649-FE4C-BFFD-58DF524A5039}" destId="{C235DD3C-04B4-DE4A-B30D-52A5867CEBE6}" srcOrd="1" destOrd="0" presId="urn:microsoft.com/office/officeart/2005/8/layout/list1"/>
    <dgm:cxn modelId="{4044F271-1A6E-464D-867F-56441F444B81}" type="presParOf" srcId="{2E8F2272-2435-4A46-8E33-5CFA43665FE3}" destId="{B4E21D5F-AC29-5D41-BAA8-1BDF3ACB04A9}" srcOrd="5" destOrd="0" presId="urn:microsoft.com/office/officeart/2005/8/layout/list1"/>
    <dgm:cxn modelId="{16DAF869-596C-CC46-A182-FCD5C54231F1}" type="presParOf" srcId="{2E8F2272-2435-4A46-8E33-5CFA43665FE3}" destId="{CB4BD376-4D37-0541-8C07-BFD28F32AF46}" srcOrd="6" destOrd="0" presId="urn:microsoft.com/office/officeart/2005/8/layout/list1"/>
    <dgm:cxn modelId="{52BDA70A-2D94-504C-BDA6-1030FDA5062E}" type="presParOf" srcId="{2E8F2272-2435-4A46-8E33-5CFA43665FE3}" destId="{EE2585BC-CA41-7F4F-A96C-D6D73EFE7A91}" srcOrd="7" destOrd="0" presId="urn:microsoft.com/office/officeart/2005/8/layout/list1"/>
    <dgm:cxn modelId="{7EF3B182-BBDE-D64C-B5C7-AE6256EAA966}" type="presParOf" srcId="{2E8F2272-2435-4A46-8E33-5CFA43665FE3}" destId="{EA2355D6-58EA-4C4B-B5E8-7913F911A7C4}" srcOrd="8" destOrd="0" presId="urn:microsoft.com/office/officeart/2005/8/layout/list1"/>
    <dgm:cxn modelId="{04014653-CF2B-8F43-BB24-6CD3755C8C22}" type="presParOf" srcId="{EA2355D6-58EA-4C4B-B5E8-7913F911A7C4}" destId="{399580C2-1B49-7C4F-AF88-3DD1163FC76F}" srcOrd="0" destOrd="0" presId="urn:microsoft.com/office/officeart/2005/8/layout/list1"/>
    <dgm:cxn modelId="{4306BE9A-FDAB-D94D-9025-0F8476858ABF}" type="presParOf" srcId="{EA2355D6-58EA-4C4B-B5E8-7913F911A7C4}" destId="{188441FC-7D3B-0B48-B2A7-C1AC25C463FE}" srcOrd="1" destOrd="0" presId="urn:microsoft.com/office/officeart/2005/8/layout/list1"/>
    <dgm:cxn modelId="{339C3A67-4CDE-9D4A-A6D9-60F2CA4685E2}" type="presParOf" srcId="{2E8F2272-2435-4A46-8E33-5CFA43665FE3}" destId="{BE96BD25-0EDE-6045-9F77-BB193CEB019F}" srcOrd="9" destOrd="0" presId="urn:microsoft.com/office/officeart/2005/8/layout/list1"/>
    <dgm:cxn modelId="{C3597355-9663-A548-81C0-C4C4766C5A30}" type="presParOf" srcId="{2E8F2272-2435-4A46-8E33-5CFA43665FE3}" destId="{959D8475-371C-2842-9C8B-37BF35714395}" srcOrd="10" destOrd="0" presId="urn:microsoft.com/office/officeart/2005/8/layout/list1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F223ABE-DDA6-420B-B7EC-B6818BD7E96A}" type="doc">
      <dgm:prSet loTypeId="urn:microsoft.com/office/officeart/2005/8/layout/defaul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20113746-75C2-49C5-A939-1C904ADC6274}">
      <dgm:prSet custT="1"/>
      <dgm:spPr/>
      <dgm:t>
        <a:bodyPr/>
        <a:lstStyle/>
        <a:p>
          <a:r>
            <a:rPr lang="es-ES_tradnl" sz="1800" dirty="0">
              <a:solidFill>
                <a:schemeClr val="tx1"/>
              </a:solidFill>
            </a:rPr>
            <a:t>Originario de la región al norte de Burgos </a:t>
          </a:r>
          <a:br>
            <a:rPr lang="es-ES_tradnl" sz="1800" dirty="0">
              <a:solidFill>
                <a:schemeClr val="tx1"/>
              </a:solidFill>
            </a:rPr>
          </a:br>
          <a:r>
            <a:rPr lang="es-ES_tradnl" sz="1800" dirty="0">
              <a:solidFill>
                <a:schemeClr val="tx1"/>
              </a:solidFill>
            </a:rPr>
            <a:t>(en la actual España)</a:t>
          </a:r>
          <a:br>
            <a:rPr lang="es-ES_tradnl" sz="1800" dirty="0">
              <a:solidFill>
                <a:schemeClr val="tx1"/>
              </a:solidFill>
            </a:rPr>
          </a:br>
          <a:r>
            <a:rPr lang="es-ES_tradnl" sz="1800" dirty="0">
              <a:solidFill>
                <a:schemeClr val="tx1"/>
              </a:solidFill>
            </a:rPr>
            <a:t>La diferenciación fue progresiva</a:t>
          </a:r>
          <a:endParaRPr lang="en-US" sz="1800" dirty="0">
            <a:solidFill>
              <a:schemeClr val="tx1"/>
            </a:solidFill>
          </a:endParaRPr>
        </a:p>
      </dgm:t>
    </dgm:pt>
    <dgm:pt modelId="{8EB0A930-14FF-4422-B1A0-9AECED2872C4}" type="parTrans" cxnId="{373A3BC4-CD20-48F2-93A9-FCCDD9460A06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7E5B32B3-3BE1-4319-A005-E06E9CE15A51}" type="sibTrans" cxnId="{373A3BC4-CD20-48F2-93A9-FCCDD9460A06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7CD2E510-AD97-4F62-9796-2FEDAD115872}">
      <dgm:prSet custT="1"/>
      <dgm:spPr/>
      <dgm:t>
        <a:bodyPr/>
        <a:lstStyle/>
        <a:p>
          <a:r>
            <a:rPr lang="es-ES_tradnl" sz="1600" dirty="0">
              <a:solidFill>
                <a:schemeClr val="tx1"/>
              </a:solidFill>
            </a:rPr>
            <a:t>Primeros documentos: glosas </a:t>
          </a:r>
          <a:r>
            <a:rPr lang="es-ES_tradnl" sz="1600" dirty="0" err="1">
              <a:solidFill>
                <a:schemeClr val="tx1"/>
              </a:solidFill>
            </a:rPr>
            <a:t>silenses</a:t>
          </a:r>
          <a:r>
            <a:rPr lang="es-ES_tradnl" sz="1600" dirty="0">
              <a:solidFill>
                <a:schemeClr val="tx1"/>
              </a:solidFill>
            </a:rPr>
            <a:t> y emilianenses, ss. X-XI. ¿Castellanas o </a:t>
          </a:r>
          <a:r>
            <a:rPr lang="es-ES_tradnl" sz="1600" i="1" dirty="0">
              <a:solidFill>
                <a:schemeClr val="tx1"/>
              </a:solidFill>
            </a:rPr>
            <a:t>panhispánicas</a:t>
          </a:r>
          <a:r>
            <a:rPr lang="es-ES_tradnl" sz="1600" dirty="0">
              <a:solidFill>
                <a:schemeClr val="tx1"/>
              </a:solidFill>
            </a:rPr>
            <a:t>?</a:t>
          </a:r>
          <a:br>
            <a:rPr lang="es-ES_tradnl" sz="1600" dirty="0">
              <a:solidFill>
                <a:schemeClr val="tx1"/>
              </a:solidFill>
            </a:rPr>
          </a:br>
          <a:r>
            <a:rPr lang="en-US" sz="1600" dirty="0" err="1">
              <a:solidFill>
                <a:schemeClr val="tx1"/>
              </a:solidFill>
            </a:rPr>
            <a:t>Anotaciones</a:t>
          </a:r>
          <a:r>
            <a:rPr lang="en-US" sz="1600" dirty="0">
              <a:solidFill>
                <a:schemeClr val="tx1"/>
              </a:solidFill>
            </a:rPr>
            <a:t> </a:t>
          </a:r>
          <a:r>
            <a:rPr lang="en-US" sz="1600" dirty="0" err="1">
              <a:solidFill>
                <a:schemeClr val="tx1"/>
              </a:solidFill>
            </a:rPr>
            <a:t>en</a:t>
          </a:r>
          <a:r>
            <a:rPr lang="en-US" sz="1600" dirty="0">
              <a:solidFill>
                <a:schemeClr val="tx1"/>
              </a:solidFill>
            </a:rPr>
            <a:t> romance a </a:t>
          </a:r>
          <a:r>
            <a:rPr lang="en-US" sz="1600" dirty="0" err="1">
              <a:solidFill>
                <a:schemeClr val="tx1"/>
              </a:solidFill>
            </a:rPr>
            <a:t>documentos</a:t>
          </a:r>
          <a:r>
            <a:rPr lang="en-US" sz="1600" dirty="0">
              <a:solidFill>
                <a:schemeClr val="tx1"/>
              </a:solidFill>
            </a:rPr>
            <a:t> </a:t>
          </a:r>
          <a:r>
            <a:rPr lang="en-US" sz="1600" dirty="0" err="1">
              <a:solidFill>
                <a:schemeClr val="tx1"/>
              </a:solidFill>
            </a:rPr>
            <a:t>en</a:t>
          </a:r>
          <a:r>
            <a:rPr lang="en-US" sz="1600" dirty="0">
              <a:solidFill>
                <a:schemeClr val="tx1"/>
              </a:solidFill>
            </a:rPr>
            <a:t> </a:t>
          </a:r>
          <a:r>
            <a:rPr lang="en-US" sz="1600" dirty="0" err="1">
              <a:solidFill>
                <a:schemeClr val="tx1"/>
              </a:solidFill>
            </a:rPr>
            <a:t>latín</a:t>
          </a:r>
          <a:endParaRPr lang="en-US" sz="1600" dirty="0">
            <a:solidFill>
              <a:schemeClr val="tx1"/>
            </a:solidFill>
          </a:endParaRPr>
        </a:p>
      </dgm:t>
    </dgm:pt>
    <dgm:pt modelId="{D0DF7441-2CCA-48EE-84FF-F26C6E005EAA}" type="parTrans" cxnId="{AB65816D-4FDF-41CD-8F53-C05B9427CC9B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6E78644A-D9D7-4C8E-A765-74BB5CFE6F05}" type="sibTrans" cxnId="{AB65816D-4FDF-41CD-8F53-C05B9427CC9B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7879B821-0D10-483D-AEFB-2913628EEEF5}">
      <dgm:prSet/>
      <dgm:spPr>
        <a:solidFill>
          <a:srgbClr val="7A99F2"/>
        </a:solidFill>
      </dgm:spPr>
      <dgm:t>
        <a:bodyPr/>
        <a:lstStyle/>
        <a:p>
          <a:r>
            <a:rPr lang="es-ES_tradnl" dirty="0">
              <a:solidFill>
                <a:schemeClr val="tx1"/>
              </a:solidFill>
            </a:rPr>
            <a:t>El idioma ya se hablaba antes del siglo X. ¿Cuándo se inició? ¿Hacia el s. VIII?</a:t>
          </a:r>
          <a:endParaRPr lang="en-US" dirty="0">
            <a:solidFill>
              <a:schemeClr val="tx1"/>
            </a:solidFill>
          </a:endParaRPr>
        </a:p>
      </dgm:t>
    </dgm:pt>
    <dgm:pt modelId="{8796732E-F4B9-4C57-9F34-58FCD407FF67}" type="parTrans" cxnId="{B3DC17F2-AF3C-4A84-8F37-18BE31E05378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55479AE2-732D-4022-92C9-F2081FAA68B9}" type="sibTrans" cxnId="{B3DC17F2-AF3C-4A84-8F37-18BE31E05378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E3D37300-ED1E-41FB-94D3-7B460D81AC31}">
      <dgm:prSet/>
      <dgm:spPr>
        <a:solidFill>
          <a:srgbClr val="9776EA"/>
        </a:solidFill>
      </dgm:spPr>
      <dgm:t>
        <a:bodyPr/>
        <a:lstStyle/>
        <a:p>
          <a:r>
            <a:rPr lang="es-ES_tradnl" dirty="0">
              <a:solidFill>
                <a:schemeClr val="tx1"/>
              </a:solidFill>
            </a:rPr>
            <a:t>La influencia germánica, árabe y franco-provenzal</a:t>
          </a:r>
          <a:endParaRPr lang="en-US" dirty="0">
            <a:solidFill>
              <a:schemeClr val="tx1"/>
            </a:solidFill>
          </a:endParaRPr>
        </a:p>
      </dgm:t>
    </dgm:pt>
    <dgm:pt modelId="{1A9B22D9-23A0-4FCC-93BC-F752B288D4C7}" type="parTrans" cxnId="{E84E6283-1F1B-46B2-B004-D4CF04B94734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EACB3103-2970-4C4C-B892-1138D095C1A3}" type="sibTrans" cxnId="{E84E6283-1F1B-46B2-B004-D4CF04B94734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98DE6ECC-C256-4D09-99EA-B79A9D636D78}">
      <dgm:prSet/>
      <dgm:spPr/>
      <dgm:t>
        <a:bodyPr/>
        <a:lstStyle/>
        <a:p>
          <a:r>
            <a:rPr lang="es-ES_tradnl" dirty="0">
              <a:solidFill>
                <a:schemeClr val="tx1"/>
              </a:solidFill>
            </a:rPr>
            <a:t>Alfonso X </a:t>
          </a:r>
          <a:r>
            <a:rPr lang="es-ES_tradnl" i="1" dirty="0">
              <a:solidFill>
                <a:schemeClr val="tx1"/>
              </a:solidFill>
            </a:rPr>
            <a:t>El Sabio</a:t>
          </a:r>
          <a:r>
            <a:rPr lang="es-ES_tradnl" dirty="0">
              <a:solidFill>
                <a:schemeClr val="tx1"/>
              </a:solidFill>
            </a:rPr>
            <a:t> y la estandarización del castellano (s. XIII): el castellano </a:t>
          </a:r>
          <a:r>
            <a:rPr lang="es-ES_tradnl" i="1" dirty="0" err="1">
              <a:solidFill>
                <a:schemeClr val="tx1"/>
              </a:solidFill>
            </a:rPr>
            <a:t>drecho</a:t>
          </a:r>
          <a:endParaRPr lang="es-ES_tradnl" i="1" dirty="0">
            <a:solidFill>
              <a:schemeClr val="tx1"/>
            </a:solidFill>
          </a:endParaRPr>
        </a:p>
      </dgm:t>
    </dgm:pt>
    <dgm:pt modelId="{EE5A23A9-F8E1-4C20-B79D-EEB9361F3F90}" type="parTrans" cxnId="{0891618F-9CDD-4FF4-83CE-4557810DB6D0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B2E6631B-9256-4BA5-83DF-847863F3BDE8}" type="sibTrans" cxnId="{0891618F-9CDD-4FF4-83CE-4557810DB6D0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E5CD122B-A658-D84D-AE0D-8B0D631C2366}">
      <dgm:prSet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El castellano se </a:t>
          </a:r>
          <a:r>
            <a:rPr lang="en-US" dirty="0" err="1">
              <a:solidFill>
                <a:schemeClr val="tx1"/>
              </a:solidFill>
            </a:rPr>
            <a:t>impone</a:t>
          </a:r>
          <a:r>
            <a:rPr lang="en-US" dirty="0">
              <a:solidFill>
                <a:schemeClr val="tx1"/>
              </a:solidFill>
            </a:rPr>
            <a:t> al </a:t>
          </a:r>
          <a:r>
            <a:rPr lang="en-US" dirty="0" err="1">
              <a:solidFill>
                <a:schemeClr val="tx1"/>
              </a:solidFill>
            </a:rPr>
            <a:t>leonés</a:t>
          </a:r>
          <a:r>
            <a:rPr lang="en-US" dirty="0">
              <a:solidFill>
                <a:schemeClr val="tx1"/>
              </a:solidFill>
            </a:rPr>
            <a:t> (s. XIII) y al </a:t>
          </a:r>
          <a:r>
            <a:rPr lang="en-US" dirty="0" err="1">
              <a:solidFill>
                <a:schemeClr val="tx1"/>
              </a:solidFill>
            </a:rPr>
            <a:t>gallego</a:t>
          </a:r>
          <a:r>
            <a:rPr lang="en-US" dirty="0">
              <a:solidFill>
                <a:schemeClr val="tx1"/>
              </a:solidFill>
            </a:rPr>
            <a:t> </a:t>
          </a:r>
          <a:r>
            <a:rPr lang="en-US" dirty="0" err="1">
              <a:solidFill>
                <a:schemeClr val="tx1"/>
              </a:solidFill>
            </a:rPr>
            <a:t>escrito</a:t>
          </a:r>
          <a:r>
            <a:rPr lang="en-US" dirty="0">
              <a:solidFill>
                <a:schemeClr val="tx1"/>
              </a:solidFill>
            </a:rPr>
            <a:t> y </a:t>
          </a:r>
          <a:r>
            <a:rPr lang="en-US" dirty="0" err="1">
              <a:solidFill>
                <a:schemeClr val="tx1"/>
              </a:solidFill>
            </a:rPr>
            <a:t>aragonés</a:t>
          </a:r>
          <a:r>
            <a:rPr lang="en-US" dirty="0">
              <a:solidFill>
                <a:schemeClr val="tx1"/>
              </a:solidFill>
            </a:rPr>
            <a:t> </a:t>
          </a:r>
          <a:r>
            <a:rPr lang="en-US" dirty="0" err="1">
              <a:solidFill>
                <a:schemeClr val="tx1"/>
              </a:solidFill>
            </a:rPr>
            <a:t>culto</a:t>
          </a:r>
          <a:r>
            <a:rPr lang="en-US" dirty="0">
              <a:solidFill>
                <a:schemeClr val="tx1"/>
              </a:solidFill>
            </a:rPr>
            <a:t>  (</a:t>
          </a:r>
          <a:r>
            <a:rPr lang="en-US" dirty="0" err="1">
              <a:solidFill>
                <a:schemeClr val="tx1"/>
              </a:solidFill>
            </a:rPr>
            <a:t>s.XV</a:t>
          </a:r>
          <a:r>
            <a:rPr lang="en-US" dirty="0">
              <a:solidFill>
                <a:schemeClr val="tx1"/>
              </a:solidFill>
            </a:rPr>
            <a:t>)</a:t>
          </a:r>
        </a:p>
      </dgm:t>
    </dgm:pt>
    <dgm:pt modelId="{BBA196F7-55CE-A242-AA37-829B4F5A3289}" type="parTrans" cxnId="{AF082802-39C6-6E49-A295-DA986AF88A2D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1D72D142-A350-BA44-A4CF-928902B9A814}" type="sibTrans" cxnId="{AF082802-39C6-6E49-A295-DA986AF88A2D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FA3CC3F7-6D13-C748-B27C-2A231BBEFD8B}" type="pres">
      <dgm:prSet presAssocID="{EF223ABE-DDA6-420B-B7EC-B6818BD7E96A}" presName="diagram" presStyleCnt="0">
        <dgm:presLayoutVars>
          <dgm:dir/>
          <dgm:resizeHandles val="exact"/>
        </dgm:presLayoutVars>
      </dgm:prSet>
      <dgm:spPr/>
    </dgm:pt>
    <dgm:pt modelId="{DA6653CE-E92C-8440-9502-86C1A0F918C2}" type="pres">
      <dgm:prSet presAssocID="{20113746-75C2-49C5-A939-1C904ADC6274}" presName="node" presStyleLbl="node1" presStyleIdx="0" presStyleCnt="6" custScaleY="113309">
        <dgm:presLayoutVars>
          <dgm:bulletEnabled val="1"/>
        </dgm:presLayoutVars>
      </dgm:prSet>
      <dgm:spPr/>
    </dgm:pt>
    <dgm:pt modelId="{78FF9771-856E-6B43-B995-A593D1B02B18}" type="pres">
      <dgm:prSet presAssocID="{7E5B32B3-3BE1-4319-A005-E06E9CE15A51}" presName="sibTrans" presStyleCnt="0"/>
      <dgm:spPr/>
    </dgm:pt>
    <dgm:pt modelId="{4ACC2524-A2A0-EB41-88B2-88780CD5CC17}" type="pres">
      <dgm:prSet presAssocID="{7CD2E510-AD97-4F62-9796-2FEDAD115872}" presName="node" presStyleLbl="node1" presStyleIdx="1" presStyleCnt="6" custScaleY="113389">
        <dgm:presLayoutVars>
          <dgm:bulletEnabled val="1"/>
        </dgm:presLayoutVars>
      </dgm:prSet>
      <dgm:spPr/>
    </dgm:pt>
    <dgm:pt modelId="{01E4A9C6-C12E-9246-B7D5-23CE779021CB}" type="pres">
      <dgm:prSet presAssocID="{6E78644A-D9D7-4C8E-A765-74BB5CFE6F05}" presName="sibTrans" presStyleCnt="0"/>
      <dgm:spPr/>
    </dgm:pt>
    <dgm:pt modelId="{C3060EF3-5799-094E-A06F-EDD283CD3943}" type="pres">
      <dgm:prSet presAssocID="{7879B821-0D10-483D-AEFB-2913628EEEF5}" presName="node" presStyleLbl="node1" presStyleIdx="2" presStyleCnt="6" custLinFactNeighborY="-8">
        <dgm:presLayoutVars>
          <dgm:bulletEnabled val="1"/>
        </dgm:presLayoutVars>
      </dgm:prSet>
      <dgm:spPr/>
    </dgm:pt>
    <dgm:pt modelId="{EF164BD0-6812-B645-BBDE-2BB4E8409B3F}" type="pres">
      <dgm:prSet presAssocID="{55479AE2-732D-4022-92C9-F2081FAA68B9}" presName="sibTrans" presStyleCnt="0"/>
      <dgm:spPr/>
    </dgm:pt>
    <dgm:pt modelId="{CA9E8DE3-9860-4747-9A39-ADB196FFAB7C}" type="pres">
      <dgm:prSet presAssocID="{E3D37300-ED1E-41FB-94D3-7B460D81AC31}" presName="node" presStyleLbl="node1" presStyleIdx="3" presStyleCnt="6">
        <dgm:presLayoutVars>
          <dgm:bulletEnabled val="1"/>
        </dgm:presLayoutVars>
      </dgm:prSet>
      <dgm:spPr/>
    </dgm:pt>
    <dgm:pt modelId="{AA1B7EC4-29FF-B842-9149-BD5366F671F2}" type="pres">
      <dgm:prSet presAssocID="{EACB3103-2970-4C4C-B892-1138D095C1A3}" presName="sibTrans" presStyleCnt="0"/>
      <dgm:spPr/>
    </dgm:pt>
    <dgm:pt modelId="{1FC2181C-9E30-C846-90F6-2BFD7D032087}" type="pres">
      <dgm:prSet presAssocID="{98DE6ECC-C256-4D09-99EA-B79A9D636D78}" presName="node" presStyleLbl="node1" presStyleIdx="4" presStyleCnt="6">
        <dgm:presLayoutVars>
          <dgm:bulletEnabled val="1"/>
        </dgm:presLayoutVars>
      </dgm:prSet>
      <dgm:spPr/>
    </dgm:pt>
    <dgm:pt modelId="{C5CD534F-9D37-0E4D-921A-ABAC025536B9}" type="pres">
      <dgm:prSet presAssocID="{B2E6631B-9256-4BA5-83DF-847863F3BDE8}" presName="sibTrans" presStyleCnt="0"/>
      <dgm:spPr/>
    </dgm:pt>
    <dgm:pt modelId="{3DDDAC75-4D0C-6549-A68C-F9EFA1383470}" type="pres">
      <dgm:prSet presAssocID="{E5CD122B-A658-D84D-AE0D-8B0D631C2366}" presName="node" presStyleLbl="node1" presStyleIdx="5" presStyleCnt="6">
        <dgm:presLayoutVars>
          <dgm:bulletEnabled val="1"/>
        </dgm:presLayoutVars>
      </dgm:prSet>
      <dgm:spPr/>
    </dgm:pt>
  </dgm:ptLst>
  <dgm:cxnLst>
    <dgm:cxn modelId="{AF082802-39C6-6E49-A295-DA986AF88A2D}" srcId="{EF223ABE-DDA6-420B-B7EC-B6818BD7E96A}" destId="{E5CD122B-A658-D84D-AE0D-8B0D631C2366}" srcOrd="5" destOrd="0" parTransId="{BBA196F7-55CE-A242-AA37-829B4F5A3289}" sibTransId="{1D72D142-A350-BA44-A4CF-928902B9A814}"/>
    <dgm:cxn modelId="{A6D89E03-7CCF-9B43-80B6-EE5D5E11249C}" type="presOf" srcId="{7879B821-0D10-483D-AEFB-2913628EEEF5}" destId="{C3060EF3-5799-094E-A06F-EDD283CD3943}" srcOrd="0" destOrd="0" presId="urn:microsoft.com/office/officeart/2005/8/layout/default"/>
    <dgm:cxn modelId="{A9CC8E5D-4B8A-4041-9955-CD1FA754A2A1}" type="presOf" srcId="{98DE6ECC-C256-4D09-99EA-B79A9D636D78}" destId="{1FC2181C-9E30-C846-90F6-2BFD7D032087}" srcOrd="0" destOrd="0" presId="urn:microsoft.com/office/officeart/2005/8/layout/default"/>
    <dgm:cxn modelId="{AB65816D-4FDF-41CD-8F53-C05B9427CC9B}" srcId="{EF223ABE-DDA6-420B-B7EC-B6818BD7E96A}" destId="{7CD2E510-AD97-4F62-9796-2FEDAD115872}" srcOrd="1" destOrd="0" parTransId="{D0DF7441-2CCA-48EE-84FF-F26C6E005EAA}" sibTransId="{6E78644A-D9D7-4C8E-A765-74BB5CFE6F05}"/>
    <dgm:cxn modelId="{2B729B4E-ECC0-3645-83C4-ECCBCEB2AAC4}" type="presOf" srcId="{E3D37300-ED1E-41FB-94D3-7B460D81AC31}" destId="{CA9E8DE3-9860-4747-9A39-ADB196FFAB7C}" srcOrd="0" destOrd="0" presId="urn:microsoft.com/office/officeart/2005/8/layout/default"/>
    <dgm:cxn modelId="{E84E6283-1F1B-46B2-B004-D4CF04B94734}" srcId="{EF223ABE-DDA6-420B-B7EC-B6818BD7E96A}" destId="{E3D37300-ED1E-41FB-94D3-7B460D81AC31}" srcOrd="3" destOrd="0" parTransId="{1A9B22D9-23A0-4FCC-93BC-F752B288D4C7}" sibTransId="{EACB3103-2970-4C4C-B892-1138D095C1A3}"/>
    <dgm:cxn modelId="{D56C4B86-B1E5-1F45-AB0D-D07B1C10E41F}" type="presOf" srcId="{EF223ABE-DDA6-420B-B7EC-B6818BD7E96A}" destId="{FA3CC3F7-6D13-C748-B27C-2A231BBEFD8B}" srcOrd="0" destOrd="0" presId="urn:microsoft.com/office/officeart/2005/8/layout/default"/>
    <dgm:cxn modelId="{0891618F-9CDD-4FF4-83CE-4557810DB6D0}" srcId="{EF223ABE-DDA6-420B-B7EC-B6818BD7E96A}" destId="{98DE6ECC-C256-4D09-99EA-B79A9D636D78}" srcOrd="4" destOrd="0" parTransId="{EE5A23A9-F8E1-4C20-B79D-EEB9361F3F90}" sibTransId="{B2E6631B-9256-4BA5-83DF-847863F3BDE8}"/>
    <dgm:cxn modelId="{373A3BC4-CD20-48F2-93A9-FCCDD9460A06}" srcId="{EF223ABE-DDA6-420B-B7EC-B6818BD7E96A}" destId="{20113746-75C2-49C5-A939-1C904ADC6274}" srcOrd="0" destOrd="0" parTransId="{8EB0A930-14FF-4422-B1A0-9AECED2872C4}" sibTransId="{7E5B32B3-3BE1-4319-A005-E06E9CE15A51}"/>
    <dgm:cxn modelId="{07A4C2DD-5697-5D41-8C1E-DE310D9767E6}" type="presOf" srcId="{20113746-75C2-49C5-A939-1C904ADC6274}" destId="{DA6653CE-E92C-8440-9502-86C1A0F918C2}" srcOrd="0" destOrd="0" presId="urn:microsoft.com/office/officeart/2005/8/layout/default"/>
    <dgm:cxn modelId="{843232EF-0647-2D43-984B-1085CF5FF0D3}" type="presOf" srcId="{7CD2E510-AD97-4F62-9796-2FEDAD115872}" destId="{4ACC2524-A2A0-EB41-88B2-88780CD5CC17}" srcOrd="0" destOrd="0" presId="urn:microsoft.com/office/officeart/2005/8/layout/default"/>
    <dgm:cxn modelId="{B3DC17F2-AF3C-4A84-8F37-18BE31E05378}" srcId="{EF223ABE-DDA6-420B-B7EC-B6818BD7E96A}" destId="{7879B821-0D10-483D-AEFB-2913628EEEF5}" srcOrd="2" destOrd="0" parTransId="{8796732E-F4B9-4C57-9F34-58FCD407FF67}" sibTransId="{55479AE2-732D-4022-92C9-F2081FAA68B9}"/>
    <dgm:cxn modelId="{BB90A3FC-9AE8-264B-9DB0-2C64D878CE16}" type="presOf" srcId="{E5CD122B-A658-D84D-AE0D-8B0D631C2366}" destId="{3DDDAC75-4D0C-6549-A68C-F9EFA1383470}" srcOrd="0" destOrd="0" presId="urn:microsoft.com/office/officeart/2005/8/layout/default"/>
    <dgm:cxn modelId="{43937FE4-7363-3B47-81D6-035E9AACE2F8}" type="presParOf" srcId="{FA3CC3F7-6D13-C748-B27C-2A231BBEFD8B}" destId="{DA6653CE-E92C-8440-9502-86C1A0F918C2}" srcOrd="0" destOrd="0" presId="urn:microsoft.com/office/officeart/2005/8/layout/default"/>
    <dgm:cxn modelId="{60E6C4A1-3185-074B-BBCF-CF3C0327F840}" type="presParOf" srcId="{FA3CC3F7-6D13-C748-B27C-2A231BBEFD8B}" destId="{78FF9771-856E-6B43-B995-A593D1B02B18}" srcOrd="1" destOrd="0" presId="urn:microsoft.com/office/officeart/2005/8/layout/default"/>
    <dgm:cxn modelId="{03839F25-2386-9A44-8BF8-1CCFBBF5E236}" type="presParOf" srcId="{FA3CC3F7-6D13-C748-B27C-2A231BBEFD8B}" destId="{4ACC2524-A2A0-EB41-88B2-88780CD5CC17}" srcOrd="2" destOrd="0" presId="urn:microsoft.com/office/officeart/2005/8/layout/default"/>
    <dgm:cxn modelId="{B1E8A7B6-ADCB-654C-B860-83431065E9F7}" type="presParOf" srcId="{FA3CC3F7-6D13-C748-B27C-2A231BBEFD8B}" destId="{01E4A9C6-C12E-9246-B7D5-23CE779021CB}" srcOrd="3" destOrd="0" presId="urn:microsoft.com/office/officeart/2005/8/layout/default"/>
    <dgm:cxn modelId="{AB12AF6A-0C49-DD43-8CB9-9375B83E9189}" type="presParOf" srcId="{FA3CC3F7-6D13-C748-B27C-2A231BBEFD8B}" destId="{C3060EF3-5799-094E-A06F-EDD283CD3943}" srcOrd="4" destOrd="0" presId="urn:microsoft.com/office/officeart/2005/8/layout/default"/>
    <dgm:cxn modelId="{581544AB-7E2D-B84E-81F4-1E7034FA0B58}" type="presParOf" srcId="{FA3CC3F7-6D13-C748-B27C-2A231BBEFD8B}" destId="{EF164BD0-6812-B645-BBDE-2BB4E8409B3F}" srcOrd="5" destOrd="0" presId="urn:microsoft.com/office/officeart/2005/8/layout/default"/>
    <dgm:cxn modelId="{75BBE24F-9427-7D4C-842C-5B816F476035}" type="presParOf" srcId="{FA3CC3F7-6D13-C748-B27C-2A231BBEFD8B}" destId="{CA9E8DE3-9860-4747-9A39-ADB196FFAB7C}" srcOrd="6" destOrd="0" presId="urn:microsoft.com/office/officeart/2005/8/layout/default"/>
    <dgm:cxn modelId="{3DB7A12C-E5DD-EF4C-B970-CC945CAE78AA}" type="presParOf" srcId="{FA3CC3F7-6D13-C748-B27C-2A231BBEFD8B}" destId="{AA1B7EC4-29FF-B842-9149-BD5366F671F2}" srcOrd="7" destOrd="0" presId="urn:microsoft.com/office/officeart/2005/8/layout/default"/>
    <dgm:cxn modelId="{7D2509D2-9BEC-3545-94A4-9752E7EF46D7}" type="presParOf" srcId="{FA3CC3F7-6D13-C748-B27C-2A231BBEFD8B}" destId="{1FC2181C-9E30-C846-90F6-2BFD7D032087}" srcOrd="8" destOrd="0" presId="urn:microsoft.com/office/officeart/2005/8/layout/default"/>
    <dgm:cxn modelId="{C5D99DDD-90F8-954E-ACE1-447D1E439FCB}" type="presParOf" srcId="{FA3CC3F7-6D13-C748-B27C-2A231BBEFD8B}" destId="{C5CD534F-9D37-0E4D-921A-ABAC025536B9}" srcOrd="9" destOrd="0" presId="urn:microsoft.com/office/officeart/2005/8/layout/default"/>
    <dgm:cxn modelId="{C0941549-DDEE-104E-8F69-A445522186A7}" type="presParOf" srcId="{FA3CC3F7-6D13-C748-B27C-2A231BBEFD8B}" destId="{3DDDAC75-4D0C-6549-A68C-F9EFA1383470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55BC8067-AC3C-4788-A999-3AA54E510264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9D5D3C7F-B9AB-4A60-89C6-A2906C99FB66}">
      <dgm:prSet/>
      <dgm:spPr/>
      <dgm:t>
        <a:bodyPr/>
        <a:lstStyle/>
        <a:p>
          <a:r>
            <a:rPr lang="es-ES_tradnl" dirty="0">
              <a:solidFill>
                <a:schemeClr val="tx1"/>
              </a:solidFill>
            </a:rPr>
            <a:t>1492: “el año en que todo pasó” </a:t>
          </a:r>
          <a:endParaRPr lang="en-US" dirty="0">
            <a:solidFill>
              <a:schemeClr val="tx1"/>
            </a:solidFill>
          </a:endParaRPr>
        </a:p>
      </dgm:t>
    </dgm:pt>
    <dgm:pt modelId="{B2482EA2-5825-4602-B590-18C2078365E7}" type="parTrans" cxnId="{EEE8823F-A98A-490A-9F05-4340EB92AFFC}">
      <dgm:prSet/>
      <dgm:spPr/>
      <dgm:t>
        <a:bodyPr/>
        <a:lstStyle/>
        <a:p>
          <a:endParaRPr lang="en-US"/>
        </a:p>
      </dgm:t>
    </dgm:pt>
    <dgm:pt modelId="{644A540B-25F1-4B50-AE24-DB548C380E5C}" type="sibTrans" cxnId="{EEE8823F-A98A-490A-9F05-4340EB92AFFC}">
      <dgm:prSet/>
      <dgm:spPr/>
      <dgm:t>
        <a:bodyPr/>
        <a:lstStyle/>
        <a:p>
          <a:endParaRPr lang="en-US"/>
        </a:p>
      </dgm:t>
    </dgm:pt>
    <dgm:pt modelId="{9F612562-72A1-4CE8-94B3-C7600E118001}">
      <dgm:prSet custT="1"/>
      <dgm:spPr/>
      <dgm:t>
        <a:bodyPr/>
        <a:lstStyle/>
        <a:p>
          <a:pPr>
            <a:buNone/>
          </a:pPr>
          <a:r>
            <a:rPr lang="es-ES_tradnl" sz="2200" dirty="0"/>
            <a:t>a) Toma de Granada</a:t>
          </a:r>
          <a:endParaRPr lang="en-US" sz="2200" dirty="0"/>
        </a:p>
      </dgm:t>
    </dgm:pt>
    <dgm:pt modelId="{D462F7A8-8D0F-41D1-8AB1-6DA6A21885FC}" type="parTrans" cxnId="{8672724E-AF54-4AC9-9037-BB0F3B7F6E80}">
      <dgm:prSet/>
      <dgm:spPr/>
      <dgm:t>
        <a:bodyPr/>
        <a:lstStyle/>
        <a:p>
          <a:endParaRPr lang="en-US"/>
        </a:p>
      </dgm:t>
    </dgm:pt>
    <dgm:pt modelId="{5EC94CEC-FFB8-465A-BA17-6EEC579ABE0D}" type="sibTrans" cxnId="{8672724E-AF54-4AC9-9037-BB0F3B7F6E80}">
      <dgm:prSet/>
      <dgm:spPr/>
      <dgm:t>
        <a:bodyPr/>
        <a:lstStyle/>
        <a:p>
          <a:endParaRPr lang="en-US"/>
        </a:p>
      </dgm:t>
    </dgm:pt>
    <dgm:pt modelId="{79C658B4-D7C3-44EE-B25C-E2DD2E401152}">
      <dgm:prSet custT="1"/>
      <dgm:spPr/>
      <dgm:t>
        <a:bodyPr/>
        <a:lstStyle/>
        <a:p>
          <a:pPr>
            <a:buNone/>
          </a:pPr>
          <a:r>
            <a:rPr lang="es-ES_tradnl" sz="2200" dirty="0"/>
            <a:t>b) Expulsión de los judíos (formación del judeo-español) y musulmanes</a:t>
          </a:r>
          <a:endParaRPr lang="en-US" sz="2200" dirty="0"/>
        </a:p>
      </dgm:t>
    </dgm:pt>
    <dgm:pt modelId="{4CB75E21-AF7B-415C-B907-38DC745E5C07}" type="parTrans" cxnId="{0B26F083-9792-43F6-9A92-C525BCAAB073}">
      <dgm:prSet/>
      <dgm:spPr/>
      <dgm:t>
        <a:bodyPr/>
        <a:lstStyle/>
        <a:p>
          <a:endParaRPr lang="en-US"/>
        </a:p>
      </dgm:t>
    </dgm:pt>
    <dgm:pt modelId="{8B09AA67-9BAB-44FC-83EC-E4259E2DB0FD}" type="sibTrans" cxnId="{0B26F083-9792-43F6-9A92-C525BCAAB073}">
      <dgm:prSet/>
      <dgm:spPr/>
      <dgm:t>
        <a:bodyPr/>
        <a:lstStyle/>
        <a:p>
          <a:endParaRPr lang="en-US"/>
        </a:p>
      </dgm:t>
    </dgm:pt>
    <dgm:pt modelId="{29E99D73-15CF-47A7-A282-AC93E33BD05C}">
      <dgm:prSet custT="1"/>
      <dgm:spPr/>
      <dgm:t>
        <a:bodyPr/>
        <a:lstStyle/>
        <a:p>
          <a:pPr>
            <a:buNone/>
          </a:pPr>
          <a:r>
            <a:rPr lang="es-ES_tradnl" sz="2200" dirty="0"/>
            <a:t>c) Llegada de Colón a América</a:t>
          </a:r>
          <a:endParaRPr lang="en-US" sz="2200" dirty="0"/>
        </a:p>
      </dgm:t>
    </dgm:pt>
    <dgm:pt modelId="{02C6BA83-2700-4076-9F80-7968BB1BDA1B}" type="parTrans" cxnId="{9606A9F0-E654-42F7-992D-30EAEDD521F8}">
      <dgm:prSet/>
      <dgm:spPr/>
      <dgm:t>
        <a:bodyPr/>
        <a:lstStyle/>
        <a:p>
          <a:endParaRPr lang="en-US"/>
        </a:p>
      </dgm:t>
    </dgm:pt>
    <dgm:pt modelId="{5F2C1BD4-A0D6-4F7E-A7F7-CC959F71A0D0}" type="sibTrans" cxnId="{9606A9F0-E654-42F7-992D-30EAEDD521F8}">
      <dgm:prSet/>
      <dgm:spPr/>
      <dgm:t>
        <a:bodyPr/>
        <a:lstStyle/>
        <a:p>
          <a:endParaRPr lang="en-US"/>
        </a:p>
      </dgm:t>
    </dgm:pt>
    <dgm:pt modelId="{ABBA3524-C710-4CBC-AE08-65853878D0A5}">
      <dgm:prSet custT="1"/>
      <dgm:spPr/>
      <dgm:t>
        <a:bodyPr/>
        <a:lstStyle/>
        <a:p>
          <a:pPr>
            <a:buNone/>
          </a:pPr>
          <a:r>
            <a:rPr lang="es-ES_tradnl" sz="2200" dirty="0"/>
            <a:t>d) Publicación de la Gramática de Nebrija (1</a:t>
          </a:r>
          <a:r>
            <a:rPr lang="es-ES_tradnl" sz="2200" baseline="30000" dirty="0"/>
            <a:t>a</a:t>
          </a:r>
          <a:r>
            <a:rPr lang="es-ES_tradnl" sz="2200" dirty="0"/>
            <a:t> de una lengua románica)</a:t>
          </a:r>
          <a:endParaRPr lang="en-US" sz="2200" dirty="0"/>
        </a:p>
      </dgm:t>
    </dgm:pt>
    <dgm:pt modelId="{F5B7BF11-D78C-443C-835E-595B7BFB8DF7}" type="parTrans" cxnId="{A2D010AF-597C-49A0-971D-72757198C72B}">
      <dgm:prSet/>
      <dgm:spPr/>
      <dgm:t>
        <a:bodyPr/>
        <a:lstStyle/>
        <a:p>
          <a:endParaRPr lang="en-US"/>
        </a:p>
      </dgm:t>
    </dgm:pt>
    <dgm:pt modelId="{B9844016-41E2-4501-9719-245E8A7207C5}" type="sibTrans" cxnId="{A2D010AF-597C-49A0-971D-72757198C72B}">
      <dgm:prSet/>
      <dgm:spPr/>
      <dgm:t>
        <a:bodyPr/>
        <a:lstStyle/>
        <a:p>
          <a:endParaRPr lang="en-US"/>
        </a:p>
      </dgm:t>
    </dgm:pt>
    <dgm:pt modelId="{64567539-3728-4E13-867B-BF9BC6EFBC6B}">
      <dgm:prSet/>
      <dgm:spPr/>
      <dgm:t>
        <a:bodyPr/>
        <a:lstStyle/>
        <a:p>
          <a:r>
            <a:rPr lang="es-ES_tradnl" dirty="0">
              <a:solidFill>
                <a:schemeClr val="tx1"/>
              </a:solidFill>
            </a:rPr>
            <a:t>Aparición de la imprenta (hacia 1440): </a:t>
          </a:r>
          <a:br>
            <a:rPr lang="es-ES_tradnl" dirty="0">
              <a:solidFill>
                <a:schemeClr val="tx1"/>
              </a:solidFill>
            </a:rPr>
          </a:br>
          <a:r>
            <a:rPr lang="es-ES_tradnl" dirty="0">
              <a:solidFill>
                <a:schemeClr val="tx1"/>
              </a:solidFill>
            </a:rPr>
            <a:t>los </a:t>
          </a:r>
          <a:r>
            <a:rPr lang="es-ES_tradnl" i="1" dirty="0">
              <a:solidFill>
                <a:schemeClr val="tx1"/>
              </a:solidFill>
            </a:rPr>
            <a:t>copistas</a:t>
          </a:r>
          <a:r>
            <a:rPr lang="es-ES_tradnl" dirty="0">
              <a:solidFill>
                <a:schemeClr val="tx1"/>
              </a:solidFill>
            </a:rPr>
            <a:t> dejan de ser necesarios.</a:t>
          </a:r>
          <a:endParaRPr lang="en-US" dirty="0">
            <a:solidFill>
              <a:schemeClr val="tx1"/>
            </a:solidFill>
          </a:endParaRPr>
        </a:p>
      </dgm:t>
    </dgm:pt>
    <dgm:pt modelId="{8C78B157-5E9D-4BCF-A1CC-48DD6E06F4A9}" type="parTrans" cxnId="{6BD53C58-1CDF-4489-8570-8774B1B97E5A}">
      <dgm:prSet/>
      <dgm:spPr/>
      <dgm:t>
        <a:bodyPr/>
        <a:lstStyle/>
        <a:p>
          <a:endParaRPr lang="en-US"/>
        </a:p>
      </dgm:t>
    </dgm:pt>
    <dgm:pt modelId="{A2A12F5B-2EDE-4D53-8DD6-D3E4434955E7}" type="sibTrans" cxnId="{6BD53C58-1CDF-4489-8570-8774B1B97E5A}">
      <dgm:prSet/>
      <dgm:spPr/>
      <dgm:t>
        <a:bodyPr/>
        <a:lstStyle/>
        <a:p>
          <a:endParaRPr lang="en-US"/>
        </a:p>
      </dgm:t>
    </dgm:pt>
    <dgm:pt modelId="{29A78EBF-8BC9-CA4E-8E68-3CE49DCA02DF}">
      <dgm:prSet/>
      <dgm:spPr/>
      <dgm:t>
        <a:bodyPr/>
        <a:lstStyle/>
        <a:p>
          <a:r>
            <a:rPr lang="en-US" dirty="0" err="1">
              <a:solidFill>
                <a:schemeClr val="tx1"/>
              </a:solidFill>
            </a:rPr>
            <a:t>Transición</a:t>
          </a:r>
          <a:r>
            <a:rPr lang="en-US" dirty="0">
              <a:solidFill>
                <a:schemeClr val="tx1"/>
              </a:solidFill>
            </a:rPr>
            <a:t> </a:t>
          </a:r>
          <a:r>
            <a:rPr lang="en-US" dirty="0" err="1">
              <a:solidFill>
                <a:schemeClr val="tx1"/>
              </a:solidFill>
            </a:rPr>
            <a:t>hacia</a:t>
          </a:r>
          <a:r>
            <a:rPr lang="en-US" dirty="0">
              <a:solidFill>
                <a:schemeClr val="tx1"/>
              </a:solidFill>
            </a:rPr>
            <a:t> </a:t>
          </a:r>
          <a:r>
            <a:rPr lang="en-US" dirty="0" err="1">
              <a:solidFill>
                <a:schemeClr val="tx1"/>
              </a:solidFill>
            </a:rPr>
            <a:t>el</a:t>
          </a:r>
          <a:r>
            <a:rPr lang="en-US" dirty="0">
              <a:solidFill>
                <a:schemeClr val="tx1"/>
              </a:solidFill>
            </a:rPr>
            <a:t> </a:t>
          </a:r>
          <a:r>
            <a:rPr lang="en-US" dirty="0" err="1">
              <a:solidFill>
                <a:schemeClr val="tx1"/>
              </a:solidFill>
            </a:rPr>
            <a:t>Renacimiento</a:t>
          </a:r>
          <a:r>
            <a:rPr lang="en-US" dirty="0">
              <a:solidFill>
                <a:schemeClr val="tx1"/>
              </a:solidFill>
            </a:rPr>
            <a:t> y </a:t>
          </a:r>
          <a:r>
            <a:rPr lang="en-US" dirty="0" err="1">
              <a:solidFill>
                <a:schemeClr val="tx1"/>
              </a:solidFill>
            </a:rPr>
            <a:t>después</a:t>
          </a:r>
          <a:r>
            <a:rPr lang="en-US" dirty="0">
              <a:solidFill>
                <a:schemeClr val="tx1"/>
              </a:solidFill>
            </a:rPr>
            <a:t> al </a:t>
          </a:r>
          <a:r>
            <a:rPr lang="en-US" dirty="0" err="1">
              <a:solidFill>
                <a:schemeClr val="tx1"/>
              </a:solidFill>
            </a:rPr>
            <a:t>Barroco</a:t>
          </a:r>
          <a:endParaRPr lang="en-US" dirty="0">
            <a:solidFill>
              <a:schemeClr val="tx1"/>
            </a:solidFill>
          </a:endParaRPr>
        </a:p>
      </dgm:t>
    </dgm:pt>
    <dgm:pt modelId="{456F4D7D-F3DE-B040-8A47-F9012D26DE12}" type="parTrans" cxnId="{F58E8A50-A44C-A24B-A3E9-3D21CB3FDFFF}">
      <dgm:prSet/>
      <dgm:spPr/>
      <dgm:t>
        <a:bodyPr/>
        <a:lstStyle/>
        <a:p>
          <a:endParaRPr lang="en-US"/>
        </a:p>
      </dgm:t>
    </dgm:pt>
    <dgm:pt modelId="{C089CC3B-ABFE-104F-A78D-8B6DAB765640}" type="sibTrans" cxnId="{F58E8A50-A44C-A24B-A3E9-3D21CB3FDFFF}">
      <dgm:prSet/>
      <dgm:spPr/>
      <dgm:t>
        <a:bodyPr/>
        <a:lstStyle/>
        <a:p>
          <a:endParaRPr lang="en-US"/>
        </a:p>
      </dgm:t>
    </dgm:pt>
    <dgm:pt modelId="{F96E2DDA-D505-2943-840C-34D18AAC1B9C}" type="pres">
      <dgm:prSet presAssocID="{55BC8067-AC3C-4788-A999-3AA54E510264}" presName="linear" presStyleCnt="0">
        <dgm:presLayoutVars>
          <dgm:animLvl val="lvl"/>
          <dgm:resizeHandles val="exact"/>
        </dgm:presLayoutVars>
      </dgm:prSet>
      <dgm:spPr/>
    </dgm:pt>
    <dgm:pt modelId="{4E1B3FD4-5AD6-A54D-8479-B83EE4E644DA}" type="pres">
      <dgm:prSet presAssocID="{9D5D3C7F-B9AB-4A60-89C6-A2906C99FB66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737D1FDC-09ED-D249-A825-E9973966F9EF}" type="pres">
      <dgm:prSet presAssocID="{9D5D3C7F-B9AB-4A60-89C6-A2906C99FB66}" presName="childText" presStyleLbl="revTx" presStyleIdx="0" presStyleCnt="1">
        <dgm:presLayoutVars>
          <dgm:bulletEnabled val="1"/>
        </dgm:presLayoutVars>
      </dgm:prSet>
      <dgm:spPr/>
    </dgm:pt>
    <dgm:pt modelId="{B861EA79-FFD3-4540-ADD5-B7E493C457DD}" type="pres">
      <dgm:prSet presAssocID="{64567539-3728-4E13-867B-BF9BC6EFBC6B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5CE38FDF-A6AB-0A4D-86C8-7F75F3BD911A}" type="pres">
      <dgm:prSet presAssocID="{A2A12F5B-2EDE-4D53-8DD6-D3E4434955E7}" presName="spacer" presStyleCnt="0"/>
      <dgm:spPr/>
    </dgm:pt>
    <dgm:pt modelId="{22EF03EE-6A71-9C41-B2ED-FEF94AC57272}" type="pres">
      <dgm:prSet presAssocID="{29A78EBF-8BC9-CA4E-8E68-3CE49DCA02DF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CD729501-C506-D54B-8CF3-4C0ADBAC7FBF}" type="presOf" srcId="{ABBA3524-C710-4CBC-AE08-65853878D0A5}" destId="{737D1FDC-09ED-D249-A825-E9973966F9EF}" srcOrd="0" destOrd="3" presId="urn:microsoft.com/office/officeart/2005/8/layout/vList2"/>
    <dgm:cxn modelId="{9628C316-7686-AC4B-811B-8563E899B7BB}" type="presOf" srcId="{64567539-3728-4E13-867B-BF9BC6EFBC6B}" destId="{B861EA79-FFD3-4540-ADD5-B7E493C457DD}" srcOrd="0" destOrd="0" presId="urn:microsoft.com/office/officeart/2005/8/layout/vList2"/>
    <dgm:cxn modelId="{EEE8823F-A98A-490A-9F05-4340EB92AFFC}" srcId="{55BC8067-AC3C-4788-A999-3AA54E510264}" destId="{9D5D3C7F-B9AB-4A60-89C6-A2906C99FB66}" srcOrd="0" destOrd="0" parTransId="{B2482EA2-5825-4602-B590-18C2078365E7}" sibTransId="{644A540B-25F1-4B50-AE24-DB548C380E5C}"/>
    <dgm:cxn modelId="{30E43F63-02D5-9846-8B49-2E4B1772A6DC}" type="presOf" srcId="{9F612562-72A1-4CE8-94B3-C7600E118001}" destId="{737D1FDC-09ED-D249-A825-E9973966F9EF}" srcOrd="0" destOrd="0" presId="urn:microsoft.com/office/officeart/2005/8/layout/vList2"/>
    <dgm:cxn modelId="{3B6BD543-8FCF-6548-8818-70DE68261B20}" type="presOf" srcId="{29E99D73-15CF-47A7-A282-AC93E33BD05C}" destId="{737D1FDC-09ED-D249-A825-E9973966F9EF}" srcOrd="0" destOrd="2" presId="urn:microsoft.com/office/officeart/2005/8/layout/vList2"/>
    <dgm:cxn modelId="{8672724E-AF54-4AC9-9037-BB0F3B7F6E80}" srcId="{9D5D3C7F-B9AB-4A60-89C6-A2906C99FB66}" destId="{9F612562-72A1-4CE8-94B3-C7600E118001}" srcOrd="0" destOrd="0" parTransId="{D462F7A8-8D0F-41D1-8AB1-6DA6A21885FC}" sibTransId="{5EC94CEC-FFB8-465A-BA17-6EEC579ABE0D}"/>
    <dgm:cxn modelId="{2AA3B66E-6A66-7B4F-80A1-AE0F80722A95}" type="presOf" srcId="{79C658B4-D7C3-44EE-B25C-E2DD2E401152}" destId="{737D1FDC-09ED-D249-A825-E9973966F9EF}" srcOrd="0" destOrd="1" presId="urn:microsoft.com/office/officeart/2005/8/layout/vList2"/>
    <dgm:cxn modelId="{F58E8A50-A44C-A24B-A3E9-3D21CB3FDFFF}" srcId="{55BC8067-AC3C-4788-A999-3AA54E510264}" destId="{29A78EBF-8BC9-CA4E-8E68-3CE49DCA02DF}" srcOrd="2" destOrd="0" parTransId="{456F4D7D-F3DE-B040-8A47-F9012D26DE12}" sibTransId="{C089CC3B-ABFE-104F-A78D-8B6DAB765640}"/>
    <dgm:cxn modelId="{6BD53C58-1CDF-4489-8570-8774B1B97E5A}" srcId="{55BC8067-AC3C-4788-A999-3AA54E510264}" destId="{64567539-3728-4E13-867B-BF9BC6EFBC6B}" srcOrd="1" destOrd="0" parTransId="{8C78B157-5E9D-4BCF-A1CC-48DD6E06F4A9}" sibTransId="{A2A12F5B-2EDE-4D53-8DD6-D3E4434955E7}"/>
    <dgm:cxn modelId="{0B26F083-9792-43F6-9A92-C525BCAAB073}" srcId="{9D5D3C7F-B9AB-4A60-89C6-A2906C99FB66}" destId="{79C658B4-D7C3-44EE-B25C-E2DD2E401152}" srcOrd="1" destOrd="0" parTransId="{4CB75E21-AF7B-415C-B907-38DC745E5C07}" sibTransId="{8B09AA67-9BAB-44FC-83EC-E4259E2DB0FD}"/>
    <dgm:cxn modelId="{FF8F13A1-E0A9-1F43-BAB7-EAB0348F3CA8}" type="presOf" srcId="{29A78EBF-8BC9-CA4E-8E68-3CE49DCA02DF}" destId="{22EF03EE-6A71-9C41-B2ED-FEF94AC57272}" srcOrd="0" destOrd="0" presId="urn:microsoft.com/office/officeart/2005/8/layout/vList2"/>
    <dgm:cxn modelId="{C6A2A9A6-4603-A54A-99B0-D6635C5BD8ED}" type="presOf" srcId="{9D5D3C7F-B9AB-4A60-89C6-A2906C99FB66}" destId="{4E1B3FD4-5AD6-A54D-8479-B83EE4E644DA}" srcOrd="0" destOrd="0" presId="urn:microsoft.com/office/officeart/2005/8/layout/vList2"/>
    <dgm:cxn modelId="{A2D010AF-597C-49A0-971D-72757198C72B}" srcId="{9D5D3C7F-B9AB-4A60-89C6-A2906C99FB66}" destId="{ABBA3524-C710-4CBC-AE08-65853878D0A5}" srcOrd="3" destOrd="0" parTransId="{F5B7BF11-D78C-443C-835E-595B7BFB8DF7}" sibTransId="{B9844016-41E2-4501-9719-245E8A7207C5}"/>
    <dgm:cxn modelId="{9606A9F0-E654-42F7-992D-30EAEDD521F8}" srcId="{9D5D3C7F-B9AB-4A60-89C6-A2906C99FB66}" destId="{29E99D73-15CF-47A7-A282-AC93E33BD05C}" srcOrd="2" destOrd="0" parTransId="{02C6BA83-2700-4076-9F80-7968BB1BDA1B}" sibTransId="{5F2C1BD4-A0D6-4F7E-A7F7-CC959F71A0D0}"/>
    <dgm:cxn modelId="{DCAC90FD-CC25-2744-B478-9E410C59587D}" type="presOf" srcId="{55BC8067-AC3C-4788-A999-3AA54E510264}" destId="{F96E2DDA-D505-2943-840C-34D18AAC1B9C}" srcOrd="0" destOrd="0" presId="urn:microsoft.com/office/officeart/2005/8/layout/vList2"/>
    <dgm:cxn modelId="{C43C377B-C8B8-A949-85BD-EBCD5928DF0E}" type="presParOf" srcId="{F96E2DDA-D505-2943-840C-34D18AAC1B9C}" destId="{4E1B3FD4-5AD6-A54D-8479-B83EE4E644DA}" srcOrd="0" destOrd="0" presId="urn:microsoft.com/office/officeart/2005/8/layout/vList2"/>
    <dgm:cxn modelId="{2F394386-68B4-094C-B91B-DBABDFCCD36D}" type="presParOf" srcId="{F96E2DDA-D505-2943-840C-34D18AAC1B9C}" destId="{737D1FDC-09ED-D249-A825-E9973966F9EF}" srcOrd="1" destOrd="0" presId="urn:microsoft.com/office/officeart/2005/8/layout/vList2"/>
    <dgm:cxn modelId="{08B837C5-04D4-3F49-84D0-6B21B8CAF50D}" type="presParOf" srcId="{F96E2DDA-D505-2943-840C-34D18AAC1B9C}" destId="{B861EA79-FFD3-4540-ADD5-B7E493C457DD}" srcOrd="2" destOrd="0" presId="urn:microsoft.com/office/officeart/2005/8/layout/vList2"/>
    <dgm:cxn modelId="{C0AFBA2A-04AE-6844-A2C4-55EB8D2514F4}" type="presParOf" srcId="{F96E2DDA-D505-2943-840C-34D18AAC1B9C}" destId="{5CE38FDF-A6AB-0A4D-86C8-7F75F3BD911A}" srcOrd="3" destOrd="0" presId="urn:microsoft.com/office/officeart/2005/8/layout/vList2"/>
    <dgm:cxn modelId="{5F877825-E28A-F740-B833-9E79B39205CB}" type="presParOf" srcId="{F96E2DDA-D505-2943-840C-34D18AAC1B9C}" destId="{22EF03EE-6A71-9C41-B2ED-FEF94AC57272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11D21177-5A4F-4436-95D4-95CAF5E40F12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C117EF8E-A04D-4738-A6AE-C47706B60960}">
      <dgm:prSet/>
      <dgm:spPr/>
      <dgm:t>
        <a:bodyPr/>
        <a:lstStyle/>
        <a:p>
          <a:r>
            <a:rPr lang="es-ES_tradnl" dirty="0">
              <a:solidFill>
                <a:schemeClr val="tx1"/>
              </a:solidFill>
            </a:rPr>
            <a:t>La Corona de Castilla se expande por el mundo: primero a Canarias y N de África; después a América; también Filipinas</a:t>
          </a:r>
          <a:endParaRPr lang="en-US" dirty="0">
            <a:solidFill>
              <a:schemeClr val="tx1"/>
            </a:solidFill>
          </a:endParaRPr>
        </a:p>
      </dgm:t>
    </dgm:pt>
    <dgm:pt modelId="{FF94F56B-2726-4403-849C-04D4950F9261}" type="parTrans" cxnId="{39A541D2-1403-4666-B778-DCBEAF63BD3C}">
      <dgm:prSet/>
      <dgm:spPr/>
      <dgm:t>
        <a:bodyPr/>
        <a:lstStyle/>
        <a:p>
          <a:endParaRPr lang="en-US"/>
        </a:p>
      </dgm:t>
    </dgm:pt>
    <dgm:pt modelId="{B949A890-8165-4BE3-B703-615947C88E0A}" type="sibTrans" cxnId="{39A541D2-1403-4666-B778-DCBEAF63BD3C}">
      <dgm:prSet/>
      <dgm:spPr/>
      <dgm:t>
        <a:bodyPr/>
        <a:lstStyle/>
        <a:p>
          <a:endParaRPr lang="en-US"/>
        </a:p>
      </dgm:t>
    </dgm:pt>
    <dgm:pt modelId="{F905F28E-E5B8-42A6-A3FC-5917862905C6}">
      <dgm:prSet/>
      <dgm:spPr/>
      <dgm:t>
        <a:bodyPr/>
        <a:lstStyle/>
        <a:p>
          <a:r>
            <a:rPr lang="es-ES_tradnl" dirty="0">
              <a:solidFill>
                <a:schemeClr val="tx1"/>
              </a:solidFill>
            </a:rPr>
            <a:t>La configuración de los Estados modernos</a:t>
          </a:r>
          <a:endParaRPr lang="en-US" dirty="0">
            <a:solidFill>
              <a:schemeClr val="tx1"/>
            </a:solidFill>
          </a:endParaRPr>
        </a:p>
      </dgm:t>
    </dgm:pt>
    <dgm:pt modelId="{0C36FA53-97F3-42E9-B9A2-DA6EE116CBB2}" type="parTrans" cxnId="{C09065FB-1D57-470A-8F61-9D20CD852136}">
      <dgm:prSet/>
      <dgm:spPr/>
      <dgm:t>
        <a:bodyPr/>
        <a:lstStyle/>
        <a:p>
          <a:endParaRPr lang="en-US"/>
        </a:p>
      </dgm:t>
    </dgm:pt>
    <dgm:pt modelId="{EB54B8F0-B008-4EF6-95C4-4BBEAA760609}" type="sibTrans" cxnId="{C09065FB-1D57-470A-8F61-9D20CD852136}">
      <dgm:prSet/>
      <dgm:spPr/>
      <dgm:t>
        <a:bodyPr/>
        <a:lstStyle/>
        <a:p>
          <a:endParaRPr lang="en-US"/>
        </a:p>
      </dgm:t>
    </dgm:pt>
    <dgm:pt modelId="{8E9D48EA-0600-4E9A-B8BA-CD3AF5E32805}">
      <dgm:prSet/>
      <dgm:spPr/>
      <dgm:t>
        <a:bodyPr/>
        <a:lstStyle/>
        <a:p>
          <a:r>
            <a:rPr lang="es-ES_tradnl" dirty="0">
              <a:solidFill>
                <a:schemeClr val="tx1"/>
              </a:solidFill>
            </a:rPr>
            <a:t>Renacimiento (siglos XV-XVI) y barroco (XVI-XVII): la literatura en español se expande y consolida</a:t>
          </a:r>
          <a:endParaRPr lang="en-US" dirty="0">
            <a:solidFill>
              <a:schemeClr val="tx1"/>
            </a:solidFill>
          </a:endParaRPr>
        </a:p>
      </dgm:t>
    </dgm:pt>
    <dgm:pt modelId="{B0979BD2-2A4C-49B3-91C2-7ABB584960D9}" type="parTrans" cxnId="{E7AB15A8-8B3E-4442-8CE0-1719902E4F2E}">
      <dgm:prSet/>
      <dgm:spPr/>
      <dgm:t>
        <a:bodyPr/>
        <a:lstStyle/>
        <a:p>
          <a:endParaRPr lang="en-US"/>
        </a:p>
      </dgm:t>
    </dgm:pt>
    <dgm:pt modelId="{C5B205F3-F5E4-4817-9A8F-81E3ECBEBE1C}" type="sibTrans" cxnId="{E7AB15A8-8B3E-4442-8CE0-1719902E4F2E}">
      <dgm:prSet/>
      <dgm:spPr/>
      <dgm:t>
        <a:bodyPr/>
        <a:lstStyle/>
        <a:p>
          <a:endParaRPr lang="en-US"/>
        </a:p>
      </dgm:t>
    </dgm:pt>
    <dgm:pt modelId="{1EA54A49-F1D9-41C3-8072-A808BA334B32}">
      <dgm:prSet/>
      <dgm:spPr/>
      <dgm:t>
        <a:bodyPr/>
        <a:lstStyle/>
        <a:p>
          <a:r>
            <a:rPr lang="es-ES_tradnl" dirty="0">
              <a:solidFill>
                <a:schemeClr val="tx1"/>
              </a:solidFill>
            </a:rPr>
            <a:t>Siglo XVIII: Siglo de las luces; la influencia francesa y la ideología </a:t>
          </a:r>
          <a:r>
            <a:rPr lang="es-ES_tradnl" dirty="0" err="1">
              <a:solidFill>
                <a:schemeClr val="tx1"/>
              </a:solidFill>
            </a:rPr>
            <a:t>monolingüista</a:t>
          </a:r>
          <a:endParaRPr lang="en-US" dirty="0">
            <a:solidFill>
              <a:schemeClr val="tx1"/>
            </a:solidFill>
          </a:endParaRPr>
        </a:p>
      </dgm:t>
    </dgm:pt>
    <dgm:pt modelId="{BD74F1EB-63BF-4EBF-AED6-547367F33958}" type="parTrans" cxnId="{4E9EA5C4-B35E-4899-BB36-AAC5032DA976}">
      <dgm:prSet/>
      <dgm:spPr/>
      <dgm:t>
        <a:bodyPr/>
        <a:lstStyle/>
        <a:p>
          <a:endParaRPr lang="en-US"/>
        </a:p>
      </dgm:t>
    </dgm:pt>
    <dgm:pt modelId="{8075FC61-C4A3-4585-B719-3CFA99ADC78E}" type="sibTrans" cxnId="{4E9EA5C4-B35E-4899-BB36-AAC5032DA976}">
      <dgm:prSet/>
      <dgm:spPr/>
      <dgm:t>
        <a:bodyPr/>
        <a:lstStyle/>
        <a:p>
          <a:endParaRPr lang="en-US"/>
        </a:p>
      </dgm:t>
    </dgm:pt>
    <dgm:pt modelId="{6CE6DC55-F7A2-4D6A-9B2B-0FFE8FC6D324}">
      <dgm:prSet custT="1"/>
      <dgm:spPr/>
      <dgm:t>
        <a:bodyPr/>
        <a:lstStyle/>
        <a:p>
          <a:r>
            <a:rPr lang="es-ES_tradnl" sz="2000"/>
            <a:t>1713-14: creación de la Real Academia Española</a:t>
          </a:r>
          <a:endParaRPr lang="en-US" sz="2000"/>
        </a:p>
      </dgm:t>
    </dgm:pt>
    <dgm:pt modelId="{77FF2326-0BAE-4060-B41C-665B821FDDEB}" type="parTrans" cxnId="{FBE87919-FDD2-4AD9-A618-87FF8E642257}">
      <dgm:prSet/>
      <dgm:spPr/>
      <dgm:t>
        <a:bodyPr/>
        <a:lstStyle/>
        <a:p>
          <a:endParaRPr lang="en-US"/>
        </a:p>
      </dgm:t>
    </dgm:pt>
    <dgm:pt modelId="{642E9A34-7EA2-453A-9833-6A9E3FE9B9B7}" type="sibTrans" cxnId="{FBE87919-FDD2-4AD9-A618-87FF8E642257}">
      <dgm:prSet/>
      <dgm:spPr/>
      <dgm:t>
        <a:bodyPr/>
        <a:lstStyle/>
        <a:p>
          <a:endParaRPr lang="en-US"/>
        </a:p>
      </dgm:t>
    </dgm:pt>
    <dgm:pt modelId="{94839B37-DBE4-4A25-8A30-BEC418A352F0}">
      <dgm:prSet custT="1"/>
      <dgm:spPr/>
      <dgm:t>
        <a:bodyPr/>
        <a:lstStyle/>
        <a:p>
          <a:r>
            <a:rPr lang="es-ES_tradnl" sz="2000"/>
            <a:t>El francés influye en el español</a:t>
          </a:r>
          <a:endParaRPr lang="en-US" sz="2000"/>
        </a:p>
      </dgm:t>
    </dgm:pt>
    <dgm:pt modelId="{E6863B8A-90D7-454F-9412-7EC4E1B0AD65}" type="parTrans" cxnId="{3DB199C8-9452-4FE9-B66B-DC322590919F}">
      <dgm:prSet/>
      <dgm:spPr/>
      <dgm:t>
        <a:bodyPr/>
        <a:lstStyle/>
        <a:p>
          <a:endParaRPr lang="en-US"/>
        </a:p>
      </dgm:t>
    </dgm:pt>
    <dgm:pt modelId="{655BD047-A37E-458A-BF12-77F863D026B6}" type="sibTrans" cxnId="{3DB199C8-9452-4FE9-B66B-DC322590919F}">
      <dgm:prSet/>
      <dgm:spPr/>
      <dgm:t>
        <a:bodyPr/>
        <a:lstStyle/>
        <a:p>
          <a:endParaRPr lang="en-US"/>
        </a:p>
      </dgm:t>
    </dgm:pt>
    <dgm:pt modelId="{876C03E3-D381-C040-8C6C-45AE7566D25B}">
      <dgm:prSet custT="1"/>
      <dgm:spPr/>
      <dgm:t>
        <a:bodyPr/>
        <a:lstStyle/>
        <a:p>
          <a:r>
            <a:rPr lang="en-US" sz="2000"/>
            <a:t>La ideología </a:t>
          </a:r>
          <a:r>
            <a:rPr lang="en-US" sz="2000" i="1"/>
            <a:t>monolingüista</a:t>
          </a:r>
          <a:r>
            <a:rPr lang="en-US" sz="2000" i="0"/>
            <a:t> se exporta a América</a:t>
          </a:r>
          <a:endParaRPr lang="en-US" sz="2000"/>
        </a:p>
      </dgm:t>
    </dgm:pt>
    <dgm:pt modelId="{8474B475-09E4-6A43-A4B0-5AE52B970C8A}" type="parTrans" cxnId="{6AED2591-3060-4047-908E-E45D25E8F22A}">
      <dgm:prSet/>
      <dgm:spPr/>
      <dgm:t>
        <a:bodyPr/>
        <a:lstStyle/>
        <a:p>
          <a:endParaRPr lang="en-US"/>
        </a:p>
      </dgm:t>
    </dgm:pt>
    <dgm:pt modelId="{689B68F6-AF47-0F4B-B7F4-DF3C68925ACA}" type="sibTrans" cxnId="{6AED2591-3060-4047-908E-E45D25E8F22A}">
      <dgm:prSet/>
      <dgm:spPr/>
      <dgm:t>
        <a:bodyPr/>
        <a:lstStyle/>
        <a:p>
          <a:endParaRPr lang="en-US"/>
        </a:p>
      </dgm:t>
    </dgm:pt>
    <dgm:pt modelId="{1FC6A7D6-81A8-6D47-A503-974C5264C206}">
      <dgm:prSet custT="1"/>
      <dgm:spPr/>
      <dgm:t>
        <a:bodyPr/>
        <a:lstStyle/>
        <a:p>
          <a:r>
            <a:rPr lang="en-US" sz="2000" dirty="0"/>
            <a:t>Los </a:t>
          </a:r>
          <a:r>
            <a:rPr lang="en-US" sz="2000" i="1" dirty="0" err="1"/>
            <a:t>Decretos</a:t>
          </a:r>
          <a:r>
            <a:rPr lang="en-US" sz="2000" i="1" dirty="0"/>
            <a:t> de Nueva Planta</a:t>
          </a:r>
          <a:endParaRPr lang="en-US" sz="2000" dirty="0"/>
        </a:p>
      </dgm:t>
    </dgm:pt>
    <dgm:pt modelId="{B9B39DF1-3C79-A040-85D8-9EA635C38E8B}" type="parTrans" cxnId="{8BD54F6D-B04D-0D46-804E-F4FC0C2589F7}">
      <dgm:prSet/>
      <dgm:spPr/>
      <dgm:t>
        <a:bodyPr/>
        <a:lstStyle/>
        <a:p>
          <a:endParaRPr lang="en-US"/>
        </a:p>
      </dgm:t>
    </dgm:pt>
    <dgm:pt modelId="{24D506EC-4106-9C49-98D3-D28734542206}" type="sibTrans" cxnId="{8BD54F6D-B04D-0D46-804E-F4FC0C2589F7}">
      <dgm:prSet/>
      <dgm:spPr/>
      <dgm:t>
        <a:bodyPr/>
        <a:lstStyle/>
        <a:p>
          <a:endParaRPr lang="en-US"/>
        </a:p>
      </dgm:t>
    </dgm:pt>
    <dgm:pt modelId="{437F0131-21D1-2142-B827-089DF3999B59}" type="pres">
      <dgm:prSet presAssocID="{11D21177-5A4F-4436-95D4-95CAF5E40F12}" presName="linear" presStyleCnt="0">
        <dgm:presLayoutVars>
          <dgm:animLvl val="lvl"/>
          <dgm:resizeHandles val="exact"/>
        </dgm:presLayoutVars>
      </dgm:prSet>
      <dgm:spPr/>
    </dgm:pt>
    <dgm:pt modelId="{936EA08A-C032-3541-84F3-4C54FCE92D98}" type="pres">
      <dgm:prSet presAssocID="{C117EF8E-A04D-4738-A6AE-C47706B60960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7C038DE0-340C-3F4A-85F7-C84720F1271E}" type="pres">
      <dgm:prSet presAssocID="{B949A890-8165-4BE3-B703-615947C88E0A}" presName="spacer" presStyleCnt="0"/>
      <dgm:spPr/>
    </dgm:pt>
    <dgm:pt modelId="{DC81B01F-0787-1C44-8AFF-C24228B00C73}" type="pres">
      <dgm:prSet presAssocID="{F905F28E-E5B8-42A6-A3FC-5917862905C6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774BB73E-A8D1-9141-B74D-3E70620D0F44}" type="pres">
      <dgm:prSet presAssocID="{EB54B8F0-B008-4EF6-95C4-4BBEAA760609}" presName="spacer" presStyleCnt="0"/>
      <dgm:spPr/>
    </dgm:pt>
    <dgm:pt modelId="{AAAA4E31-1ED4-6F4F-ACE0-DF8870A35447}" type="pres">
      <dgm:prSet presAssocID="{8E9D48EA-0600-4E9A-B8BA-CD3AF5E32805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27A0179E-D7BA-9B40-AF23-50EC6EF3B9C3}" type="pres">
      <dgm:prSet presAssocID="{C5B205F3-F5E4-4817-9A8F-81E3ECBEBE1C}" presName="spacer" presStyleCnt="0"/>
      <dgm:spPr/>
    </dgm:pt>
    <dgm:pt modelId="{EAF61629-06F7-004E-8027-6AE1A2CAB640}" type="pres">
      <dgm:prSet presAssocID="{1EA54A49-F1D9-41C3-8072-A808BA334B32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906F63AC-A0C3-7C4A-BCE7-847A7CFC3871}" type="pres">
      <dgm:prSet presAssocID="{1EA54A49-F1D9-41C3-8072-A808BA334B32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23F08A06-22FD-554C-9DAF-6FA3638915BE}" type="presOf" srcId="{6CE6DC55-F7A2-4D6A-9B2B-0FFE8FC6D324}" destId="{906F63AC-A0C3-7C4A-BCE7-847A7CFC3871}" srcOrd="0" destOrd="0" presId="urn:microsoft.com/office/officeart/2005/8/layout/vList2"/>
    <dgm:cxn modelId="{FBE87919-FDD2-4AD9-A618-87FF8E642257}" srcId="{1EA54A49-F1D9-41C3-8072-A808BA334B32}" destId="{6CE6DC55-F7A2-4D6A-9B2B-0FFE8FC6D324}" srcOrd="0" destOrd="0" parTransId="{77FF2326-0BAE-4060-B41C-665B821FDDEB}" sibTransId="{642E9A34-7EA2-453A-9833-6A9E3FE9B9B7}"/>
    <dgm:cxn modelId="{8C26531D-0BE0-7C41-B6FD-E0D8F5442D51}" type="presOf" srcId="{876C03E3-D381-C040-8C6C-45AE7566D25B}" destId="{906F63AC-A0C3-7C4A-BCE7-847A7CFC3871}" srcOrd="0" destOrd="2" presId="urn:microsoft.com/office/officeart/2005/8/layout/vList2"/>
    <dgm:cxn modelId="{0F1BFB5F-AA7F-AE46-B70E-8D39B62307D6}" type="presOf" srcId="{8E9D48EA-0600-4E9A-B8BA-CD3AF5E32805}" destId="{AAAA4E31-1ED4-6F4F-ACE0-DF8870A35447}" srcOrd="0" destOrd="0" presId="urn:microsoft.com/office/officeart/2005/8/layout/vList2"/>
    <dgm:cxn modelId="{7ABBC844-5D6A-1F4F-B3E8-D7EBBCF753F2}" type="presOf" srcId="{C117EF8E-A04D-4738-A6AE-C47706B60960}" destId="{936EA08A-C032-3541-84F3-4C54FCE92D98}" srcOrd="0" destOrd="0" presId="urn:microsoft.com/office/officeart/2005/8/layout/vList2"/>
    <dgm:cxn modelId="{8BD54F6D-B04D-0D46-804E-F4FC0C2589F7}" srcId="{1EA54A49-F1D9-41C3-8072-A808BA334B32}" destId="{1FC6A7D6-81A8-6D47-A503-974C5264C206}" srcOrd="1" destOrd="0" parTransId="{B9B39DF1-3C79-A040-85D8-9EA635C38E8B}" sibTransId="{24D506EC-4106-9C49-98D3-D28734542206}"/>
    <dgm:cxn modelId="{609EA285-9414-C14D-8924-A431B7BF3ABD}" type="presOf" srcId="{11D21177-5A4F-4436-95D4-95CAF5E40F12}" destId="{437F0131-21D1-2142-B827-089DF3999B59}" srcOrd="0" destOrd="0" presId="urn:microsoft.com/office/officeart/2005/8/layout/vList2"/>
    <dgm:cxn modelId="{6AED2591-3060-4047-908E-E45D25E8F22A}" srcId="{1EA54A49-F1D9-41C3-8072-A808BA334B32}" destId="{876C03E3-D381-C040-8C6C-45AE7566D25B}" srcOrd="2" destOrd="0" parTransId="{8474B475-09E4-6A43-A4B0-5AE52B970C8A}" sibTransId="{689B68F6-AF47-0F4B-B7F4-DF3C68925ACA}"/>
    <dgm:cxn modelId="{3B414798-DBBD-2C46-80E7-FC981F01553B}" type="presOf" srcId="{F905F28E-E5B8-42A6-A3FC-5917862905C6}" destId="{DC81B01F-0787-1C44-8AFF-C24228B00C73}" srcOrd="0" destOrd="0" presId="urn:microsoft.com/office/officeart/2005/8/layout/vList2"/>
    <dgm:cxn modelId="{7264639A-FAD6-5449-B38A-7F445553EBEA}" type="presOf" srcId="{94839B37-DBE4-4A25-8A30-BEC418A352F0}" destId="{906F63AC-A0C3-7C4A-BCE7-847A7CFC3871}" srcOrd="0" destOrd="3" presId="urn:microsoft.com/office/officeart/2005/8/layout/vList2"/>
    <dgm:cxn modelId="{E7AB15A8-8B3E-4442-8CE0-1719902E4F2E}" srcId="{11D21177-5A4F-4436-95D4-95CAF5E40F12}" destId="{8E9D48EA-0600-4E9A-B8BA-CD3AF5E32805}" srcOrd="2" destOrd="0" parTransId="{B0979BD2-2A4C-49B3-91C2-7ABB584960D9}" sibTransId="{C5B205F3-F5E4-4817-9A8F-81E3ECBEBE1C}"/>
    <dgm:cxn modelId="{3C0CD9BF-63F3-BA43-B463-A55C6166CA1B}" type="presOf" srcId="{1EA54A49-F1D9-41C3-8072-A808BA334B32}" destId="{EAF61629-06F7-004E-8027-6AE1A2CAB640}" srcOrd="0" destOrd="0" presId="urn:microsoft.com/office/officeart/2005/8/layout/vList2"/>
    <dgm:cxn modelId="{4E9EA5C4-B35E-4899-BB36-AAC5032DA976}" srcId="{11D21177-5A4F-4436-95D4-95CAF5E40F12}" destId="{1EA54A49-F1D9-41C3-8072-A808BA334B32}" srcOrd="3" destOrd="0" parTransId="{BD74F1EB-63BF-4EBF-AED6-547367F33958}" sibTransId="{8075FC61-C4A3-4585-B719-3CFA99ADC78E}"/>
    <dgm:cxn modelId="{3DB199C8-9452-4FE9-B66B-DC322590919F}" srcId="{1EA54A49-F1D9-41C3-8072-A808BA334B32}" destId="{94839B37-DBE4-4A25-8A30-BEC418A352F0}" srcOrd="3" destOrd="0" parTransId="{E6863B8A-90D7-454F-9412-7EC4E1B0AD65}" sibTransId="{655BD047-A37E-458A-BF12-77F863D026B6}"/>
    <dgm:cxn modelId="{39A541D2-1403-4666-B778-DCBEAF63BD3C}" srcId="{11D21177-5A4F-4436-95D4-95CAF5E40F12}" destId="{C117EF8E-A04D-4738-A6AE-C47706B60960}" srcOrd="0" destOrd="0" parTransId="{FF94F56B-2726-4403-849C-04D4950F9261}" sibTransId="{B949A890-8165-4BE3-B703-615947C88E0A}"/>
    <dgm:cxn modelId="{87C893EE-E6BB-1F47-955E-EAF11AD67FDC}" type="presOf" srcId="{1FC6A7D6-81A8-6D47-A503-974C5264C206}" destId="{906F63AC-A0C3-7C4A-BCE7-847A7CFC3871}" srcOrd="0" destOrd="1" presId="urn:microsoft.com/office/officeart/2005/8/layout/vList2"/>
    <dgm:cxn modelId="{C09065FB-1D57-470A-8F61-9D20CD852136}" srcId="{11D21177-5A4F-4436-95D4-95CAF5E40F12}" destId="{F905F28E-E5B8-42A6-A3FC-5917862905C6}" srcOrd="1" destOrd="0" parTransId="{0C36FA53-97F3-42E9-B9A2-DA6EE116CBB2}" sibTransId="{EB54B8F0-B008-4EF6-95C4-4BBEAA760609}"/>
    <dgm:cxn modelId="{D9976F88-18F5-AE45-9B09-3641E66E7F4C}" type="presParOf" srcId="{437F0131-21D1-2142-B827-089DF3999B59}" destId="{936EA08A-C032-3541-84F3-4C54FCE92D98}" srcOrd="0" destOrd="0" presId="urn:microsoft.com/office/officeart/2005/8/layout/vList2"/>
    <dgm:cxn modelId="{51E1B513-3D45-E94C-ACAC-DBD630BC50D7}" type="presParOf" srcId="{437F0131-21D1-2142-B827-089DF3999B59}" destId="{7C038DE0-340C-3F4A-85F7-C84720F1271E}" srcOrd="1" destOrd="0" presId="urn:microsoft.com/office/officeart/2005/8/layout/vList2"/>
    <dgm:cxn modelId="{8AF05B28-278A-5948-9FCE-80F76FC48B06}" type="presParOf" srcId="{437F0131-21D1-2142-B827-089DF3999B59}" destId="{DC81B01F-0787-1C44-8AFF-C24228B00C73}" srcOrd="2" destOrd="0" presId="urn:microsoft.com/office/officeart/2005/8/layout/vList2"/>
    <dgm:cxn modelId="{BE1DC2C6-5E33-8C4D-8A34-04C1B2EAC475}" type="presParOf" srcId="{437F0131-21D1-2142-B827-089DF3999B59}" destId="{774BB73E-A8D1-9141-B74D-3E70620D0F44}" srcOrd="3" destOrd="0" presId="urn:microsoft.com/office/officeart/2005/8/layout/vList2"/>
    <dgm:cxn modelId="{5B581E90-D9E6-C146-BE77-5A30319E0AF5}" type="presParOf" srcId="{437F0131-21D1-2142-B827-089DF3999B59}" destId="{AAAA4E31-1ED4-6F4F-ACE0-DF8870A35447}" srcOrd="4" destOrd="0" presId="urn:microsoft.com/office/officeart/2005/8/layout/vList2"/>
    <dgm:cxn modelId="{C47BC4F8-FD20-6646-972E-EAC375829237}" type="presParOf" srcId="{437F0131-21D1-2142-B827-089DF3999B59}" destId="{27A0179E-D7BA-9B40-AF23-50EC6EF3B9C3}" srcOrd="5" destOrd="0" presId="urn:microsoft.com/office/officeart/2005/8/layout/vList2"/>
    <dgm:cxn modelId="{BB190673-B8B0-1940-A2F4-560CD37419D5}" type="presParOf" srcId="{437F0131-21D1-2142-B827-089DF3999B59}" destId="{EAF61629-06F7-004E-8027-6AE1A2CAB640}" srcOrd="6" destOrd="0" presId="urn:microsoft.com/office/officeart/2005/8/layout/vList2"/>
    <dgm:cxn modelId="{E9A36DA2-1B5C-6E41-B190-6F21F9FE121F}" type="presParOf" srcId="{437F0131-21D1-2142-B827-089DF3999B59}" destId="{906F63AC-A0C3-7C4A-BCE7-847A7CFC3871}" srcOrd="7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8EF0D969-76E2-4748-BB64-B8E2BD41CC13}" type="doc">
      <dgm:prSet loTypeId="urn:microsoft.com/office/officeart/2005/8/layout/vList2" loCatId="list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5A692409-28B9-4AA1-B45D-36CC2FEDB088}">
      <dgm:prSet custT="1"/>
      <dgm:spPr/>
      <dgm:t>
        <a:bodyPr/>
        <a:lstStyle/>
        <a:p>
          <a:r>
            <a:rPr lang="es-ES_tradnl" sz="2000" b="1" dirty="0">
              <a:solidFill>
                <a:schemeClr val="tx1"/>
              </a:solidFill>
            </a:rPr>
            <a:t>Siglo XIX: Independencia de las repúblicas latinoamericanas</a:t>
          </a:r>
          <a:endParaRPr lang="en-US" sz="2000" b="1" dirty="0">
            <a:solidFill>
              <a:schemeClr val="tx1"/>
            </a:solidFill>
          </a:endParaRPr>
        </a:p>
      </dgm:t>
    </dgm:pt>
    <dgm:pt modelId="{3C2E50E0-D9A5-41BC-A424-193613B1B935}" type="parTrans" cxnId="{C2720280-CD21-47A1-8788-6EE07A225E3A}">
      <dgm:prSet/>
      <dgm:spPr/>
      <dgm:t>
        <a:bodyPr/>
        <a:lstStyle/>
        <a:p>
          <a:endParaRPr lang="en-US"/>
        </a:p>
      </dgm:t>
    </dgm:pt>
    <dgm:pt modelId="{36A15E06-14C5-4813-A110-F72B8E2BC78D}" type="sibTrans" cxnId="{C2720280-CD21-47A1-8788-6EE07A225E3A}">
      <dgm:prSet/>
      <dgm:spPr/>
      <dgm:t>
        <a:bodyPr/>
        <a:lstStyle/>
        <a:p>
          <a:endParaRPr lang="en-US"/>
        </a:p>
      </dgm:t>
    </dgm:pt>
    <dgm:pt modelId="{70900FBA-B938-4939-BE2E-5FBD81567C90}">
      <dgm:prSet custT="1"/>
      <dgm:spPr/>
      <dgm:t>
        <a:bodyPr/>
        <a:lstStyle/>
        <a:p>
          <a:r>
            <a:rPr lang="es-ES_tradnl" sz="2000" b="1" dirty="0">
              <a:solidFill>
                <a:schemeClr val="tx1"/>
              </a:solidFill>
            </a:rPr>
            <a:t>A partir de 1870: se crean las Academias correspondientes de la lengua española</a:t>
          </a:r>
          <a:endParaRPr lang="en-US" sz="2000" b="1" dirty="0">
            <a:solidFill>
              <a:schemeClr val="tx1"/>
            </a:solidFill>
          </a:endParaRPr>
        </a:p>
      </dgm:t>
    </dgm:pt>
    <dgm:pt modelId="{2765CFEB-9711-408C-A4B2-67C2F2D91785}" type="parTrans" cxnId="{B78EF9C3-9133-41B2-9B32-30301F87CEE4}">
      <dgm:prSet/>
      <dgm:spPr/>
      <dgm:t>
        <a:bodyPr/>
        <a:lstStyle/>
        <a:p>
          <a:endParaRPr lang="en-US"/>
        </a:p>
      </dgm:t>
    </dgm:pt>
    <dgm:pt modelId="{1276203A-82B4-4737-BE5A-DFDCF512DF1D}" type="sibTrans" cxnId="{B78EF9C3-9133-41B2-9B32-30301F87CEE4}">
      <dgm:prSet/>
      <dgm:spPr/>
      <dgm:t>
        <a:bodyPr/>
        <a:lstStyle/>
        <a:p>
          <a:endParaRPr lang="en-US"/>
        </a:p>
      </dgm:t>
    </dgm:pt>
    <dgm:pt modelId="{C6A6E7CE-ACF7-40F7-8B80-C6B3828D5AEA}">
      <dgm:prSet custT="1"/>
      <dgm:spPr/>
      <dgm:t>
        <a:bodyPr/>
        <a:lstStyle/>
        <a:p>
          <a:r>
            <a:rPr lang="es-ES_tradnl" sz="1800" b="1" dirty="0">
              <a:solidFill>
                <a:schemeClr val="tx1"/>
              </a:solidFill>
            </a:rPr>
            <a:t>1973: se crea la Academia norteamericana de la lengua española</a:t>
          </a:r>
          <a:endParaRPr lang="en-US" sz="1800" b="1" dirty="0">
            <a:solidFill>
              <a:schemeClr val="tx1"/>
            </a:solidFill>
          </a:endParaRPr>
        </a:p>
      </dgm:t>
    </dgm:pt>
    <dgm:pt modelId="{014023F3-E3B0-4F79-92F2-3EEFD7C936FD}" type="parTrans" cxnId="{6C06F625-6535-4977-B1AE-408F22AACE9E}">
      <dgm:prSet/>
      <dgm:spPr/>
      <dgm:t>
        <a:bodyPr/>
        <a:lstStyle/>
        <a:p>
          <a:endParaRPr lang="en-US"/>
        </a:p>
      </dgm:t>
    </dgm:pt>
    <dgm:pt modelId="{1B776BF3-2553-42EB-9D2B-72FAC43741DA}" type="sibTrans" cxnId="{6C06F625-6535-4977-B1AE-408F22AACE9E}">
      <dgm:prSet/>
      <dgm:spPr/>
      <dgm:t>
        <a:bodyPr/>
        <a:lstStyle/>
        <a:p>
          <a:endParaRPr lang="en-US"/>
        </a:p>
      </dgm:t>
    </dgm:pt>
    <dgm:pt modelId="{C91D27F4-4910-482D-9B49-87382A31577C}">
      <dgm:prSet custT="1"/>
      <dgm:spPr/>
      <dgm:t>
        <a:bodyPr/>
        <a:lstStyle/>
        <a:p>
          <a:r>
            <a:rPr lang="es-ES_tradnl" sz="2000" b="1" dirty="0">
              <a:solidFill>
                <a:schemeClr val="tx1"/>
              </a:solidFill>
            </a:rPr>
            <a:t>Siglo XIX: contribución de autores latinoamericanos. Debates sobre la unidad del español</a:t>
          </a:r>
          <a:endParaRPr lang="en-US" sz="2000" b="1" dirty="0">
            <a:solidFill>
              <a:schemeClr val="tx1"/>
            </a:solidFill>
          </a:endParaRPr>
        </a:p>
      </dgm:t>
    </dgm:pt>
    <dgm:pt modelId="{EB056499-1F81-4168-86DA-45E91B94F98C}" type="parTrans" cxnId="{E9792319-44AD-4F60-9DEC-D0FDD7B6171A}">
      <dgm:prSet/>
      <dgm:spPr/>
      <dgm:t>
        <a:bodyPr/>
        <a:lstStyle/>
        <a:p>
          <a:endParaRPr lang="en-US"/>
        </a:p>
      </dgm:t>
    </dgm:pt>
    <dgm:pt modelId="{9DA1A19D-A118-4068-9399-93B56E2FC528}" type="sibTrans" cxnId="{E9792319-44AD-4F60-9DEC-D0FDD7B6171A}">
      <dgm:prSet/>
      <dgm:spPr/>
      <dgm:t>
        <a:bodyPr/>
        <a:lstStyle/>
        <a:p>
          <a:endParaRPr lang="en-US"/>
        </a:p>
      </dgm:t>
    </dgm:pt>
    <dgm:pt modelId="{A9E64406-0151-4AB9-8CB0-38F8B9762B18}">
      <dgm:prSet custT="1"/>
      <dgm:spPr/>
      <dgm:t>
        <a:bodyPr/>
        <a:lstStyle/>
        <a:p>
          <a:r>
            <a:rPr lang="es-ES_tradnl" sz="2000" b="1" dirty="0">
              <a:solidFill>
                <a:schemeClr val="tx1"/>
              </a:solidFill>
            </a:rPr>
            <a:t>Se reconoce la diferenciación lingüística España-Latinoamérica</a:t>
          </a:r>
          <a:endParaRPr lang="en-US" sz="2000" b="1" dirty="0">
            <a:solidFill>
              <a:schemeClr val="tx1"/>
            </a:solidFill>
          </a:endParaRPr>
        </a:p>
      </dgm:t>
    </dgm:pt>
    <dgm:pt modelId="{F2E596DD-B469-4F73-94C3-D260FE17CCA8}" type="parTrans" cxnId="{4BB1DA6F-8CD3-4708-8F21-DA4F08EB7ED6}">
      <dgm:prSet/>
      <dgm:spPr/>
      <dgm:t>
        <a:bodyPr/>
        <a:lstStyle/>
        <a:p>
          <a:endParaRPr lang="en-US"/>
        </a:p>
      </dgm:t>
    </dgm:pt>
    <dgm:pt modelId="{4D893066-FF73-4603-A152-B41F562CBDEB}" type="sibTrans" cxnId="{4BB1DA6F-8CD3-4708-8F21-DA4F08EB7ED6}">
      <dgm:prSet/>
      <dgm:spPr/>
      <dgm:t>
        <a:bodyPr/>
        <a:lstStyle/>
        <a:p>
          <a:endParaRPr lang="en-US"/>
        </a:p>
      </dgm:t>
    </dgm:pt>
    <dgm:pt modelId="{E2A27358-FC92-4269-881C-4AA62BB007F2}">
      <dgm:prSet custT="1"/>
      <dgm:spPr/>
      <dgm:t>
        <a:bodyPr/>
        <a:lstStyle/>
        <a:p>
          <a:r>
            <a:rPr lang="es-ES_tradnl" sz="2000" b="1" dirty="0">
              <a:solidFill>
                <a:schemeClr val="tx1"/>
              </a:solidFill>
            </a:rPr>
            <a:t>Finales del XIX: desarrollo de la investigación filológica</a:t>
          </a:r>
          <a:endParaRPr lang="en-US" sz="2000" b="1" dirty="0">
            <a:solidFill>
              <a:schemeClr val="tx1"/>
            </a:solidFill>
          </a:endParaRPr>
        </a:p>
      </dgm:t>
    </dgm:pt>
    <dgm:pt modelId="{D3C87355-29E8-4DF6-9376-434DAF9C3AED}" type="parTrans" cxnId="{EF7A78E9-8F2D-4AD6-A8D7-E07AC6F1BB68}">
      <dgm:prSet/>
      <dgm:spPr/>
      <dgm:t>
        <a:bodyPr/>
        <a:lstStyle/>
        <a:p>
          <a:endParaRPr lang="en-US"/>
        </a:p>
      </dgm:t>
    </dgm:pt>
    <dgm:pt modelId="{3F02794B-3931-47B2-8B00-5F0D73C0EDB0}" type="sibTrans" cxnId="{EF7A78E9-8F2D-4AD6-A8D7-E07AC6F1BB68}">
      <dgm:prSet/>
      <dgm:spPr/>
      <dgm:t>
        <a:bodyPr/>
        <a:lstStyle/>
        <a:p>
          <a:endParaRPr lang="en-US"/>
        </a:p>
      </dgm:t>
    </dgm:pt>
    <dgm:pt modelId="{AED9B16E-BF4A-4B7D-BB23-C505590C0007}">
      <dgm:prSet custT="1"/>
      <dgm:spPr/>
      <dgm:t>
        <a:bodyPr/>
        <a:lstStyle/>
        <a:p>
          <a:r>
            <a:rPr lang="es-ES_tradnl" sz="2000" b="1">
              <a:solidFill>
                <a:schemeClr val="tx1"/>
              </a:solidFill>
            </a:rPr>
            <a:t>Siglo XX: se incrementa la influencia del inglés</a:t>
          </a:r>
          <a:endParaRPr lang="en-US" sz="2000" b="1">
            <a:solidFill>
              <a:schemeClr val="tx1"/>
            </a:solidFill>
          </a:endParaRPr>
        </a:p>
      </dgm:t>
    </dgm:pt>
    <dgm:pt modelId="{1210EBAA-42EB-456D-B298-0CE444BDE75A}" type="parTrans" cxnId="{F4485717-8707-4BB9-93E5-5974A2702C36}">
      <dgm:prSet/>
      <dgm:spPr/>
      <dgm:t>
        <a:bodyPr/>
        <a:lstStyle/>
        <a:p>
          <a:endParaRPr lang="en-US"/>
        </a:p>
      </dgm:t>
    </dgm:pt>
    <dgm:pt modelId="{C21A3374-A156-47E5-A373-D6FFAAD3E871}" type="sibTrans" cxnId="{F4485717-8707-4BB9-93E5-5974A2702C36}">
      <dgm:prSet/>
      <dgm:spPr/>
      <dgm:t>
        <a:bodyPr/>
        <a:lstStyle/>
        <a:p>
          <a:endParaRPr lang="en-US"/>
        </a:p>
      </dgm:t>
    </dgm:pt>
    <dgm:pt modelId="{3F4FDA58-EF5A-2945-8151-198C506882B3}">
      <dgm:prSet custT="1"/>
      <dgm:spPr/>
      <dgm:t>
        <a:bodyPr/>
        <a:lstStyle/>
        <a:p>
          <a:r>
            <a:rPr lang="en-US" sz="1800" b="1">
              <a:solidFill>
                <a:schemeClr val="tx1"/>
              </a:solidFill>
            </a:rPr>
            <a:t>2013: se crea la Academia ecuatoguineana de la lengua española</a:t>
          </a:r>
        </a:p>
      </dgm:t>
    </dgm:pt>
    <dgm:pt modelId="{DC87B0E2-0CB5-214B-852E-DCCFCC73948A}" type="parTrans" cxnId="{1BBB9DD2-260B-B048-9A94-D45AB011DAC5}">
      <dgm:prSet/>
      <dgm:spPr/>
      <dgm:t>
        <a:bodyPr/>
        <a:lstStyle/>
        <a:p>
          <a:endParaRPr lang="en-US"/>
        </a:p>
      </dgm:t>
    </dgm:pt>
    <dgm:pt modelId="{6A91DA58-A5BB-C747-A5C8-0C0C09A62903}" type="sibTrans" cxnId="{1BBB9DD2-260B-B048-9A94-D45AB011DAC5}">
      <dgm:prSet/>
      <dgm:spPr/>
      <dgm:t>
        <a:bodyPr/>
        <a:lstStyle/>
        <a:p>
          <a:endParaRPr lang="en-US"/>
        </a:p>
      </dgm:t>
    </dgm:pt>
    <dgm:pt modelId="{A136E685-EA13-CB48-B062-55B73578E08E}" type="pres">
      <dgm:prSet presAssocID="{8EF0D969-76E2-4748-BB64-B8E2BD41CC13}" presName="linear" presStyleCnt="0">
        <dgm:presLayoutVars>
          <dgm:animLvl val="lvl"/>
          <dgm:resizeHandles val="exact"/>
        </dgm:presLayoutVars>
      </dgm:prSet>
      <dgm:spPr/>
    </dgm:pt>
    <dgm:pt modelId="{0022B657-ACD2-4A4F-AA8A-40E25F1A2F4C}" type="pres">
      <dgm:prSet presAssocID="{5A692409-28B9-4AA1-B45D-36CC2FEDB088}" presName="parentText" presStyleLbl="node1" presStyleIdx="0" presStyleCnt="6">
        <dgm:presLayoutVars>
          <dgm:chMax val="0"/>
          <dgm:bulletEnabled val="1"/>
        </dgm:presLayoutVars>
      </dgm:prSet>
      <dgm:spPr/>
    </dgm:pt>
    <dgm:pt modelId="{47BF68A9-41BB-D54D-8C0C-821B072F1CC2}" type="pres">
      <dgm:prSet presAssocID="{36A15E06-14C5-4813-A110-F72B8E2BC78D}" presName="spacer" presStyleCnt="0"/>
      <dgm:spPr/>
    </dgm:pt>
    <dgm:pt modelId="{9855097F-91C2-454F-AC8B-9875F9D01B45}" type="pres">
      <dgm:prSet presAssocID="{70900FBA-B938-4939-BE2E-5FBD81567C90}" presName="parentText" presStyleLbl="node1" presStyleIdx="1" presStyleCnt="6">
        <dgm:presLayoutVars>
          <dgm:chMax val="0"/>
          <dgm:bulletEnabled val="1"/>
        </dgm:presLayoutVars>
      </dgm:prSet>
      <dgm:spPr/>
    </dgm:pt>
    <dgm:pt modelId="{62D5BA3B-3579-1448-90B4-116CABE8FC5E}" type="pres">
      <dgm:prSet presAssocID="{70900FBA-B938-4939-BE2E-5FBD81567C90}" presName="childText" presStyleLbl="revTx" presStyleIdx="0" presStyleCnt="1">
        <dgm:presLayoutVars>
          <dgm:bulletEnabled val="1"/>
        </dgm:presLayoutVars>
      </dgm:prSet>
      <dgm:spPr/>
    </dgm:pt>
    <dgm:pt modelId="{2C2E22C5-AA1A-7346-AB9A-03C552738D00}" type="pres">
      <dgm:prSet presAssocID="{C91D27F4-4910-482D-9B49-87382A31577C}" presName="parentText" presStyleLbl="node1" presStyleIdx="2" presStyleCnt="6">
        <dgm:presLayoutVars>
          <dgm:chMax val="0"/>
          <dgm:bulletEnabled val="1"/>
        </dgm:presLayoutVars>
      </dgm:prSet>
      <dgm:spPr/>
    </dgm:pt>
    <dgm:pt modelId="{E546C242-CC06-4340-8359-6924006925F8}" type="pres">
      <dgm:prSet presAssocID="{9DA1A19D-A118-4068-9399-93B56E2FC528}" presName="spacer" presStyleCnt="0"/>
      <dgm:spPr/>
    </dgm:pt>
    <dgm:pt modelId="{998181A6-37C1-B341-9E4F-ED453A81F702}" type="pres">
      <dgm:prSet presAssocID="{A9E64406-0151-4AB9-8CB0-38F8B9762B18}" presName="parentText" presStyleLbl="node1" presStyleIdx="3" presStyleCnt="6">
        <dgm:presLayoutVars>
          <dgm:chMax val="0"/>
          <dgm:bulletEnabled val="1"/>
        </dgm:presLayoutVars>
      </dgm:prSet>
      <dgm:spPr/>
    </dgm:pt>
    <dgm:pt modelId="{5946D486-A2D6-A24B-BA17-89D896A79B91}" type="pres">
      <dgm:prSet presAssocID="{4D893066-FF73-4603-A152-B41F562CBDEB}" presName="spacer" presStyleCnt="0"/>
      <dgm:spPr/>
    </dgm:pt>
    <dgm:pt modelId="{68D9415B-7F68-864D-B9E1-54271CE829BC}" type="pres">
      <dgm:prSet presAssocID="{E2A27358-FC92-4269-881C-4AA62BB007F2}" presName="parentText" presStyleLbl="node1" presStyleIdx="4" presStyleCnt="6">
        <dgm:presLayoutVars>
          <dgm:chMax val="0"/>
          <dgm:bulletEnabled val="1"/>
        </dgm:presLayoutVars>
      </dgm:prSet>
      <dgm:spPr/>
    </dgm:pt>
    <dgm:pt modelId="{F970B43E-CC4B-9440-804B-1ADCE16D4D85}" type="pres">
      <dgm:prSet presAssocID="{3F02794B-3931-47B2-8B00-5F0D73C0EDB0}" presName="spacer" presStyleCnt="0"/>
      <dgm:spPr/>
    </dgm:pt>
    <dgm:pt modelId="{843109C4-5964-2F4F-AF11-3E397A6A24A6}" type="pres">
      <dgm:prSet presAssocID="{AED9B16E-BF4A-4B7D-BB23-C505590C0007}" presName="parentText" presStyleLbl="node1" presStyleIdx="5" presStyleCnt="6">
        <dgm:presLayoutVars>
          <dgm:chMax val="0"/>
          <dgm:bulletEnabled val="1"/>
        </dgm:presLayoutVars>
      </dgm:prSet>
      <dgm:spPr/>
    </dgm:pt>
  </dgm:ptLst>
  <dgm:cxnLst>
    <dgm:cxn modelId="{0423D915-8449-0248-A6E6-A5D9E0DF8648}" type="presOf" srcId="{8EF0D969-76E2-4748-BB64-B8E2BD41CC13}" destId="{A136E685-EA13-CB48-B062-55B73578E08E}" srcOrd="0" destOrd="0" presId="urn:microsoft.com/office/officeart/2005/8/layout/vList2"/>
    <dgm:cxn modelId="{F4485717-8707-4BB9-93E5-5974A2702C36}" srcId="{8EF0D969-76E2-4748-BB64-B8E2BD41CC13}" destId="{AED9B16E-BF4A-4B7D-BB23-C505590C0007}" srcOrd="5" destOrd="0" parTransId="{1210EBAA-42EB-456D-B298-0CE444BDE75A}" sibTransId="{C21A3374-A156-47E5-A373-D6FFAAD3E871}"/>
    <dgm:cxn modelId="{E9792319-44AD-4F60-9DEC-D0FDD7B6171A}" srcId="{8EF0D969-76E2-4748-BB64-B8E2BD41CC13}" destId="{C91D27F4-4910-482D-9B49-87382A31577C}" srcOrd="2" destOrd="0" parTransId="{EB056499-1F81-4168-86DA-45E91B94F98C}" sibTransId="{9DA1A19D-A118-4068-9399-93B56E2FC528}"/>
    <dgm:cxn modelId="{6C06F625-6535-4977-B1AE-408F22AACE9E}" srcId="{70900FBA-B938-4939-BE2E-5FBD81567C90}" destId="{C6A6E7CE-ACF7-40F7-8B80-C6B3828D5AEA}" srcOrd="0" destOrd="0" parTransId="{014023F3-E3B0-4F79-92F2-3EEFD7C936FD}" sibTransId="{1B776BF3-2553-42EB-9D2B-72FAC43741DA}"/>
    <dgm:cxn modelId="{D8CC833D-3603-724C-853C-BE4C4C4FE692}" type="presOf" srcId="{3F4FDA58-EF5A-2945-8151-198C506882B3}" destId="{62D5BA3B-3579-1448-90B4-116CABE8FC5E}" srcOrd="0" destOrd="1" presId="urn:microsoft.com/office/officeart/2005/8/layout/vList2"/>
    <dgm:cxn modelId="{27017140-AA64-B947-BA50-5E38F9C34B95}" type="presOf" srcId="{C91D27F4-4910-482D-9B49-87382A31577C}" destId="{2C2E22C5-AA1A-7346-AB9A-03C552738D00}" srcOrd="0" destOrd="0" presId="urn:microsoft.com/office/officeart/2005/8/layout/vList2"/>
    <dgm:cxn modelId="{4BB1DA6F-8CD3-4708-8F21-DA4F08EB7ED6}" srcId="{8EF0D969-76E2-4748-BB64-B8E2BD41CC13}" destId="{A9E64406-0151-4AB9-8CB0-38F8B9762B18}" srcOrd="3" destOrd="0" parTransId="{F2E596DD-B469-4F73-94C3-D260FE17CCA8}" sibTransId="{4D893066-FF73-4603-A152-B41F562CBDEB}"/>
    <dgm:cxn modelId="{9CF64D58-EA69-5F45-911D-119965125185}" type="presOf" srcId="{E2A27358-FC92-4269-881C-4AA62BB007F2}" destId="{68D9415B-7F68-864D-B9E1-54271CE829BC}" srcOrd="0" destOrd="0" presId="urn:microsoft.com/office/officeart/2005/8/layout/vList2"/>
    <dgm:cxn modelId="{C2720280-CD21-47A1-8788-6EE07A225E3A}" srcId="{8EF0D969-76E2-4748-BB64-B8E2BD41CC13}" destId="{5A692409-28B9-4AA1-B45D-36CC2FEDB088}" srcOrd="0" destOrd="0" parTransId="{3C2E50E0-D9A5-41BC-A424-193613B1B935}" sibTransId="{36A15E06-14C5-4813-A110-F72B8E2BC78D}"/>
    <dgm:cxn modelId="{2A7B509E-21E9-0C4F-8336-5F9D4AFD5A96}" type="presOf" srcId="{70900FBA-B938-4939-BE2E-5FBD81567C90}" destId="{9855097F-91C2-454F-AC8B-9875F9D01B45}" srcOrd="0" destOrd="0" presId="urn:microsoft.com/office/officeart/2005/8/layout/vList2"/>
    <dgm:cxn modelId="{DC3B819E-F2E9-F142-B93C-8DD254BFFA39}" type="presOf" srcId="{C6A6E7CE-ACF7-40F7-8B80-C6B3828D5AEA}" destId="{62D5BA3B-3579-1448-90B4-116CABE8FC5E}" srcOrd="0" destOrd="0" presId="urn:microsoft.com/office/officeart/2005/8/layout/vList2"/>
    <dgm:cxn modelId="{016F50B7-FB09-DA4E-968C-6EBFDBAB0C40}" type="presOf" srcId="{A9E64406-0151-4AB9-8CB0-38F8B9762B18}" destId="{998181A6-37C1-B341-9E4F-ED453A81F702}" srcOrd="0" destOrd="0" presId="urn:microsoft.com/office/officeart/2005/8/layout/vList2"/>
    <dgm:cxn modelId="{F7DB3EBF-586D-9D45-95CA-F20417A44912}" type="presOf" srcId="{5A692409-28B9-4AA1-B45D-36CC2FEDB088}" destId="{0022B657-ACD2-4A4F-AA8A-40E25F1A2F4C}" srcOrd="0" destOrd="0" presId="urn:microsoft.com/office/officeart/2005/8/layout/vList2"/>
    <dgm:cxn modelId="{B78EF9C3-9133-41B2-9B32-30301F87CEE4}" srcId="{8EF0D969-76E2-4748-BB64-B8E2BD41CC13}" destId="{70900FBA-B938-4939-BE2E-5FBD81567C90}" srcOrd="1" destOrd="0" parTransId="{2765CFEB-9711-408C-A4B2-67C2F2D91785}" sibTransId="{1276203A-82B4-4737-BE5A-DFDCF512DF1D}"/>
    <dgm:cxn modelId="{1BBB9DD2-260B-B048-9A94-D45AB011DAC5}" srcId="{70900FBA-B938-4939-BE2E-5FBD81567C90}" destId="{3F4FDA58-EF5A-2945-8151-198C506882B3}" srcOrd="1" destOrd="0" parTransId="{DC87B0E2-0CB5-214B-852E-DCCFCC73948A}" sibTransId="{6A91DA58-A5BB-C747-A5C8-0C0C09A62903}"/>
    <dgm:cxn modelId="{EF7A78E9-8F2D-4AD6-A8D7-E07AC6F1BB68}" srcId="{8EF0D969-76E2-4748-BB64-B8E2BD41CC13}" destId="{E2A27358-FC92-4269-881C-4AA62BB007F2}" srcOrd="4" destOrd="0" parTransId="{D3C87355-29E8-4DF6-9376-434DAF9C3AED}" sibTransId="{3F02794B-3931-47B2-8B00-5F0D73C0EDB0}"/>
    <dgm:cxn modelId="{55D564EE-6A2C-4F4D-A071-3B5D25716E2D}" type="presOf" srcId="{AED9B16E-BF4A-4B7D-BB23-C505590C0007}" destId="{843109C4-5964-2F4F-AF11-3E397A6A24A6}" srcOrd="0" destOrd="0" presId="urn:microsoft.com/office/officeart/2005/8/layout/vList2"/>
    <dgm:cxn modelId="{A393D96D-C1F8-6847-9311-E858BE10B228}" type="presParOf" srcId="{A136E685-EA13-CB48-B062-55B73578E08E}" destId="{0022B657-ACD2-4A4F-AA8A-40E25F1A2F4C}" srcOrd="0" destOrd="0" presId="urn:microsoft.com/office/officeart/2005/8/layout/vList2"/>
    <dgm:cxn modelId="{67AF60A7-21DD-9D40-8942-9546ECD44AEA}" type="presParOf" srcId="{A136E685-EA13-CB48-B062-55B73578E08E}" destId="{47BF68A9-41BB-D54D-8C0C-821B072F1CC2}" srcOrd="1" destOrd="0" presId="urn:microsoft.com/office/officeart/2005/8/layout/vList2"/>
    <dgm:cxn modelId="{F7DD7F12-030B-5640-B4F2-B41B7E2E65F4}" type="presParOf" srcId="{A136E685-EA13-CB48-B062-55B73578E08E}" destId="{9855097F-91C2-454F-AC8B-9875F9D01B45}" srcOrd="2" destOrd="0" presId="urn:microsoft.com/office/officeart/2005/8/layout/vList2"/>
    <dgm:cxn modelId="{9C020636-CCB9-6A4A-97F7-96B3DFAE16A6}" type="presParOf" srcId="{A136E685-EA13-CB48-B062-55B73578E08E}" destId="{62D5BA3B-3579-1448-90B4-116CABE8FC5E}" srcOrd="3" destOrd="0" presId="urn:microsoft.com/office/officeart/2005/8/layout/vList2"/>
    <dgm:cxn modelId="{ED8B2542-DCFB-0949-9AF5-67EED5B77202}" type="presParOf" srcId="{A136E685-EA13-CB48-B062-55B73578E08E}" destId="{2C2E22C5-AA1A-7346-AB9A-03C552738D00}" srcOrd="4" destOrd="0" presId="urn:microsoft.com/office/officeart/2005/8/layout/vList2"/>
    <dgm:cxn modelId="{C85A3F55-F381-E645-8E37-511F5167D6C4}" type="presParOf" srcId="{A136E685-EA13-CB48-B062-55B73578E08E}" destId="{E546C242-CC06-4340-8359-6924006925F8}" srcOrd="5" destOrd="0" presId="urn:microsoft.com/office/officeart/2005/8/layout/vList2"/>
    <dgm:cxn modelId="{35A9A430-92B4-7645-BD0D-00C1CD297B0D}" type="presParOf" srcId="{A136E685-EA13-CB48-B062-55B73578E08E}" destId="{998181A6-37C1-B341-9E4F-ED453A81F702}" srcOrd="6" destOrd="0" presId="urn:microsoft.com/office/officeart/2005/8/layout/vList2"/>
    <dgm:cxn modelId="{200F7A7B-F2AD-E948-B2F6-000C1C69E4AB}" type="presParOf" srcId="{A136E685-EA13-CB48-B062-55B73578E08E}" destId="{5946D486-A2D6-A24B-BA17-89D896A79B91}" srcOrd="7" destOrd="0" presId="urn:microsoft.com/office/officeart/2005/8/layout/vList2"/>
    <dgm:cxn modelId="{1CD09EB9-C0D5-F349-9598-D44ED35E02A0}" type="presParOf" srcId="{A136E685-EA13-CB48-B062-55B73578E08E}" destId="{68D9415B-7F68-864D-B9E1-54271CE829BC}" srcOrd="8" destOrd="0" presId="urn:microsoft.com/office/officeart/2005/8/layout/vList2"/>
    <dgm:cxn modelId="{32602E76-DE2B-5243-8120-198EABE03E48}" type="presParOf" srcId="{A136E685-EA13-CB48-B062-55B73578E08E}" destId="{F970B43E-CC4B-9440-804B-1ADCE16D4D85}" srcOrd="9" destOrd="0" presId="urn:microsoft.com/office/officeart/2005/8/layout/vList2"/>
    <dgm:cxn modelId="{26D87C86-A6A4-7345-B30C-2781CE684ECE}" type="presParOf" srcId="{A136E685-EA13-CB48-B062-55B73578E08E}" destId="{843109C4-5964-2F4F-AF11-3E397A6A24A6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CCCAF0-80DD-BC4E-B4FE-ECFDC3AC3F65}">
      <dsp:nvSpPr>
        <dsp:cNvPr id="0" name=""/>
        <dsp:cNvSpPr/>
      </dsp:nvSpPr>
      <dsp:spPr>
        <a:xfrm>
          <a:off x="0" y="387"/>
          <a:ext cx="7793081" cy="720235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000" kern="1200" dirty="0">
              <a:solidFill>
                <a:schemeClr val="tx1"/>
              </a:solidFill>
            </a:rPr>
            <a:t>Analizar el estatus del español como lengua internacional hablada en varios continentes</a:t>
          </a:r>
          <a:endParaRPr lang="en-US" sz="2000" kern="1200" dirty="0">
            <a:solidFill>
              <a:schemeClr val="tx1"/>
            </a:solidFill>
          </a:endParaRPr>
        </a:p>
      </dsp:txBody>
      <dsp:txXfrm>
        <a:off x="35159" y="35546"/>
        <a:ext cx="7722763" cy="649917"/>
      </dsp:txXfrm>
    </dsp:sp>
    <dsp:sp modelId="{8EC38748-BDE1-C543-8BBF-1C2854034F7E}">
      <dsp:nvSpPr>
        <dsp:cNvPr id="0" name=""/>
        <dsp:cNvSpPr/>
      </dsp:nvSpPr>
      <dsp:spPr>
        <a:xfrm>
          <a:off x="0" y="733659"/>
          <a:ext cx="7793081" cy="720235"/>
        </a:xfrm>
        <a:prstGeom prst="roundRect">
          <a:avLst/>
        </a:prstGeom>
        <a:solidFill>
          <a:schemeClr val="accent5">
            <a:hueOff val="1863053"/>
            <a:satOff val="-1606"/>
            <a:lumOff val="2124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000" kern="1200" dirty="0">
              <a:solidFill>
                <a:schemeClr val="tx1"/>
              </a:solidFill>
            </a:rPr>
            <a:t>Tratar la condición del español como lengua derivada del latín y la transición latín-romance</a:t>
          </a:r>
          <a:endParaRPr lang="en-US" sz="2000" kern="1200" dirty="0">
            <a:solidFill>
              <a:schemeClr val="tx1"/>
            </a:solidFill>
          </a:endParaRPr>
        </a:p>
      </dsp:txBody>
      <dsp:txXfrm>
        <a:off x="35159" y="768818"/>
        <a:ext cx="7722763" cy="649917"/>
      </dsp:txXfrm>
    </dsp:sp>
    <dsp:sp modelId="{63FEFE4F-7544-0945-8E20-91E1BCD476AD}">
      <dsp:nvSpPr>
        <dsp:cNvPr id="0" name=""/>
        <dsp:cNvSpPr/>
      </dsp:nvSpPr>
      <dsp:spPr>
        <a:xfrm>
          <a:off x="0" y="1466930"/>
          <a:ext cx="7793081" cy="720235"/>
        </a:xfrm>
        <a:prstGeom prst="roundRect">
          <a:avLst/>
        </a:prstGeom>
        <a:solidFill>
          <a:srgbClr val="7A99F2"/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000" kern="1200" dirty="0">
              <a:solidFill>
                <a:schemeClr val="tx1"/>
              </a:solidFill>
            </a:rPr>
            <a:t>Identificar qué factores sociopolíticos contribuyeron a la evolución y situación lingüística de la Península Ibérica</a:t>
          </a:r>
          <a:endParaRPr lang="en-US" sz="2000" kern="1200" dirty="0">
            <a:solidFill>
              <a:schemeClr val="tx1"/>
            </a:solidFill>
          </a:endParaRPr>
        </a:p>
      </dsp:txBody>
      <dsp:txXfrm>
        <a:off x="35159" y="1502089"/>
        <a:ext cx="7722763" cy="649917"/>
      </dsp:txXfrm>
    </dsp:sp>
    <dsp:sp modelId="{7E54CFA6-FD1A-EB46-BCCA-1EEB6EE9534D}">
      <dsp:nvSpPr>
        <dsp:cNvPr id="0" name=""/>
        <dsp:cNvSpPr/>
      </dsp:nvSpPr>
      <dsp:spPr>
        <a:xfrm>
          <a:off x="0" y="2200202"/>
          <a:ext cx="7793081" cy="720235"/>
        </a:xfrm>
        <a:prstGeom prst="roundRect">
          <a:avLst/>
        </a:prstGeom>
        <a:solidFill>
          <a:srgbClr val="764BE3"/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000" kern="1200" dirty="0">
              <a:solidFill>
                <a:schemeClr val="tx1"/>
              </a:solidFill>
            </a:rPr>
            <a:t>Establecer los orígenes del castellano y su interacción con las otras lenguas ibéricas</a:t>
          </a:r>
          <a:endParaRPr lang="en-US" sz="2000" kern="1200" dirty="0">
            <a:solidFill>
              <a:schemeClr val="tx1"/>
            </a:solidFill>
          </a:endParaRPr>
        </a:p>
      </dsp:txBody>
      <dsp:txXfrm>
        <a:off x="35159" y="2235361"/>
        <a:ext cx="7722763" cy="649917"/>
      </dsp:txXfrm>
    </dsp:sp>
    <dsp:sp modelId="{FBDE4C19-DA91-3647-B53F-0F52833734D0}">
      <dsp:nvSpPr>
        <dsp:cNvPr id="0" name=""/>
        <dsp:cNvSpPr/>
      </dsp:nvSpPr>
      <dsp:spPr>
        <a:xfrm>
          <a:off x="0" y="2933473"/>
          <a:ext cx="7793081" cy="720235"/>
        </a:xfrm>
        <a:prstGeom prst="roundRect">
          <a:avLst/>
        </a:prstGeom>
        <a:solidFill>
          <a:schemeClr val="accent5">
            <a:hueOff val="7452213"/>
            <a:satOff val="-6423"/>
            <a:lumOff val="8497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000" kern="1200" dirty="0">
              <a:solidFill>
                <a:schemeClr val="tx1"/>
              </a:solidFill>
            </a:rPr>
            <a:t>Trazar la imposición del español en América y su relación con las lenguas </a:t>
          </a:r>
          <a:r>
            <a:rPr lang="es-ES_tradnl" sz="2000" kern="1200" dirty="0" err="1">
              <a:solidFill>
                <a:schemeClr val="tx1"/>
              </a:solidFill>
            </a:rPr>
            <a:t>nativoamericanas</a:t>
          </a:r>
          <a:endParaRPr lang="en-US" sz="2000" kern="1200" dirty="0">
            <a:solidFill>
              <a:schemeClr val="tx1"/>
            </a:solidFill>
          </a:endParaRPr>
        </a:p>
      </dsp:txBody>
      <dsp:txXfrm>
        <a:off x="35159" y="2968632"/>
        <a:ext cx="7722763" cy="649917"/>
      </dsp:txXfrm>
    </dsp:sp>
    <dsp:sp modelId="{AC52B2E7-5DA8-F74D-838F-0DA42265452B}">
      <dsp:nvSpPr>
        <dsp:cNvPr id="0" name=""/>
        <dsp:cNvSpPr/>
      </dsp:nvSpPr>
      <dsp:spPr>
        <a:xfrm>
          <a:off x="0" y="3666745"/>
          <a:ext cx="7793081" cy="720235"/>
        </a:xfrm>
        <a:prstGeom prst="roundRect">
          <a:avLst/>
        </a:prstGeom>
        <a:solidFill>
          <a:schemeClr val="accent5">
            <a:hueOff val="9315266"/>
            <a:satOff val="-8028"/>
            <a:lumOff val="10622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000" kern="1200" dirty="0">
              <a:solidFill>
                <a:schemeClr val="tx1"/>
              </a:solidFill>
            </a:rPr>
            <a:t>Abordar la implantación del español en los Estados Unidos y los cambios ocurridos hasta la actualidad</a:t>
          </a:r>
          <a:endParaRPr lang="en-US" sz="2000" kern="1200" dirty="0">
            <a:solidFill>
              <a:schemeClr val="tx1"/>
            </a:solidFill>
          </a:endParaRPr>
        </a:p>
      </dsp:txBody>
      <dsp:txXfrm>
        <a:off x="35159" y="3701904"/>
        <a:ext cx="7722763" cy="649917"/>
      </dsp:txXfrm>
    </dsp:sp>
    <dsp:sp modelId="{3EFFD2D4-6E04-0E42-9C8C-E9F4EE504601}">
      <dsp:nvSpPr>
        <dsp:cNvPr id="0" name=""/>
        <dsp:cNvSpPr/>
      </dsp:nvSpPr>
      <dsp:spPr>
        <a:xfrm>
          <a:off x="0" y="4400016"/>
          <a:ext cx="7793081" cy="720235"/>
        </a:xfrm>
        <a:prstGeom prst="roundRect">
          <a:avLst/>
        </a:prstGeom>
        <a:solidFill>
          <a:schemeClr val="accent5">
            <a:hueOff val="11178319"/>
            <a:satOff val="-9634"/>
            <a:lumOff val="12746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000" kern="1200" dirty="0">
              <a:solidFill>
                <a:schemeClr val="tx1"/>
              </a:solidFill>
            </a:rPr>
            <a:t>Analizar términos relevantes en relación con la lengua, como español, castellano, hispano, latino e hispánico</a:t>
          </a:r>
          <a:endParaRPr lang="en-US" sz="2000" kern="1200" dirty="0">
            <a:solidFill>
              <a:schemeClr val="tx1"/>
            </a:solidFill>
          </a:endParaRPr>
        </a:p>
      </dsp:txBody>
      <dsp:txXfrm>
        <a:off x="35159" y="4435175"/>
        <a:ext cx="7722763" cy="649917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007BDE-BCAE-0D4D-BA9C-71FBED8AE2E6}">
      <dsp:nvSpPr>
        <dsp:cNvPr id="0" name=""/>
        <dsp:cNvSpPr/>
      </dsp:nvSpPr>
      <dsp:spPr>
        <a:xfrm>
          <a:off x="0" y="0"/>
          <a:ext cx="7988985" cy="657761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ts val="600"/>
            </a:spcAft>
            <a:buNone/>
          </a:pPr>
          <a:r>
            <a:rPr lang="es-ES_tradnl" sz="2400" kern="1200" dirty="0">
              <a:solidFill>
                <a:schemeClr val="tx1"/>
              </a:solidFill>
            </a:rPr>
            <a:t>1492: Cristóbal Colón y la conquista de América</a:t>
          </a:r>
          <a:endParaRPr lang="en-US" sz="2400" kern="1200" dirty="0">
            <a:solidFill>
              <a:schemeClr val="tx1"/>
            </a:solidFill>
          </a:endParaRPr>
        </a:p>
      </dsp:txBody>
      <dsp:txXfrm>
        <a:off x="32109" y="32109"/>
        <a:ext cx="7924767" cy="593543"/>
      </dsp:txXfrm>
    </dsp:sp>
    <dsp:sp modelId="{BDF0159E-17A2-E54F-92A6-32F4F87C0609}">
      <dsp:nvSpPr>
        <dsp:cNvPr id="0" name=""/>
        <dsp:cNvSpPr/>
      </dsp:nvSpPr>
      <dsp:spPr>
        <a:xfrm>
          <a:off x="56681" y="653874"/>
          <a:ext cx="7875621" cy="17162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3650" tIns="25400" rIns="142240" bIns="25400" numCol="1" spcCol="1270" anchor="t" anchorCtr="0">
          <a:noAutofit/>
        </a:bodyPr>
        <a:lstStyle/>
        <a:p>
          <a:pPr marL="12700" lvl="1" indent="0" algn="l" defTabSz="889000">
            <a:lnSpc>
              <a:spcPts val="2500"/>
            </a:lnSpc>
            <a:spcBef>
              <a:spcPct val="0"/>
            </a:spcBef>
            <a:spcAft>
              <a:spcPts val="0"/>
            </a:spcAft>
            <a:buChar char="•"/>
            <a:tabLst>
              <a:tab pos="227013" algn="l"/>
              <a:tab pos="279400" algn="l"/>
            </a:tabLst>
          </a:pPr>
          <a:r>
            <a:rPr lang="es-ES_tradnl" sz="2000" kern="1200"/>
            <a:t> En las dos décadas siguientes se produjo la colonización del Caribe</a:t>
          </a:r>
          <a:endParaRPr lang="en-US" sz="2000" kern="1200"/>
        </a:p>
        <a:p>
          <a:pPr marL="12700" lvl="1" indent="0" algn="l" defTabSz="889000">
            <a:lnSpc>
              <a:spcPts val="2500"/>
            </a:lnSpc>
            <a:spcBef>
              <a:spcPct val="0"/>
            </a:spcBef>
            <a:spcAft>
              <a:spcPts val="0"/>
            </a:spcAft>
            <a:buChar char="•"/>
            <a:tabLst>
              <a:tab pos="227013" algn="l"/>
              <a:tab pos="279400" algn="l"/>
            </a:tabLst>
          </a:pPr>
          <a:r>
            <a:rPr lang="en-US" sz="2000" kern="1200"/>
            <a:t> La conquista sistemática comenzó en 1502</a:t>
          </a:r>
        </a:p>
        <a:p>
          <a:pPr marL="12700" lvl="1" indent="0" algn="l" defTabSz="889000">
            <a:lnSpc>
              <a:spcPts val="2500"/>
            </a:lnSpc>
            <a:spcBef>
              <a:spcPct val="0"/>
            </a:spcBef>
            <a:spcAft>
              <a:spcPts val="0"/>
            </a:spcAft>
            <a:buChar char="•"/>
            <a:tabLst>
              <a:tab pos="227013" algn="l"/>
              <a:tab pos="279400" algn="l"/>
            </a:tabLst>
          </a:pPr>
          <a:r>
            <a:rPr lang="en-US" sz="2000" kern="1200" dirty="0"/>
            <a:t> </a:t>
          </a:r>
          <a:r>
            <a:rPr lang="en-US" sz="2000" kern="1200" dirty="0" err="1"/>
            <a:t>Centroamérica</a:t>
          </a:r>
          <a:r>
            <a:rPr lang="en-US" sz="2000" kern="1200" dirty="0"/>
            <a:t>, Perú y México </a:t>
          </a:r>
          <a:r>
            <a:rPr lang="en-US" sz="2000" kern="1200" dirty="0" err="1"/>
            <a:t>fueron</a:t>
          </a:r>
          <a:r>
            <a:rPr lang="en-US" sz="2000" kern="1200" dirty="0"/>
            <a:t> </a:t>
          </a:r>
          <a:r>
            <a:rPr lang="en-US" sz="2000" kern="1200" dirty="0" err="1"/>
            <a:t>sometidos</a:t>
          </a:r>
          <a:r>
            <a:rPr lang="en-US" sz="2000" kern="1200" dirty="0"/>
            <a:t> </a:t>
          </a:r>
          <a:r>
            <a:rPr lang="en-US" sz="2000" kern="1200" dirty="0" err="1"/>
            <a:t>en</a:t>
          </a:r>
          <a:r>
            <a:rPr lang="en-US" sz="2000" kern="1200" dirty="0"/>
            <a:t> </a:t>
          </a:r>
          <a:r>
            <a:rPr lang="en-US" sz="2000" kern="1200" dirty="0" err="1"/>
            <a:t>el</a:t>
          </a:r>
          <a:r>
            <a:rPr lang="en-US" sz="2000" kern="1200" dirty="0"/>
            <a:t> s. XVI</a:t>
          </a:r>
        </a:p>
        <a:p>
          <a:pPr marL="12700" lvl="1" indent="0" algn="l" defTabSz="889000">
            <a:lnSpc>
              <a:spcPts val="2500"/>
            </a:lnSpc>
            <a:spcBef>
              <a:spcPct val="0"/>
            </a:spcBef>
            <a:spcAft>
              <a:spcPts val="0"/>
            </a:spcAft>
            <a:buChar char="•"/>
            <a:tabLst>
              <a:tab pos="227013" algn="l"/>
              <a:tab pos="279400" algn="l"/>
            </a:tabLst>
          </a:pPr>
          <a:r>
            <a:rPr lang="es-ES_tradnl" sz="2000" kern="1200"/>
            <a:t> Entre finales del s. XV y mediados del XVI se conquistó el resto</a:t>
          </a:r>
          <a:endParaRPr lang="en-US" sz="2000" kern="1200"/>
        </a:p>
        <a:p>
          <a:pPr marL="12700" lvl="1" indent="0" algn="l" defTabSz="889000">
            <a:lnSpc>
              <a:spcPts val="2500"/>
            </a:lnSpc>
            <a:spcBef>
              <a:spcPct val="0"/>
            </a:spcBef>
            <a:spcAft>
              <a:spcPts val="0"/>
            </a:spcAft>
            <a:buChar char="•"/>
            <a:tabLst>
              <a:tab pos="227013" algn="l"/>
              <a:tab pos="279400" algn="l"/>
            </a:tabLst>
          </a:pPr>
          <a:r>
            <a:rPr lang="es-ES_tradnl" sz="2000" kern="1200" dirty="0"/>
            <a:t> No todas las zonas fueron dominadas en el período colonial</a:t>
          </a:r>
          <a:endParaRPr lang="en-US" sz="2000" kern="1200" dirty="0"/>
        </a:p>
        <a:p>
          <a:pPr marL="12700" lvl="1" indent="0" algn="l" defTabSz="889000">
            <a:lnSpc>
              <a:spcPts val="2500"/>
            </a:lnSpc>
            <a:spcBef>
              <a:spcPct val="0"/>
            </a:spcBef>
            <a:spcAft>
              <a:spcPts val="600"/>
            </a:spcAft>
            <a:buChar char="•"/>
            <a:tabLst>
              <a:tab pos="227013" algn="l"/>
              <a:tab pos="279400" algn="l"/>
            </a:tabLst>
          </a:pPr>
          <a:r>
            <a:rPr lang="es-ES_tradnl" sz="2000" kern="1200" dirty="0"/>
            <a:t>El S de Chile y Argentina se conquistaron en el período independiente</a:t>
          </a:r>
          <a:endParaRPr lang="en-US" sz="2000" kern="1200" dirty="0"/>
        </a:p>
      </dsp:txBody>
      <dsp:txXfrm>
        <a:off x="56681" y="653874"/>
        <a:ext cx="7875621" cy="1716232"/>
      </dsp:txXfrm>
    </dsp:sp>
    <dsp:sp modelId="{B60288FB-D65C-BC45-AE70-8195E7E72EB7}">
      <dsp:nvSpPr>
        <dsp:cNvPr id="0" name=""/>
        <dsp:cNvSpPr/>
      </dsp:nvSpPr>
      <dsp:spPr>
        <a:xfrm>
          <a:off x="0" y="2654451"/>
          <a:ext cx="7988985" cy="806430"/>
        </a:xfrm>
        <a:prstGeom prst="roundRect">
          <a:avLst/>
        </a:prstGeom>
        <a:solidFill>
          <a:schemeClr val="accent2">
            <a:hueOff val="977227"/>
            <a:satOff val="-15767"/>
            <a:lumOff val="-2745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es-ES_tradnl" sz="2400" kern="1200" dirty="0">
              <a:solidFill>
                <a:schemeClr val="tx1"/>
              </a:solidFill>
            </a:rPr>
            <a:t>La castellanización de América fue desigual y progresiva en la colonia y en la etapa republicana</a:t>
          </a:r>
        </a:p>
      </dsp:txBody>
      <dsp:txXfrm>
        <a:off x="39367" y="2693818"/>
        <a:ext cx="7910251" cy="727696"/>
      </dsp:txXfrm>
    </dsp:sp>
    <dsp:sp modelId="{CF80076F-E477-3645-8759-A741DC9A8238}">
      <dsp:nvSpPr>
        <dsp:cNvPr id="0" name=""/>
        <dsp:cNvSpPr/>
      </dsp:nvSpPr>
      <dsp:spPr>
        <a:xfrm>
          <a:off x="0" y="3460366"/>
          <a:ext cx="7988985" cy="858519"/>
        </a:xfrm>
        <a:prstGeom prst="roundRect">
          <a:avLst/>
        </a:prstGeom>
        <a:solidFill>
          <a:schemeClr val="accent2">
            <a:hueOff val="1954454"/>
            <a:satOff val="-31534"/>
            <a:lumOff val="-549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12700" lvl="0" indent="0" algn="l" defTabSz="10668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  <a:tabLst/>
          </a:pPr>
          <a:r>
            <a:rPr lang="es-ES_tradnl" sz="2400" kern="1200" dirty="0">
              <a:solidFill>
                <a:schemeClr val="tx1"/>
              </a:solidFill>
            </a:rPr>
            <a:t>Las diferencias entre las variedades del español latinoamericano están condicionadas por:</a:t>
          </a:r>
        </a:p>
      </dsp:txBody>
      <dsp:txXfrm>
        <a:off x="41909" y="3502275"/>
        <a:ext cx="7905167" cy="774701"/>
      </dsp:txXfrm>
    </dsp:sp>
    <dsp:sp modelId="{FE9DA792-0527-CC40-BB41-59C5A95E159A}">
      <dsp:nvSpPr>
        <dsp:cNvPr id="0" name=""/>
        <dsp:cNvSpPr/>
      </dsp:nvSpPr>
      <dsp:spPr>
        <a:xfrm>
          <a:off x="0" y="4303231"/>
          <a:ext cx="7988985" cy="9089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3650" tIns="25400" rIns="142240" bIns="25400" numCol="1" spcCol="1270" anchor="t" anchorCtr="0">
          <a:noAutofit/>
        </a:bodyPr>
        <a:lstStyle/>
        <a:p>
          <a:pPr marL="12700" lvl="1" indent="0" algn="l" defTabSz="889000">
            <a:lnSpc>
              <a:spcPct val="90000"/>
            </a:lnSpc>
            <a:spcBef>
              <a:spcPct val="0"/>
            </a:spcBef>
            <a:spcAft>
              <a:spcPts val="0"/>
            </a:spcAft>
            <a:buChar char="•"/>
          </a:pPr>
          <a:r>
            <a:rPr lang="es-ES_tradnl" sz="2000" kern="1200" dirty="0"/>
            <a:t> los procesos de conquista y colonización</a:t>
          </a:r>
        </a:p>
        <a:p>
          <a:pPr marL="12700" lvl="1" indent="0" algn="l" defTabSz="889000">
            <a:lnSpc>
              <a:spcPct val="90000"/>
            </a:lnSpc>
            <a:spcBef>
              <a:spcPct val="0"/>
            </a:spcBef>
            <a:spcAft>
              <a:spcPts val="0"/>
            </a:spcAft>
            <a:buChar char="•"/>
            <a:tabLst/>
          </a:pPr>
          <a:r>
            <a:rPr lang="es-ES_tradnl" sz="2000" kern="1200"/>
            <a:t> el desfase cronológico en la imposición del español</a:t>
          </a:r>
        </a:p>
        <a:p>
          <a:pPr marL="12700" lvl="1" indent="0" algn="l" defTabSz="889000">
            <a:lnSpc>
              <a:spcPct val="90000"/>
            </a:lnSpc>
            <a:spcBef>
              <a:spcPct val="0"/>
            </a:spcBef>
            <a:spcAft>
              <a:spcPts val="0"/>
            </a:spcAft>
            <a:buChar char="•"/>
            <a:tabLst/>
          </a:pPr>
          <a:r>
            <a:rPr lang="es-ES_tradnl" sz="2000" kern="1200"/>
            <a:t> la inmensidad del territorio</a:t>
          </a:r>
        </a:p>
      </dsp:txBody>
      <dsp:txXfrm>
        <a:off x="0" y="4303231"/>
        <a:ext cx="7988985" cy="908941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CBF5BD-5621-9147-8F33-7F55145C108B}">
      <dsp:nvSpPr>
        <dsp:cNvPr id="0" name=""/>
        <dsp:cNvSpPr/>
      </dsp:nvSpPr>
      <dsp:spPr>
        <a:xfrm>
          <a:off x="0" y="148221"/>
          <a:ext cx="7728267" cy="954719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400" kern="1200" dirty="0">
              <a:solidFill>
                <a:schemeClr val="tx1"/>
              </a:solidFill>
            </a:rPr>
            <a:t>La diversidad lingüística del español latinoamericano es muy importante, debido a:</a:t>
          </a:r>
          <a:endParaRPr lang="en-US" sz="2400" kern="1200" dirty="0">
            <a:solidFill>
              <a:schemeClr val="tx1"/>
            </a:solidFill>
          </a:endParaRPr>
        </a:p>
      </dsp:txBody>
      <dsp:txXfrm>
        <a:off x="46606" y="194827"/>
        <a:ext cx="7635055" cy="861507"/>
      </dsp:txXfrm>
    </dsp:sp>
    <dsp:sp modelId="{EB151609-2531-E849-B8F7-E7E8FB3DC694}">
      <dsp:nvSpPr>
        <dsp:cNvPr id="0" name=""/>
        <dsp:cNvSpPr/>
      </dsp:nvSpPr>
      <dsp:spPr>
        <a:xfrm>
          <a:off x="0" y="1102941"/>
          <a:ext cx="7728267" cy="993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5372" tIns="30480" rIns="170688" bIns="30480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_tradnl" sz="1900" kern="1200"/>
            <a:t>problemas de comunicación</a:t>
          </a:r>
          <a:endParaRPr lang="en-US" sz="1900" kern="120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_tradnl" sz="1900" kern="1200"/>
            <a:t>aislamiento de la metrópolis</a:t>
          </a:r>
          <a:endParaRPr lang="en-US" sz="1900" kern="120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_tradnl" sz="1900" kern="1200"/>
            <a:t>islas lingüísticas</a:t>
          </a:r>
          <a:endParaRPr lang="en-US" sz="1900" kern="1200"/>
        </a:p>
      </dsp:txBody>
      <dsp:txXfrm>
        <a:off x="0" y="1102941"/>
        <a:ext cx="7728267" cy="993600"/>
      </dsp:txXfrm>
    </dsp:sp>
    <dsp:sp modelId="{D1B59900-631E-A241-9E72-DF44CA06C4EE}">
      <dsp:nvSpPr>
        <dsp:cNvPr id="0" name=""/>
        <dsp:cNvSpPr/>
      </dsp:nvSpPr>
      <dsp:spPr>
        <a:xfrm>
          <a:off x="0" y="2096542"/>
          <a:ext cx="7728267" cy="954719"/>
        </a:xfrm>
        <a:prstGeom prst="roundRect">
          <a:avLst/>
        </a:prstGeom>
        <a:solidFill>
          <a:schemeClr val="accent2">
            <a:hueOff val="1954454"/>
            <a:satOff val="-31534"/>
            <a:lumOff val="-549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400" kern="1200" dirty="0">
              <a:solidFill>
                <a:schemeClr val="tx1"/>
              </a:solidFill>
            </a:rPr>
            <a:t>Gran complejidad dialectal del español en Latinoamérica</a:t>
          </a:r>
          <a:endParaRPr lang="en-US" sz="2400" kern="1200" dirty="0">
            <a:solidFill>
              <a:schemeClr val="tx1"/>
            </a:solidFill>
          </a:endParaRPr>
        </a:p>
      </dsp:txBody>
      <dsp:txXfrm>
        <a:off x="46606" y="2143148"/>
        <a:ext cx="7635055" cy="861507"/>
      </dsp:txXfrm>
    </dsp:sp>
    <dsp:sp modelId="{97AAE1F3-CDDD-4241-B2EA-2EFAABF48ABE}">
      <dsp:nvSpPr>
        <dsp:cNvPr id="0" name=""/>
        <dsp:cNvSpPr/>
      </dsp:nvSpPr>
      <dsp:spPr>
        <a:xfrm>
          <a:off x="0" y="3051262"/>
          <a:ext cx="7728267" cy="18878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5372" tIns="30480" rIns="170688" bIns="30480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_tradnl" sz="1900" kern="1200"/>
            <a:t>3 tipos de zonas:</a:t>
          </a:r>
          <a:endParaRPr lang="en-US" sz="1900" kern="1200"/>
        </a:p>
        <a:p>
          <a:pPr marL="342900" lvl="2" indent="-171450" algn="l" defTabSz="844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_tradnl" sz="1900" kern="1200" dirty="0"/>
            <a:t>Los puertos, en Sudamérica sobre todo</a:t>
          </a:r>
          <a:endParaRPr lang="en-US" sz="1900" kern="1200" dirty="0"/>
        </a:p>
        <a:p>
          <a:pPr marL="342900" lvl="2" indent="-171450" algn="l" defTabSz="844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_tradnl" sz="1900" kern="1200"/>
            <a:t>Regiones interiores en contacto con la metrópolis (norma cortesana)</a:t>
          </a:r>
          <a:endParaRPr lang="en-US" sz="1900" kern="1200"/>
        </a:p>
        <a:p>
          <a:pPr marL="342900" lvl="2" indent="-171450" algn="l" defTabSz="844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_tradnl" sz="1900" kern="1200"/>
            <a:t>Zonas periféricas más aisladas (Chile, Argentina, Paraguay…)</a:t>
          </a:r>
          <a:endParaRPr lang="en-US" sz="1900" kern="1200"/>
        </a:p>
        <a:p>
          <a:pPr marL="342900" lvl="2" indent="-171450" algn="l" defTabSz="844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_tradnl" sz="1900" kern="1200"/>
            <a:t>El caso de Buenos Aires, su corte tardía y su norma regional de prestigio</a:t>
          </a:r>
          <a:endParaRPr lang="en-US" sz="1900" kern="1200"/>
        </a:p>
      </dsp:txBody>
      <dsp:txXfrm>
        <a:off x="0" y="3051262"/>
        <a:ext cx="7728267" cy="1887840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844C64-CDB1-8145-83B2-CF86BEFD3BCA}">
      <dsp:nvSpPr>
        <dsp:cNvPr id="0" name=""/>
        <dsp:cNvSpPr/>
      </dsp:nvSpPr>
      <dsp:spPr>
        <a:xfrm>
          <a:off x="0" y="18390"/>
          <a:ext cx="8163339" cy="99216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 err="1">
              <a:solidFill>
                <a:schemeClr val="tx1"/>
              </a:solidFill>
            </a:rPr>
            <a:t>Algunas</a:t>
          </a:r>
          <a:r>
            <a:rPr lang="en-US" sz="2000" kern="1200" dirty="0">
              <a:solidFill>
                <a:schemeClr val="tx1"/>
              </a:solidFill>
            </a:rPr>
            <a:t> </a:t>
          </a:r>
          <a:r>
            <a:rPr lang="en-US" sz="2000" kern="1200" dirty="0" err="1">
              <a:solidFill>
                <a:schemeClr val="tx1"/>
              </a:solidFill>
            </a:rPr>
            <a:t>lenguas</a:t>
          </a:r>
          <a:r>
            <a:rPr lang="en-US" sz="2000" kern="1200" dirty="0">
              <a:solidFill>
                <a:schemeClr val="tx1"/>
              </a:solidFill>
            </a:rPr>
            <a:t> </a:t>
          </a:r>
          <a:r>
            <a:rPr lang="en-US" sz="2000" kern="1200" dirty="0" err="1">
              <a:solidFill>
                <a:schemeClr val="tx1"/>
              </a:solidFill>
            </a:rPr>
            <a:t>indígenas</a:t>
          </a:r>
          <a:r>
            <a:rPr lang="en-US" sz="2000" kern="1200" dirty="0">
              <a:solidFill>
                <a:schemeClr val="tx1"/>
              </a:solidFill>
            </a:rPr>
            <a:t> muy habladas </a:t>
          </a:r>
          <a:r>
            <a:rPr lang="en-US" sz="2000" kern="1200" dirty="0" err="1">
              <a:solidFill>
                <a:schemeClr val="tx1"/>
              </a:solidFill>
            </a:rPr>
            <a:t>sirvieron</a:t>
          </a:r>
          <a:r>
            <a:rPr lang="en-US" sz="2000" kern="1200" dirty="0">
              <a:solidFill>
                <a:schemeClr val="tx1"/>
              </a:solidFill>
            </a:rPr>
            <a:t> </a:t>
          </a:r>
          <a:r>
            <a:rPr lang="en-US" sz="2000" kern="1200" dirty="0" err="1">
              <a:solidFill>
                <a:schemeClr val="tx1"/>
              </a:solidFill>
            </a:rPr>
            <a:t>como</a:t>
          </a:r>
          <a:r>
            <a:rPr lang="en-US" sz="2000" kern="1200" dirty="0">
              <a:solidFill>
                <a:schemeClr val="tx1"/>
              </a:solidFill>
            </a:rPr>
            <a:t> </a:t>
          </a:r>
          <a:r>
            <a:rPr lang="en-US" sz="2000" i="1" kern="1200" dirty="0" err="1">
              <a:solidFill>
                <a:schemeClr val="tx1"/>
              </a:solidFill>
            </a:rPr>
            <a:t>lenguas</a:t>
          </a:r>
          <a:r>
            <a:rPr lang="en-US" sz="2000" i="1" kern="1200" dirty="0">
              <a:solidFill>
                <a:schemeClr val="tx1"/>
              </a:solidFill>
            </a:rPr>
            <a:t> </a:t>
          </a:r>
          <a:r>
            <a:rPr lang="en-US" sz="2000" i="1" kern="1200" dirty="0" err="1">
              <a:solidFill>
                <a:schemeClr val="tx1"/>
              </a:solidFill>
            </a:rPr>
            <a:t>generales</a:t>
          </a:r>
          <a:r>
            <a:rPr lang="en-US" sz="2000" kern="1200" dirty="0">
              <a:solidFill>
                <a:schemeClr val="tx1"/>
              </a:solidFill>
            </a:rPr>
            <a:t>: </a:t>
          </a:r>
          <a:r>
            <a:rPr lang="en-US" sz="2000" kern="1200" dirty="0" err="1">
              <a:solidFill>
                <a:schemeClr val="tx1"/>
              </a:solidFill>
            </a:rPr>
            <a:t>quechua</a:t>
          </a:r>
          <a:r>
            <a:rPr lang="en-US" sz="2000" kern="1200" dirty="0">
              <a:solidFill>
                <a:schemeClr val="tx1"/>
              </a:solidFill>
            </a:rPr>
            <a:t>, </a:t>
          </a:r>
          <a:r>
            <a:rPr lang="en-US" sz="2000" kern="1200" dirty="0" err="1">
              <a:solidFill>
                <a:schemeClr val="tx1"/>
              </a:solidFill>
            </a:rPr>
            <a:t>náhuatl</a:t>
          </a:r>
          <a:r>
            <a:rPr lang="en-US" sz="2000" kern="1200" dirty="0">
              <a:solidFill>
                <a:schemeClr val="tx1"/>
              </a:solidFill>
            </a:rPr>
            <a:t>, </a:t>
          </a:r>
          <a:r>
            <a:rPr lang="en-US" sz="2000" kern="1200" dirty="0" err="1">
              <a:solidFill>
                <a:schemeClr val="tx1"/>
              </a:solidFill>
            </a:rPr>
            <a:t>aimara</a:t>
          </a:r>
          <a:r>
            <a:rPr lang="en-US" sz="2000" kern="1200" dirty="0">
              <a:solidFill>
                <a:schemeClr val="tx1"/>
              </a:solidFill>
            </a:rPr>
            <a:t> o </a:t>
          </a:r>
          <a:r>
            <a:rPr lang="en-US" sz="2000" kern="1200" dirty="0" err="1">
              <a:solidFill>
                <a:schemeClr val="tx1"/>
              </a:solidFill>
            </a:rPr>
            <a:t>guaraní</a:t>
          </a:r>
          <a:r>
            <a:rPr lang="en-US" sz="2000" kern="1200" dirty="0">
              <a:solidFill>
                <a:schemeClr val="tx1"/>
              </a:solidFill>
            </a:rPr>
            <a:t> (</a:t>
          </a:r>
          <a:r>
            <a:rPr lang="en-US" sz="2000" kern="1200" dirty="0" err="1">
              <a:solidFill>
                <a:schemeClr val="tx1"/>
              </a:solidFill>
            </a:rPr>
            <a:t>oficial</a:t>
          </a:r>
          <a:r>
            <a:rPr lang="en-US" sz="2000" kern="1200" dirty="0">
              <a:solidFill>
                <a:schemeClr val="tx1"/>
              </a:solidFill>
            </a:rPr>
            <a:t> </a:t>
          </a:r>
          <a:r>
            <a:rPr lang="en-US" sz="2000" kern="1200" dirty="0" err="1">
              <a:solidFill>
                <a:schemeClr val="tx1"/>
              </a:solidFill>
            </a:rPr>
            <a:t>en</a:t>
          </a:r>
          <a:r>
            <a:rPr lang="en-US" sz="2000" kern="1200" dirty="0">
              <a:solidFill>
                <a:schemeClr val="tx1"/>
              </a:solidFill>
            </a:rPr>
            <a:t> Paraguay)</a:t>
          </a:r>
        </a:p>
      </dsp:txBody>
      <dsp:txXfrm>
        <a:off x="48433" y="66823"/>
        <a:ext cx="8066473" cy="895294"/>
      </dsp:txXfrm>
    </dsp:sp>
    <dsp:sp modelId="{BCF784E1-897D-2049-A671-2BA8EE04D5B5}">
      <dsp:nvSpPr>
        <dsp:cNvPr id="0" name=""/>
        <dsp:cNvSpPr/>
      </dsp:nvSpPr>
      <dsp:spPr>
        <a:xfrm>
          <a:off x="0" y="1010550"/>
          <a:ext cx="8163339" cy="4765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9186" tIns="22860" rIns="128016" bIns="2286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800" kern="1200" dirty="0"/>
            <a:t>El castellano </a:t>
          </a:r>
          <a:r>
            <a:rPr lang="en-US" sz="1800" kern="1200" dirty="0" err="1"/>
            <a:t>tomó</a:t>
          </a:r>
          <a:r>
            <a:rPr lang="en-US" sz="1800" kern="1200" dirty="0"/>
            <a:t> </a:t>
          </a:r>
          <a:r>
            <a:rPr lang="en-US" sz="1800" kern="1200" dirty="0" err="1"/>
            <a:t>el</a:t>
          </a:r>
          <a:r>
            <a:rPr lang="en-US" sz="1800" kern="1200" dirty="0"/>
            <a:t> </a:t>
          </a:r>
          <a:r>
            <a:rPr lang="en-US" sz="1800" kern="1200" dirty="0" err="1"/>
            <a:t>prestigio y no lo perdió</a:t>
          </a:r>
          <a:endParaRPr lang="en-US" sz="1800" kern="1200" dirty="0"/>
        </a:p>
      </dsp:txBody>
      <dsp:txXfrm>
        <a:off x="0" y="1010550"/>
        <a:ext cx="8163339" cy="476501"/>
      </dsp:txXfrm>
    </dsp:sp>
    <dsp:sp modelId="{0667F861-37E3-724A-880F-543D4F197352}">
      <dsp:nvSpPr>
        <dsp:cNvPr id="0" name=""/>
        <dsp:cNvSpPr/>
      </dsp:nvSpPr>
      <dsp:spPr>
        <a:xfrm>
          <a:off x="0" y="1487051"/>
          <a:ext cx="8163339" cy="99216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solidFill>
                <a:schemeClr val="tx1"/>
              </a:solidFill>
            </a:rPr>
            <a:t>Los </a:t>
          </a:r>
          <a:r>
            <a:rPr lang="en-US" sz="2000" kern="1200" dirty="0" err="1">
              <a:solidFill>
                <a:schemeClr val="tx1"/>
              </a:solidFill>
            </a:rPr>
            <a:t>evangelizadores</a:t>
          </a:r>
          <a:r>
            <a:rPr lang="en-US" sz="2000" kern="1200" dirty="0">
              <a:solidFill>
                <a:schemeClr val="tx1"/>
              </a:solidFill>
            </a:rPr>
            <a:t> </a:t>
          </a:r>
          <a:r>
            <a:rPr lang="en-US" sz="2000" kern="1200" dirty="0" err="1">
              <a:solidFill>
                <a:schemeClr val="tx1"/>
              </a:solidFill>
            </a:rPr>
            <a:t>aprendieron</a:t>
          </a:r>
          <a:r>
            <a:rPr lang="en-US" sz="2000" kern="1200" dirty="0">
              <a:solidFill>
                <a:schemeClr val="tx1"/>
              </a:solidFill>
            </a:rPr>
            <a:t> y usuaron las lenguas </a:t>
          </a:r>
          <a:r>
            <a:rPr lang="en-US" sz="2000" kern="1200" dirty="0" err="1">
              <a:solidFill>
                <a:schemeClr val="tx1"/>
              </a:solidFill>
            </a:rPr>
            <a:t>indígenas</a:t>
          </a:r>
          <a:r>
            <a:rPr lang="en-US" sz="2000" kern="1200" dirty="0">
              <a:solidFill>
                <a:schemeClr val="tx1"/>
              </a:solidFill>
            </a:rPr>
            <a:t> </a:t>
          </a:r>
          <a:r>
            <a:rPr lang="en-US" sz="2000" kern="1200" dirty="0" err="1">
              <a:solidFill>
                <a:schemeClr val="tx1"/>
              </a:solidFill>
            </a:rPr>
            <a:t>en</a:t>
          </a:r>
          <a:r>
            <a:rPr lang="en-US" sz="2000" kern="1200" dirty="0">
              <a:solidFill>
                <a:schemeClr val="tx1"/>
              </a:solidFill>
            </a:rPr>
            <a:t> la </a:t>
          </a:r>
          <a:r>
            <a:rPr lang="en-US" sz="2000" kern="1200" dirty="0" err="1">
              <a:solidFill>
                <a:schemeClr val="tx1"/>
              </a:solidFill>
            </a:rPr>
            <a:t>evangelización</a:t>
          </a:r>
          <a:r>
            <a:rPr lang="en-US" sz="2000" kern="1200" dirty="0">
              <a:solidFill>
                <a:schemeClr val="tx1"/>
              </a:solidFill>
            </a:rPr>
            <a:t> para ser </a:t>
          </a:r>
          <a:r>
            <a:rPr lang="en-US" sz="2000" kern="1200" dirty="0" err="1">
              <a:solidFill>
                <a:schemeClr val="tx1"/>
              </a:solidFill>
            </a:rPr>
            <a:t>más</a:t>
          </a:r>
          <a:r>
            <a:rPr lang="en-US" sz="2000" kern="1200" dirty="0">
              <a:solidFill>
                <a:schemeClr val="tx1"/>
              </a:solidFill>
            </a:rPr>
            <a:t> </a:t>
          </a:r>
          <a:r>
            <a:rPr lang="en-US" sz="2000" kern="1200" dirty="0" err="1">
              <a:solidFill>
                <a:schemeClr val="tx1"/>
              </a:solidFill>
            </a:rPr>
            <a:t>eficaces</a:t>
          </a:r>
          <a:endParaRPr lang="en-US" sz="2000" kern="1200" dirty="0">
            <a:solidFill>
              <a:schemeClr val="tx1"/>
            </a:solidFill>
          </a:endParaRPr>
        </a:p>
      </dsp:txBody>
      <dsp:txXfrm>
        <a:off x="48433" y="1535484"/>
        <a:ext cx="8066473" cy="895294"/>
      </dsp:txXfrm>
    </dsp:sp>
    <dsp:sp modelId="{1BD968B2-92C8-F54A-A0EC-981E1A352EDF}">
      <dsp:nvSpPr>
        <dsp:cNvPr id="0" name=""/>
        <dsp:cNvSpPr/>
      </dsp:nvSpPr>
      <dsp:spPr>
        <a:xfrm>
          <a:off x="0" y="2479211"/>
          <a:ext cx="8163339" cy="4736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9186" tIns="22860" rIns="128016" bIns="2286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800" kern="1200" dirty="0" err="1"/>
            <a:t>Algunos</a:t>
          </a:r>
          <a:r>
            <a:rPr lang="en-US" sz="1800" kern="1200" dirty="0"/>
            <a:t> </a:t>
          </a:r>
          <a:r>
            <a:rPr lang="en-US" sz="1800" kern="1200" dirty="0" err="1"/>
            <a:t>escribieron</a:t>
          </a:r>
          <a:r>
            <a:rPr lang="en-US" sz="1800" kern="1200" dirty="0"/>
            <a:t> </a:t>
          </a:r>
          <a:r>
            <a:rPr lang="en-US" sz="1800" kern="1200" dirty="0" err="1"/>
            <a:t>incluso</a:t>
          </a:r>
          <a:r>
            <a:rPr lang="en-US" sz="1800" kern="1200" dirty="0"/>
            <a:t> </a:t>
          </a:r>
          <a:r>
            <a:rPr lang="en-US" sz="1800" kern="1200" dirty="0" err="1"/>
            <a:t>gramáticas de esas lenguas</a:t>
          </a:r>
          <a:endParaRPr lang="en-US" sz="1800" kern="1200" dirty="0"/>
        </a:p>
      </dsp:txBody>
      <dsp:txXfrm>
        <a:off x="0" y="2479211"/>
        <a:ext cx="8163339" cy="473692"/>
      </dsp:txXfrm>
    </dsp:sp>
    <dsp:sp modelId="{BAD45CDC-9276-BA44-BB39-B201219B714C}">
      <dsp:nvSpPr>
        <dsp:cNvPr id="0" name=""/>
        <dsp:cNvSpPr/>
      </dsp:nvSpPr>
      <dsp:spPr>
        <a:xfrm>
          <a:off x="0" y="2952904"/>
          <a:ext cx="8163339" cy="881792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solidFill>
                <a:schemeClr val="tx1"/>
              </a:solidFill>
            </a:rPr>
            <a:t>La </a:t>
          </a:r>
          <a:r>
            <a:rPr lang="en-US" sz="2000" kern="1200" dirty="0" err="1">
              <a:solidFill>
                <a:schemeClr val="tx1"/>
              </a:solidFill>
            </a:rPr>
            <a:t>política</a:t>
          </a:r>
          <a:r>
            <a:rPr lang="en-US" sz="2000" kern="1200" dirty="0">
              <a:solidFill>
                <a:schemeClr val="tx1"/>
              </a:solidFill>
            </a:rPr>
            <a:t> </a:t>
          </a:r>
          <a:r>
            <a:rPr lang="en-US" sz="2000" kern="1200" dirty="0" err="1">
              <a:solidFill>
                <a:schemeClr val="tx1"/>
              </a:solidFill>
            </a:rPr>
            <a:t>lingüística</a:t>
          </a:r>
          <a:r>
            <a:rPr lang="en-US" sz="2000" kern="1200" dirty="0">
              <a:solidFill>
                <a:schemeClr val="tx1"/>
              </a:solidFill>
            </a:rPr>
            <a:t> de la Corona de </a:t>
          </a:r>
          <a:r>
            <a:rPr lang="en-US" sz="2000" kern="1200" dirty="0" err="1">
              <a:solidFill>
                <a:schemeClr val="tx1"/>
              </a:solidFill>
            </a:rPr>
            <a:t>España</a:t>
          </a:r>
          <a:r>
            <a:rPr lang="en-US" sz="2000" kern="1200" dirty="0">
              <a:solidFill>
                <a:schemeClr val="tx1"/>
              </a:solidFill>
            </a:rPr>
            <a:t> </a:t>
          </a:r>
          <a:r>
            <a:rPr lang="en-US" sz="2000" kern="1200" dirty="0" err="1">
              <a:solidFill>
                <a:schemeClr val="tx1"/>
              </a:solidFill>
            </a:rPr>
            <a:t>fue</a:t>
          </a:r>
          <a:r>
            <a:rPr lang="en-US" sz="2000" kern="1200" dirty="0">
              <a:solidFill>
                <a:schemeClr val="tx1"/>
              </a:solidFill>
            </a:rPr>
            <a:t> </a:t>
          </a:r>
          <a:r>
            <a:rPr lang="en-US" sz="2000" kern="1200" dirty="0" err="1">
              <a:solidFill>
                <a:schemeClr val="tx1"/>
              </a:solidFill>
            </a:rPr>
            <a:t>fluctuante</a:t>
          </a:r>
          <a:endParaRPr lang="en-US" sz="2000" kern="1200" dirty="0">
            <a:solidFill>
              <a:schemeClr val="tx1"/>
            </a:solidFill>
          </a:endParaRPr>
        </a:p>
      </dsp:txBody>
      <dsp:txXfrm>
        <a:off x="43046" y="2995950"/>
        <a:ext cx="8077247" cy="795700"/>
      </dsp:txXfrm>
    </dsp:sp>
    <dsp:sp modelId="{3C4292B5-4C15-D344-A9D4-3D57845A24FD}">
      <dsp:nvSpPr>
        <dsp:cNvPr id="0" name=""/>
        <dsp:cNvSpPr/>
      </dsp:nvSpPr>
      <dsp:spPr>
        <a:xfrm>
          <a:off x="0" y="3834696"/>
          <a:ext cx="8163339" cy="12342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9186" tIns="22860" rIns="128016" bIns="2286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800" kern="1200"/>
            <a:t>A partir del siglo XVII y sobre todo el XVIII fue más impositiva del español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800" kern="1200"/>
            <a:t>En el siglo XVIII el Reino de España promulgó leyes más castellanizadoras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800" kern="1200" dirty="0"/>
            <a:t>La </a:t>
          </a:r>
          <a:r>
            <a:rPr lang="en-US" sz="1800" kern="1200" dirty="0" err="1"/>
            <a:t>sustitución</a:t>
          </a:r>
          <a:r>
            <a:rPr lang="en-US" sz="1800" kern="1200" dirty="0"/>
            <a:t> </a:t>
          </a:r>
          <a:r>
            <a:rPr lang="en-US" sz="1800" kern="1200" dirty="0" err="1"/>
            <a:t>alcanzó</a:t>
          </a:r>
          <a:r>
            <a:rPr lang="en-US" sz="1800" kern="1200" dirty="0"/>
            <a:t> a las </a:t>
          </a:r>
          <a:r>
            <a:rPr lang="en-US" sz="1800" kern="1200" dirty="0" err="1"/>
            <a:t>escuelas</a:t>
          </a:r>
          <a:r>
            <a:rPr lang="en-US" sz="1800" kern="1200" dirty="0"/>
            <a:t>, a </a:t>
          </a:r>
          <a:r>
            <a:rPr lang="en-US" sz="1800" kern="1200" dirty="0" err="1"/>
            <a:t>pesar</a:t>
          </a:r>
          <a:r>
            <a:rPr lang="en-US" sz="1800" kern="1200" dirty="0"/>
            <a:t> del </a:t>
          </a:r>
          <a:r>
            <a:rPr lang="en-US" sz="1800" kern="1200" dirty="0" err="1"/>
            <a:t>papel</a:t>
          </a:r>
          <a:r>
            <a:rPr lang="en-US" sz="1800" kern="1200" dirty="0"/>
            <a:t> de </a:t>
          </a:r>
          <a:r>
            <a:rPr lang="en-US" sz="1800" kern="1200" dirty="0" err="1"/>
            <a:t>los</a:t>
          </a:r>
          <a:r>
            <a:rPr lang="en-US" sz="1800" kern="1200" dirty="0"/>
            <a:t> </a:t>
          </a:r>
          <a:r>
            <a:rPr lang="en-US" sz="1800" kern="1200" dirty="0" err="1"/>
            <a:t>envangelizadores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800" kern="1200"/>
            <a:t>En el siglo  XVIII los mestizos abandonan el bilingüismo y optan por el español</a:t>
          </a:r>
        </a:p>
      </dsp:txBody>
      <dsp:txXfrm>
        <a:off x="0" y="3834696"/>
        <a:ext cx="8163339" cy="1234237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082CA2-2B36-D54E-9230-66578A9A4049}">
      <dsp:nvSpPr>
        <dsp:cNvPr id="0" name=""/>
        <dsp:cNvSpPr/>
      </dsp:nvSpPr>
      <dsp:spPr>
        <a:xfrm>
          <a:off x="37" y="716856"/>
          <a:ext cx="3611304" cy="141918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89408" rIns="156464" bIns="89408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>
              <a:solidFill>
                <a:schemeClr val="tx1"/>
              </a:solidFill>
            </a:rPr>
            <a:t>El </a:t>
          </a:r>
          <a:r>
            <a:rPr lang="en-US" sz="2200" kern="1200" dirty="0" err="1">
              <a:solidFill>
                <a:schemeClr val="tx1"/>
              </a:solidFill>
            </a:rPr>
            <a:t>comercio</a:t>
          </a:r>
          <a:r>
            <a:rPr lang="en-US" sz="2200" kern="1200" dirty="0">
              <a:solidFill>
                <a:schemeClr val="tx1"/>
              </a:solidFill>
            </a:rPr>
            <a:t> de </a:t>
          </a:r>
          <a:r>
            <a:rPr lang="en-US" sz="2200" kern="1200" dirty="0" err="1">
              <a:solidFill>
                <a:schemeClr val="tx1"/>
              </a:solidFill>
            </a:rPr>
            <a:t>esclavos</a:t>
          </a:r>
          <a:r>
            <a:rPr lang="en-US" sz="2200" kern="1200" dirty="0">
              <a:solidFill>
                <a:schemeClr val="tx1"/>
              </a:solidFill>
            </a:rPr>
            <a:t> </a:t>
          </a:r>
          <a:r>
            <a:rPr lang="en-US" sz="2200" kern="1200" dirty="0" err="1">
              <a:solidFill>
                <a:schemeClr val="tx1"/>
              </a:solidFill>
            </a:rPr>
            <a:t>africanos</a:t>
          </a:r>
          <a:r>
            <a:rPr lang="en-US" sz="2200" kern="1200" dirty="0">
              <a:solidFill>
                <a:schemeClr val="tx1"/>
              </a:solidFill>
            </a:rPr>
            <a:t> a América </a:t>
          </a:r>
          <a:r>
            <a:rPr lang="en-US" sz="2200" kern="1200" dirty="0" err="1">
              <a:solidFill>
                <a:schemeClr val="tx1"/>
              </a:solidFill>
            </a:rPr>
            <a:t>llevó</a:t>
          </a:r>
          <a:r>
            <a:rPr lang="en-US" sz="2200" kern="1200" dirty="0">
              <a:solidFill>
                <a:schemeClr val="tx1"/>
              </a:solidFill>
            </a:rPr>
            <a:t> a la </a:t>
          </a:r>
          <a:r>
            <a:rPr lang="en-US" sz="2200" kern="1200" dirty="0" err="1">
              <a:solidFill>
                <a:schemeClr val="tx1"/>
              </a:solidFill>
            </a:rPr>
            <a:t>creación</a:t>
          </a:r>
          <a:r>
            <a:rPr lang="en-US" sz="2200" kern="1200" dirty="0">
              <a:solidFill>
                <a:schemeClr val="tx1"/>
              </a:solidFill>
            </a:rPr>
            <a:t> de pidgins y criollos</a:t>
          </a:r>
        </a:p>
      </dsp:txBody>
      <dsp:txXfrm>
        <a:off x="37" y="716856"/>
        <a:ext cx="3611304" cy="1419180"/>
      </dsp:txXfrm>
    </dsp:sp>
    <dsp:sp modelId="{0A279FE3-A3B4-764D-9AAF-FFC61C651034}">
      <dsp:nvSpPr>
        <dsp:cNvPr id="0" name=""/>
        <dsp:cNvSpPr/>
      </dsp:nvSpPr>
      <dsp:spPr>
        <a:xfrm>
          <a:off x="37" y="2136037"/>
          <a:ext cx="3611304" cy="2234429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7348" tIns="117348" rIns="156464" bIns="176022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/>
            <a:t>El Papiamento en Curação, Bonaire y Aruba y el palenquero en Colombia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 err="1"/>
            <a:t>Estas</a:t>
          </a:r>
          <a:r>
            <a:rPr lang="en-US" sz="2200" kern="1200" dirty="0"/>
            <a:t> lenguas (</a:t>
          </a:r>
          <a:r>
            <a:rPr lang="en-US" sz="2200" kern="1200" dirty="0" err="1"/>
            <a:t>igual</a:t>
          </a:r>
          <a:r>
            <a:rPr lang="en-US" sz="2200" kern="1200" dirty="0"/>
            <a:t> que las </a:t>
          </a:r>
          <a:r>
            <a:rPr lang="en-US" sz="2200" kern="1200" dirty="0" err="1"/>
            <a:t>indígenas</a:t>
          </a:r>
          <a:r>
            <a:rPr lang="en-US" sz="2200" kern="1200" dirty="0"/>
            <a:t>) </a:t>
          </a:r>
          <a:r>
            <a:rPr lang="en-US" sz="2200" kern="1200" dirty="0" err="1"/>
            <a:t>influyeron</a:t>
          </a:r>
          <a:r>
            <a:rPr lang="en-US" sz="2200" kern="1200" dirty="0"/>
            <a:t> </a:t>
          </a:r>
          <a:r>
            <a:rPr lang="en-US" sz="2200" kern="1200" dirty="0" err="1"/>
            <a:t>en</a:t>
          </a:r>
          <a:r>
            <a:rPr lang="en-US" sz="2200" kern="1200" dirty="0"/>
            <a:t> </a:t>
          </a:r>
          <a:r>
            <a:rPr lang="en-US" sz="2200" kern="1200" dirty="0" err="1"/>
            <a:t>el</a:t>
          </a:r>
          <a:r>
            <a:rPr lang="en-US" sz="2200" kern="1200" dirty="0"/>
            <a:t> </a:t>
          </a:r>
          <a:r>
            <a:rPr lang="en-US" sz="2200" kern="1200" dirty="0" err="1"/>
            <a:t>léxico</a:t>
          </a:r>
          <a:r>
            <a:rPr lang="en-US" sz="2200" kern="1200" dirty="0"/>
            <a:t> del </a:t>
          </a:r>
          <a:r>
            <a:rPr lang="en-US" sz="2200" kern="1200" dirty="0" err="1"/>
            <a:t>español</a:t>
          </a:r>
          <a:r>
            <a:rPr lang="en-US" sz="2200" kern="1200" dirty="0"/>
            <a:t> </a:t>
          </a:r>
        </a:p>
      </dsp:txBody>
      <dsp:txXfrm>
        <a:off x="37" y="2136037"/>
        <a:ext cx="3611304" cy="2234429"/>
      </dsp:txXfrm>
    </dsp:sp>
    <dsp:sp modelId="{4886AA0D-9F24-564A-9086-A6B371664B01}">
      <dsp:nvSpPr>
        <dsp:cNvPr id="0" name=""/>
        <dsp:cNvSpPr/>
      </dsp:nvSpPr>
      <dsp:spPr>
        <a:xfrm>
          <a:off x="4116924" y="716856"/>
          <a:ext cx="3611304" cy="141918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89408" rIns="156464" bIns="89408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 err="1">
              <a:solidFill>
                <a:schemeClr val="tx1"/>
              </a:solidFill>
            </a:rPr>
            <a:t>Hibridismo</a:t>
          </a:r>
          <a:r>
            <a:rPr lang="en-US" sz="2200" kern="1200" dirty="0">
              <a:solidFill>
                <a:schemeClr val="tx1"/>
              </a:solidFill>
            </a:rPr>
            <a:t> entre lenguas </a:t>
          </a:r>
          <a:r>
            <a:rPr lang="en-US" sz="2200" kern="1200" dirty="0" err="1">
              <a:solidFill>
                <a:schemeClr val="tx1"/>
              </a:solidFill>
            </a:rPr>
            <a:t>indígenas</a:t>
          </a:r>
          <a:r>
            <a:rPr lang="en-US" sz="2200" kern="1200" dirty="0">
              <a:solidFill>
                <a:schemeClr val="tx1"/>
              </a:solidFill>
            </a:rPr>
            <a:t> y </a:t>
          </a:r>
          <a:r>
            <a:rPr lang="en-US" sz="2200" kern="1200" dirty="0" err="1">
              <a:solidFill>
                <a:schemeClr val="tx1"/>
              </a:solidFill>
            </a:rPr>
            <a:t>español</a:t>
          </a:r>
          <a:r>
            <a:rPr lang="en-US" sz="2200" kern="1200" dirty="0">
              <a:solidFill>
                <a:schemeClr val="tx1"/>
              </a:solidFill>
            </a:rPr>
            <a:t>: </a:t>
          </a:r>
          <a:br>
            <a:rPr lang="en-US" sz="2200" kern="1200" dirty="0">
              <a:solidFill>
                <a:schemeClr val="tx1"/>
              </a:solidFill>
            </a:rPr>
          </a:br>
          <a:r>
            <a:rPr lang="en-US" sz="2200" kern="1200" dirty="0" err="1">
              <a:solidFill>
                <a:schemeClr val="tx1"/>
              </a:solidFill>
            </a:rPr>
            <a:t>el</a:t>
          </a:r>
          <a:r>
            <a:rPr lang="en-US" sz="2200" kern="1200" dirty="0">
              <a:solidFill>
                <a:schemeClr val="tx1"/>
              </a:solidFill>
            </a:rPr>
            <a:t> </a:t>
          </a:r>
          <a:r>
            <a:rPr lang="en-US" sz="2200" kern="1200" dirty="0" err="1">
              <a:solidFill>
                <a:schemeClr val="tx1"/>
              </a:solidFill>
            </a:rPr>
            <a:t>jopará</a:t>
          </a:r>
          <a:endParaRPr lang="en-US" sz="2200" kern="1200" spc="-20" baseline="0" dirty="0">
            <a:solidFill>
              <a:schemeClr val="tx1"/>
            </a:solidFill>
          </a:endParaRPr>
        </a:p>
      </dsp:txBody>
      <dsp:txXfrm>
        <a:off x="4116924" y="716856"/>
        <a:ext cx="3611304" cy="1419180"/>
      </dsp:txXfrm>
    </dsp:sp>
    <dsp:sp modelId="{6179B431-D390-9743-ADF4-40A69CE3E876}">
      <dsp:nvSpPr>
        <dsp:cNvPr id="0" name=""/>
        <dsp:cNvSpPr/>
      </dsp:nvSpPr>
      <dsp:spPr>
        <a:xfrm>
          <a:off x="4116924" y="2136037"/>
          <a:ext cx="3611304" cy="2234429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7348" tIns="117348" rIns="156464" bIns="176022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spc="-20" baseline="0" dirty="0"/>
            <a:t>El </a:t>
          </a:r>
          <a:r>
            <a:rPr lang="en-US" sz="2200" kern="1200" spc="-20" baseline="0" dirty="0" err="1"/>
            <a:t>español</a:t>
          </a:r>
          <a:r>
            <a:rPr lang="en-US" sz="2200" kern="1200" spc="-20" baseline="0" dirty="0"/>
            <a:t> </a:t>
          </a:r>
          <a:r>
            <a:rPr lang="en-US" sz="2200" kern="1200" spc="-20" baseline="0" dirty="0" err="1"/>
            <a:t>andino</a:t>
          </a:r>
          <a:r>
            <a:rPr lang="en-US" sz="2200" kern="1200" spc="-20" baseline="0" dirty="0"/>
            <a:t> también </a:t>
          </a:r>
          <a:r>
            <a:rPr lang="en-US" sz="2200" kern="1200" spc="-20" baseline="0" dirty="0" err="1"/>
            <a:t>tiene</a:t>
          </a:r>
          <a:r>
            <a:rPr lang="en-US" sz="2200" kern="1200" spc="-20" baseline="0" dirty="0"/>
            <a:t> </a:t>
          </a:r>
          <a:r>
            <a:rPr lang="en-US" sz="2200" kern="1200" spc="-20" baseline="0" dirty="0" err="1"/>
            <a:t>hibridación</a:t>
          </a:r>
          <a:r>
            <a:rPr lang="en-US" sz="2200" kern="1200" spc="-20" baseline="0" dirty="0"/>
            <a:t> con las lenguas </a:t>
          </a:r>
          <a:r>
            <a:rPr lang="en-US" sz="2200" kern="1200" spc="-20" baseline="0" dirty="0" err="1"/>
            <a:t>indígenas</a:t>
          </a:r>
          <a:endParaRPr lang="en-US" sz="2200" kern="1200" spc="-20" baseline="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spc="-20" baseline="0"/>
            <a:t>También entre español y portugués en la frontera de Uruguay y Brasil</a:t>
          </a:r>
        </a:p>
      </dsp:txBody>
      <dsp:txXfrm>
        <a:off x="4116924" y="2136037"/>
        <a:ext cx="3611304" cy="2234429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76196A6-4119-A146-B23E-27A4A405A23D}">
      <dsp:nvSpPr>
        <dsp:cNvPr id="0" name=""/>
        <dsp:cNvSpPr/>
      </dsp:nvSpPr>
      <dsp:spPr>
        <a:xfrm rot="5400000">
          <a:off x="4314253" y="-1513260"/>
          <a:ext cx="1320165" cy="4681728"/>
        </a:xfrm>
        <a:prstGeom prst="round2Same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_tradnl" sz="2200" kern="1200" dirty="0"/>
            <a:t>Pero solo tuvieron cierto éxito en Florida (1513-1819) y en Luisiana (1764-1800)</a:t>
          </a:r>
          <a:endParaRPr lang="en-US" sz="2200" kern="1200" dirty="0"/>
        </a:p>
      </dsp:txBody>
      <dsp:txXfrm rot="-5400000">
        <a:off x="2633472" y="231966"/>
        <a:ext cx="4617283" cy="1191275"/>
      </dsp:txXfrm>
    </dsp:sp>
    <dsp:sp modelId="{4CAEAAB3-6B7E-0B48-A2A2-692824BDB725}">
      <dsp:nvSpPr>
        <dsp:cNvPr id="0" name=""/>
        <dsp:cNvSpPr/>
      </dsp:nvSpPr>
      <dsp:spPr>
        <a:xfrm>
          <a:off x="0" y="2500"/>
          <a:ext cx="2633471" cy="1650206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400" kern="1200" dirty="0">
              <a:solidFill>
                <a:schemeClr val="tx1"/>
              </a:solidFill>
            </a:rPr>
            <a:t>Los españoles llegaron a Virginia antes que los británicos</a:t>
          </a:r>
          <a:endParaRPr lang="en-US" sz="2400" kern="1200" dirty="0">
            <a:solidFill>
              <a:schemeClr val="tx1"/>
            </a:solidFill>
          </a:endParaRPr>
        </a:p>
      </dsp:txBody>
      <dsp:txXfrm>
        <a:off x="80556" y="83056"/>
        <a:ext cx="2472359" cy="1489094"/>
      </dsp:txXfrm>
    </dsp:sp>
    <dsp:sp modelId="{66A21766-DA52-1C44-94F0-F0377CA16FD2}">
      <dsp:nvSpPr>
        <dsp:cNvPr id="0" name=""/>
        <dsp:cNvSpPr/>
      </dsp:nvSpPr>
      <dsp:spPr>
        <a:xfrm rot="5400000">
          <a:off x="4314253" y="219456"/>
          <a:ext cx="1320165" cy="4681728"/>
        </a:xfrm>
        <a:prstGeom prst="round2SameRect">
          <a:avLst/>
        </a:prstGeom>
        <a:solidFill>
          <a:schemeClr val="accent5">
            <a:tint val="40000"/>
            <a:alpha val="90000"/>
            <a:hueOff val="5783681"/>
            <a:satOff val="10001"/>
            <a:lumOff val="1236"/>
            <a:alphaOff val="0"/>
          </a:schemeClr>
        </a:solidFill>
        <a:ln w="10795" cap="flat" cmpd="sng" algn="ctr">
          <a:solidFill>
            <a:schemeClr val="accent5">
              <a:tint val="40000"/>
              <a:alpha val="90000"/>
              <a:hueOff val="5783681"/>
              <a:satOff val="10001"/>
              <a:lumOff val="123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La </a:t>
          </a:r>
          <a:r>
            <a:rPr lang="en-US" sz="2200" kern="1200" dirty="0" err="1"/>
            <a:t>apropiación</a:t>
          </a:r>
          <a:r>
            <a:rPr lang="en-US" sz="2200" kern="1200" dirty="0"/>
            <a:t> de </a:t>
          </a:r>
          <a:r>
            <a:rPr lang="en-US" sz="2200" kern="1200" dirty="0" err="1"/>
            <a:t>esos</a:t>
          </a:r>
          <a:r>
            <a:rPr lang="en-US" sz="2200" kern="1200" dirty="0"/>
            <a:t> </a:t>
          </a:r>
          <a:r>
            <a:rPr lang="en-US" sz="2200" kern="1200" dirty="0" err="1"/>
            <a:t>territorios</a:t>
          </a:r>
          <a:r>
            <a:rPr lang="en-US" sz="2200" kern="1200" dirty="0"/>
            <a:t> </a:t>
          </a:r>
          <a:r>
            <a:rPr lang="en-US" sz="2200" kern="1200" dirty="0" err="1"/>
            <a:t>por</a:t>
          </a:r>
          <a:r>
            <a:rPr lang="en-US" sz="2200" kern="1200" dirty="0"/>
            <a:t> EEUU </a:t>
          </a:r>
          <a:r>
            <a:rPr lang="en-US" sz="2200" kern="1200" dirty="0" err="1"/>
            <a:t>llevó</a:t>
          </a:r>
          <a:r>
            <a:rPr lang="en-US" sz="2200" kern="1200" dirty="0"/>
            <a:t> a la </a:t>
          </a:r>
          <a:r>
            <a:rPr lang="en-US" sz="2200" kern="1200" dirty="0" err="1"/>
            <a:t>sustitución</a:t>
          </a:r>
          <a:r>
            <a:rPr lang="en-US" sz="2200" kern="1200" dirty="0"/>
            <a:t> </a:t>
          </a:r>
          <a:r>
            <a:rPr lang="en-US" sz="2200" kern="1200" dirty="0" err="1"/>
            <a:t>por</a:t>
          </a:r>
          <a:r>
            <a:rPr lang="en-US" sz="2200" kern="1200" dirty="0"/>
            <a:t> </a:t>
          </a:r>
          <a:r>
            <a:rPr lang="en-US" sz="2200" kern="1200" dirty="0" err="1"/>
            <a:t>el</a:t>
          </a:r>
          <a:r>
            <a:rPr lang="en-US" sz="2200" kern="1200" dirty="0"/>
            <a:t> </a:t>
          </a:r>
          <a:r>
            <a:rPr lang="en-US" sz="2200" kern="1200" dirty="0" err="1"/>
            <a:t>inglés</a:t>
          </a:r>
          <a:r>
            <a:rPr lang="en-US" sz="2200" kern="1200" dirty="0"/>
            <a:t> con sus </a:t>
          </a:r>
          <a:r>
            <a:rPr lang="en-US" sz="2200" kern="1200" dirty="0" err="1"/>
            <a:t>políticas</a:t>
          </a:r>
          <a:r>
            <a:rPr lang="en-US" sz="2200" kern="1200" dirty="0"/>
            <a:t> </a:t>
          </a:r>
          <a:r>
            <a:rPr lang="en-US" sz="2200" kern="1200" dirty="0" err="1"/>
            <a:t>monolingües</a:t>
          </a:r>
          <a:r>
            <a:rPr lang="en-US" sz="2200" kern="1200" dirty="0"/>
            <a:t> </a:t>
          </a:r>
          <a:r>
            <a:rPr lang="en-US" sz="2200" kern="1200" dirty="0" err="1"/>
            <a:t>en</a:t>
          </a:r>
          <a:r>
            <a:rPr lang="en-US" sz="2200" kern="1200" dirty="0"/>
            <a:t> </a:t>
          </a:r>
          <a:r>
            <a:rPr lang="en-US" sz="2200" kern="1200" dirty="0" err="1"/>
            <a:t>este</a:t>
          </a:r>
          <a:r>
            <a:rPr lang="en-US" sz="2200" kern="1200" dirty="0"/>
            <a:t> </a:t>
          </a:r>
          <a:r>
            <a:rPr lang="en-US" sz="2200" kern="1200" dirty="0" err="1"/>
            <a:t>idioma</a:t>
          </a:r>
          <a:endParaRPr lang="en-US" sz="2200" kern="1200" dirty="0"/>
        </a:p>
      </dsp:txBody>
      <dsp:txXfrm rot="-5400000">
        <a:off x="2633472" y="1964683"/>
        <a:ext cx="4617283" cy="1191275"/>
      </dsp:txXfrm>
    </dsp:sp>
    <dsp:sp modelId="{EED35F78-39A8-E74A-979F-FB15D5899FF8}">
      <dsp:nvSpPr>
        <dsp:cNvPr id="0" name=""/>
        <dsp:cNvSpPr/>
      </dsp:nvSpPr>
      <dsp:spPr>
        <a:xfrm>
          <a:off x="0" y="1735216"/>
          <a:ext cx="2633471" cy="1650206"/>
        </a:xfrm>
        <a:prstGeom prst="roundRect">
          <a:avLst/>
        </a:prstGeom>
        <a:solidFill>
          <a:srgbClr val="9776EA"/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400" kern="1200" dirty="0">
              <a:solidFill>
                <a:schemeClr val="tx1"/>
              </a:solidFill>
            </a:rPr>
            <a:t>En el suroeste, Nueva España se incorporó a México (1810-21)</a:t>
          </a:r>
          <a:endParaRPr lang="en-US" sz="2400" kern="1200" dirty="0">
            <a:solidFill>
              <a:schemeClr val="tx1"/>
            </a:solidFill>
          </a:endParaRPr>
        </a:p>
      </dsp:txBody>
      <dsp:txXfrm>
        <a:off x="80556" y="1815772"/>
        <a:ext cx="2472359" cy="1489094"/>
      </dsp:txXfrm>
    </dsp:sp>
    <dsp:sp modelId="{40F1D0AB-ACF2-694F-A5F3-DB0DD6C62C5A}">
      <dsp:nvSpPr>
        <dsp:cNvPr id="0" name=""/>
        <dsp:cNvSpPr/>
      </dsp:nvSpPr>
      <dsp:spPr>
        <a:xfrm rot="5400000">
          <a:off x="4314253" y="1952172"/>
          <a:ext cx="1320165" cy="4681728"/>
        </a:xfrm>
        <a:prstGeom prst="round2SameRect">
          <a:avLst/>
        </a:prstGeom>
        <a:solidFill>
          <a:schemeClr val="accent5">
            <a:tint val="40000"/>
            <a:alpha val="90000"/>
            <a:hueOff val="11567362"/>
            <a:satOff val="20002"/>
            <a:lumOff val="2473"/>
            <a:alphaOff val="0"/>
          </a:schemeClr>
        </a:solidFill>
        <a:ln w="10795" cap="flat" cmpd="sng" algn="ctr">
          <a:solidFill>
            <a:schemeClr val="accent5">
              <a:tint val="40000"/>
              <a:alpha val="90000"/>
              <a:hueOff val="11567362"/>
              <a:satOff val="20002"/>
              <a:lumOff val="247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_tradnl" sz="2200" kern="1200" dirty="0"/>
            <a:t>En 1848, Arizona, California, Nuevo México, partes de Colorado, Utah y Nevada pasaron a EEUU</a:t>
          </a:r>
          <a:endParaRPr lang="en-US" sz="2200" kern="1200" dirty="0"/>
        </a:p>
      </dsp:txBody>
      <dsp:txXfrm rot="-5400000">
        <a:off x="2633472" y="3697399"/>
        <a:ext cx="4617283" cy="1191275"/>
      </dsp:txXfrm>
    </dsp:sp>
    <dsp:sp modelId="{CDE63A31-9F98-8A4A-A116-7769416ED9C3}">
      <dsp:nvSpPr>
        <dsp:cNvPr id="0" name=""/>
        <dsp:cNvSpPr/>
      </dsp:nvSpPr>
      <dsp:spPr>
        <a:xfrm>
          <a:off x="0" y="3467933"/>
          <a:ext cx="2633471" cy="1650206"/>
        </a:xfrm>
        <a:prstGeom prst="roundRect">
          <a:avLst/>
        </a:prstGeom>
        <a:solidFill>
          <a:schemeClr val="accent5">
            <a:hueOff val="11178319"/>
            <a:satOff val="-9634"/>
            <a:lumOff val="12746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400" kern="1200" dirty="0">
              <a:solidFill>
                <a:schemeClr val="tx1"/>
              </a:solidFill>
            </a:rPr>
            <a:t>Con el </a:t>
          </a:r>
          <a:r>
            <a:rPr lang="es-ES_tradnl" sz="2400" i="1" kern="1200" dirty="0">
              <a:solidFill>
                <a:schemeClr val="tx1"/>
              </a:solidFill>
            </a:rPr>
            <a:t>Tratado de Guadalupe-Hidalgo</a:t>
          </a:r>
          <a:r>
            <a:rPr lang="es-ES_tradnl" sz="2400" kern="1200" dirty="0">
              <a:solidFill>
                <a:schemeClr val="tx1"/>
              </a:solidFill>
            </a:rPr>
            <a:t> México perdió la mitad de su territorio</a:t>
          </a:r>
          <a:endParaRPr lang="en-US" sz="2400" kern="1200" dirty="0">
            <a:solidFill>
              <a:schemeClr val="tx1"/>
            </a:solidFill>
          </a:endParaRPr>
        </a:p>
      </dsp:txBody>
      <dsp:txXfrm>
        <a:off x="80556" y="3548489"/>
        <a:ext cx="2472359" cy="1489094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223F8B-3F37-9E4B-AF76-A135815E6E65}">
      <dsp:nvSpPr>
        <dsp:cNvPr id="0" name=""/>
        <dsp:cNvSpPr/>
      </dsp:nvSpPr>
      <dsp:spPr>
        <a:xfrm>
          <a:off x="0" y="3070469"/>
          <a:ext cx="7728267" cy="201456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400" kern="1200" dirty="0">
              <a:solidFill>
                <a:schemeClr val="tx1"/>
              </a:solidFill>
            </a:rPr>
            <a:t>El español estadounidense presenta rasgos de diferentes procedencias</a:t>
          </a:r>
          <a:endParaRPr lang="en-US" sz="2400" kern="1200" dirty="0">
            <a:solidFill>
              <a:schemeClr val="tx1"/>
            </a:solidFill>
          </a:endParaRPr>
        </a:p>
      </dsp:txBody>
      <dsp:txXfrm>
        <a:off x="0" y="3070469"/>
        <a:ext cx="7728267" cy="1087862"/>
      </dsp:txXfrm>
    </dsp:sp>
    <dsp:sp modelId="{681FCF0D-5DE3-634C-99F3-879512D84BD0}">
      <dsp:nvSpPr>
        <dsp:cNvPr id="0" name=""/>
        <dsp:cNvSpPr/>
      </dsp:nvSpPr>
      <dsp:spPr>
        <a:xfrm>
          <a:off x="0" y="4118040"/>
          <a:ext cx="3864133" cy="926697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000" kern="1200" dirty="0"/>
            <a:t>Los hablantes de 2ª y  3ª generación tienden a abandonar el español</a:t>
          </a:r>
          <a:endParaRPr lang="en-US" sz="2000" kern="1200" dirty="0"/>
        </a:p>
      </dsp:txBody>
      <dsp:txXfrm>
        <a:off x="0" y="4118040"/>
        <a:ext cx="3864133" cy="926697"/>
      </dsp:txXfrm>
    </dsp:sp>
    <dsp:sp modelId="{667B3D64-470D-ED4C-B22A-2616F219DA8F}">
      <dsp:nvSpPr>
        <dsp:cNvPr id="0" name=""/>
        <dsp:cNvSpPr/>
      </dsp:nvSpPr>
      <dsp:spPr>
        <a:xfrm>
          <a:off x="3864133" y="4118040"/>
          <a:ext cx="3864133" cy="926697"/>
        </a:xfrm>
        <a:prstGeom prst="rect">
          <a:avLst/>
        </a:prstGeom>
        <a:solidFill>
          <a:schemeClr val="accent2">
            <a:tint val="40000"/>
            <a:alpha val="90000"/>
            <a:hueOff val="1069620"/>
            <a:satOff val="-19014"/>
            <a:lumOff val="-1376"/>
            <a:alphaOff val="0"/>
          </a:schemeClr>
        </a:solidFill>
        <a:ln w="10795" cap="flat" cmpd="sng" algn="ctr">
          <a:solidFill>
            <a:schemeClr val="accent2">
              <a:tint val="40000"/>
              <a:alpha val="90000"/>
              <a:hueOff val="1069620"/>
              <a:satOff val="-19014"/>
              <a:lumOff val="-137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El </a:t>
          </a:r>
          <a:r>
            <a:rPr lang="en-US" sz="2000" kern="1200" dirty="0" err="1"/>
            <a:t>contacto</a:t>
          </a:r>
          <a:r>
            <a:rPr lang="en-US" sz="2000" kern="1200" dirty="0"/>
            <a:t> con </a:t>
          </a:r>
          <a:r>
            <a:rPr lang="en-US" sz="2000" kern="1200" dirty="0" err="1"/>
            <a:t>el</a:t>
          </a:r>
          <a:r>
            <a:rPr lang="en-US" sz="2000" kern="1200" dirty="0"/>
            <a:t> </a:t>
          </a:r>
          <a:r>
            <a:rPr lang="en-US" sz="2000" kern="1200" dirty="0" err="1"/>
            <a:t>inglés</a:t>
          </a:r>
          <a:r>
            <a:rPr lang="en-US" sz="2000" kern="1200" dirty="0"/>
            <a:t> es </a:t>
          </a:r>
          <a:r>
            <a:rPr lang="en-US" sz="2000" kern="1200" dirty="0" err="1"/>
            <a:t>intenso</a:t>
          </a:r>
          <a:r>
            <a:rPr lang="en-US" sz="2000" kern="1200" dirty="0"/>
            <a:t> a </a:t>
          </a:r>
          <a:r>
            <a:rPr lang="en-US" sz="2000" kern="1200" dirty="0" err="1"/>
            <a:t>todos</a:t>
          </a:r>
          <a:r>
            <a:rPr lang="en-US" sz="2000" kern="1200" dirty="0"/>
            <a:t> </a:t>
          </a:r>
          <a:r>
            <a:rPr lang="en-US" sz="2000" kern="1200" dirty="0" err="1"/>
            <a:t>los</a:t>
          </a:r>
          <a:r>
            <a:rPr lang="en-US" sz="2000" kern="1200" dirty="0"/>
            <a:t> </a:t>
          </a:r>
          <a:r>
            <a:rPr lang="en-US" sz="2000" kern="1200" dirty="0" err="1"/>
            <a:t>niveles</a:t>
          </a:r>
          <a:r>
            <a:rPr lang="en-US" sz="2000" kern="1200" dirty="0"/>
            <a:t> y </a:t>
          </a:r>
          <a:r>
            <a:rPr lang="en-US" sz="2000" kern="1200" dirty="0" err="1"/>
            <a:t>existe</a:t>
          </a:r>
          <a:r>
            <a:rPr lang="en-US" sz="2000" kern="1200" dirty="0"/>
            <a:t> </a:t>
          </a:r>
          <a:r>
            <a:rPr lang="en-US" sz="2000" kern="1200" dirty="0" err="1"/>
            <a:t>hibridación</a:t>
          </a:r>
          <a:r>
            <a:rPr lang="en-US" sz="2000" kern="1200" dirty="0"/>
            <a:t> con </a:t>
          </a:r>
          <a:r>
            <a:rPr lang="en-US" sz="2000" kern="1200" dirty="0" err="1"/>
            <a:t>esta</a:t>
          </a:r>
          <a:r>
            <a:rPr lang="en-US" sz="2000" kern="1200" dirty="0"/>
            <a:t> lengua</a:t>
          </a:r>
        </a:p>
      </dsp:txBody>
      <dsp:txXfrm>
        <a:off x="3864133" y="4118040"/>
        <a:ext cx="3864133" cy="926697"/>
      </dsp:txXfrm>
    </dsp:sp>
    <dsp:sp modelId="{8FA07E0E-B5DE-D245-A973-0B51313B0897}">
      <dsp:nvSpPr>
        <dsp:cNvPr id="0" name=""/>
        <dsp:cNvSpPr/>
      </dsp:nvSpPr>
      <dsp:spPr>
        <a:xfrm rot="10800000">
          <a:off x="0" y="2294"/>
          <a:ext cx="7728267" cy="3098393"/>
        </a:xfrm>
        <a:prstGeom prst="upArrowCallout">
          <a:avLst/>
        </a:prstGeom>
        <a:solidFill>
          <a:schemeClr val="accent2">
            <a:hueOff val="1954454"/>
            <a:satOff val="-31534"/>
            <a:lumOff val="-549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400" kern="1200" dirty="0">
              <a:solidFill>
                <a:schemeClr val="tx1"/>
              </a:solidFill>
            </a:rPr>
            <a:t>En el siglo XX se produjeron importantes olas migratorias desde diferentes territorios latinoamericanos hacia EEUU</a:t>
          </a:r>
          <a:endParaRPr lang="en-US" sz="2400" kern="1200" dirty="0">
            <a:solidFill>
              <a:schemeClr val="tx1"/>
            </a:solidFill>
          </a:endParaRPr>
        </a:p>
      </dsp:txBody>
      <dsp:txXfrm rot="-10800000">
        <a:off x="0" y="2294"/>
        <a:ext cx="7728267" cy="1087536"/>
      </dsp:txXfrm>
    </dsp:sp>
    <dsp:sp modelId="{DC1FD81C-5818-C745-BFE3-3850B14C5573}">
      <dsp:nvSpPr>
        <dsp:cNvPr id="0" name=""/>
        <dsp:cNvSpPr/>
      </dsp:nvSpPr>
      <dsp:spPr>
        <a:xfrm>
          <a:off x="0" y="1089830"/>
          <a:ext cx="3864133" cy="926419"/>
        </a:xfrm>
        <a:prstGeom prst="rect">
          <a:avLst/>
        </a:prstGeom>
        <a:solidFill>
          <a:schemeClr val="accent2">
            <a:tint val="40000"/>
            <a:alpha val="90000"/>
            <a:hueOff val="2139240"/>
            <a:satOff val="-38027"/>
            <a:lumOff val="-2751"/>
            <a:alphaOff val="0"/>
          </a:schemeClr>
        </a:solidFill>
        <a:ln w="10795" cap="flat" cmpd="sng" algn="ctr">
          <a:solidFill>
            <a:schemeClr val="accent2">
              <a:tint val="40000"/>
              <a:alpha val="90000"/>
              <a:hueOff val="2139240"/>
              <a:satOff val="-38027"/>
              <a:lumOff val="-275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000" kern="1200" dirty="0"/>
            <a:t>Las migraciones más importantes procedieron de México, Cuba y Puerto Rico en el s. XX</a:t>
          </a:r>
          <a:endParaRPr lang="en-US" sz="2000" kern="1200" dirty="0"/>
        </a:p>
      </dsp:txBody>
      <dsp:txXfrm>
        <a:off x="0" y="1089830"/>
        <a:ext cx="3864133" cy="926419"/>
      </dsp:txXfrm>
    </dsp:sp>
    <dsp:sp modelId="{C4BD821E-DA57-124F-AC8E-111F9B22F9EB}">
      <dsp:nvSpPr>
        <dsp:cNvPr id="0" name=""/>
        <dsp:cNvSpPr/>
      </dsp:nvSpPr>
      <dsp:spPr>
        <a:xfrm>
          <a:off x="3864133" y="1089830"/>
          <a:ext cx="3864133" cy="926419"/>
        </a:xfrm>
        <a:prstGeom prst="rect">
          <a:avLst/>
        </a:prstGeom>
        <a:solidFill>
          <a:schemeClr val="accent2">
            <a:tint val="40000"/>
            <a:alpha val="90000"/>
            <a:hueOff val="3208860"/>
            <a:satOff val="-57041"/>
            <a:lumOff val="-4127"/>
            <a:alphaOff val="0"/>
          </a:schemeClr>
        </a:solidFill>
        <a:ln w="10795" cap="flat" cmpd="sng" algn="ctr">
          <a:solidFill>
            <a:schemeClr val="accent2">
              <a:tint val="40000"/>
              <a:alpha val="90000"/>
              <a:hueOff val="3208860"/>
              <a:satOff val="-57041"/>
              <a:lumOff val="-412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000" kern="1200" dirty="0"/>
            <a:t>Pero la comunidad hispana de EEUU ha recibido aportes de todos los países latinoamericanos</a:t>
          </a:r>
          <a:endParaRPr lang="en-US" sz="2000" kern="1200" dirty="0"/>
        </a:p>
      </dsp:txBody>
      <dsp:txXfrm>
        <a:off x="3864133" y="1089830"/>
        <a:ext cx="3864133" cy="926419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45FE4C-1DA2-C147-814C-955BC30CC90B}">
      <dsp:nvSpPr>
        <dsp:cNvPr id="0" name=""/>
        <dsp:cNvSpPr/>
      </dsp:nvSpPr>
      <dsp:spPr>
        <a:xfrm>
          <a:off x="946" y="21858"/>
          <a:ext cx="4045264" cy="630663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69088" rIns="120904" bIns="69088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700" i="1" kern="1200" dirty="0">
              <a:solidFill>
                <a:schemeClr val="tx1"/>
              </a:solidFill>
            </a:rPr>
            <a:t>Castellano</a:t>
          </a:r>
          <a:r>
            <a:rPr lang="es-ES_tradnl" sz="1700" kern="1200" dirty="0">
              <a:solidFill>
                <a:schemeClr val="tx1"/>
              </a:solidFill>
            </a:rPr>
            <a:t> y </a:t>
          </a:r>
          <a:r>
            <a:rPr lang="es-ES_tradnl" sz="1700" i="1" kern="1200" dirty="0">
              <a:solidFill>
                <a:schemeClr val="tx1"/>
              </a:solidFill>
            </a:rPr>
            <a:t>español</a:t>
          </a:r>
          <a:r>
            <a:rPr lang="es-ES_tradnl" sz="1700" kern="1200" dirty="0">
              <a:solidFill>
                <a:schemeClr val="tx1"/>
              </a:solidFill>
            </a:rPr>
            <a:t> tienen connotaciones históricas y sociopolíticas diversas</a:t>
          </a:r>
          <a:endParaRPr lang="en-US" sz="1700" kern="1200" dirty="0">
            <a:solidFill>
              <a:schemeClr val="tx1"/>
            </a:solidFill>
          </a:endParaRPr>
        </a:p>
      </dsp:txBody>
      <dsp:txXfrm>
        <a:off x="946" y="21858"/>
        <a:ext cx="4045264" cy="630663"/>
      </dsp:txXfrm>
    </dsp:sp>
    <dsp:sp modelId="{23B8A0C3-41AE-624A-AE6C-29B9F5923D6C}">
      <dsp:nvSpPr>
        <dsp:cNvPr id="0" name=""/>
        <dsp:cNvSpPr/>
      </dsp:nvSpPr>
      <dsp:spPr>
        <a:xfrm>
          <a:off x="946" y="652521"/>
          <a:ext cx="4045264" cy="4946490"/>
        </a:xfrm>
        <a:prstGeom prst="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678" tIns="90678" rIns="120904" bIns="136017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/>
            <a:t>Castellano alude al territorio donde se originó el español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/>
            <a:t>La Constitución de </a:t>
          </a:r>
          <a:r>
            <a:rPr lang="en-US" sz="1700" kern="1200" dirty="0" err="1"/>
            <a:t>España</a:t>
          </a:r>
          <a:r>
            <a:rPr lang="en-US" sz="1700" kern="1200" dirty="0"/>
            <a:t> </a:t>
          </a:r>
          <a:r>
            <a:rPr lang="en-US" sz="1700" kern="1200" dirty="0" err="1"/>
            <a:t>habla</a:t>
          </a:r>
          <a:r>
            <a:rPr lang="en-US" sz="1700" kern="1200" dirty="0"/>
            <a:t> de castellano</a:t>
          </a: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/>
            <a:t>Muchos nacionalistas centralistas españoles quisieran denominarla español</a:t>
          </a: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/>
            <a:t>Los nacionalistas periféricos españoles están divididos sobre esta denominación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/>
            <a:t>En Latinoamérica, las Constituciones de  Bolivia, Colombia, Ecuador, El Salvador, Paraguay, Perú y Venezuela la llaman “castellano”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/>
            <a:t>Las Constituciones de Cuba, Guatemala, Honduras, Nicaragua, Costa Rica, Panamá, República Dominicana y Puerto Rico la denominan español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/>
            <a:t>Las Constituciones de Argentina, Chile, México y Uruguay no mencionan la lengua oficial</a:t>
          </a:r>
        </a:p>
      </dsp:txBody>
      <dsp:txXfrm>
        <a:off x="946" y="652521"/>
        <a:ext cx="4045264" cy="4946490"/>
      </dsp:txXfrm>
    </dsp:sp>
    <dsp:sp modelId="{AE7A714D-2D81-8143-ACB9-179688AC2FDA}">
      <dsp:nvSpPr>
        <dsp:cNvPr id="0" name=""/>
        <dsp:cNvSpPr/>
      </dsp:nvSpPr>
      <dsp:spPr>
        <a:xfrm>
          <a:off x="4617624" y="21858"/>
          <a:ext cx="3104619" cy="630663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69088" rIns="120904" bIns="69088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700" i="1" kern="1200" dirty="0">
              <a:solidFill>
                <a:schemeClr val="tx1"/>
              </a:solidFill>
            </a:rPr>
            <a:t>Latino</a:t>
          </a:r>
          <a:r>
            <a:rPr lang="es-ES_tradnl" sz="1700" kern="1200" dirty="0">
              <a:solidFill>
                <a:schemeClr val="tx1"/>
              </a:solidFill>
            </a:rPr>
            <a:t> e </a:t>
          </a:r>
          <a:r>
            <a:rPr lang="es-ES_tradnl" sz="1700" i="1" kern="1200" dirty="0">
              <a:solidFill>
                <a:schemeClr val="tx1"/>
              </a:solidFill>
            </a:rPr>
            <a:t>hispano</a:t>
          </a:r>
          <a:endParaRPr lang="en-US" sz="1700" kern="1200" dirty="0">
            <a:solidFill>
              <a:schemeClr val="tx1"/>
            </a:solidFill>
          </a:endParaRPr>
        </a:p>
      </dsp:txBody>
      <dsp:txXfrm>
        <a:off x="4617624" y="21858"/>
        <a:ext cx="3104619" cy="630663"/>
      </dsp:txXfrm>
    </dsp:sp>
    <dsp:sp modelId="{A99FD6AC-9038-A843-B646-9ED6D8672388}">
      <dsp:nvSpPr>
        <dsp:cNvPr id="0" name=""/>
        <dsp:cNvSpPr/>
      </dsp:nvSpPr>
      <dsp:spPr>
        <a:xfrm>
          <a:off x="4612547" y="652521"/>
          <a:ext cx="3114772" cy="4946490"/>
        </a:xfrm>
        <a:prstGeom prst="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_tradnl" sz="1800" kern="1200" dirty="0"/>
            <a:t>En EEUU muchos prefieren </a:t>
          </a:r>
          <a:r>
            <a:rPr lang="es-ES_tradnl" sz="1800" i="1" kern="1200" dirty="0"/>
            <a:t>latino</a:t>
          </a:r>
          <a:r>
            <a:rPr lang="es-ES_tradnl" sz="1800" kern="1200" dirty="0"/>
            <a:t> porque </a:t>
          </a:r>
          <a:r>
            <a:rPr lang="es-ES_tradnl" sz="1800" i="1" kern="1200" dirty="0"/>
            <a:t>hispano</a:t>
          </a:r>
          <a:r>
            <a:rPr lang="es-ES_tradnl" sz="1800" kern="1200" dirty="0"/>
            <a:t> se asocia con España y la colonización. Socialmente se prefiere “latino”, que también incluye a los brasileños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/>
            <a:t>Los </a:t>
          </a:r>
          <a:r>
            <a:rPr lang="en-US" sz="1800" i="1" kern="1200"/>
            <a:t>hispanos</a:t>
          </a:r>
          <a:r>
            <a:rPr lang="en-US" sz="1800" kern="1200"/>
            <a:t> eran también los habitantes de la provincia romana denominada Hispania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i="1" kern="1200"/>
            <a:t>Hispánico</a:t>
          </a:r>
          <a:r>
            <a:rPr lang="en-US" sz="1800" kern="1200"/>
            <a:t> es siempre adjetivo, mientras </a:t>
          </a:r>
          <a:r>
            <a:rPr lang="en-US" sz="1800" i="1" kern="1200"/>
            <a:t>hispano</a:t>
          </a:r>
          <a:r>
            <a:rPr lang="en-US" sz="1800" kern="1200"/>
            <a:t> puede ser también sustantivo</a:t>
          </a:r>
        </a:p>
      </dsp:txBody>
      <dsp:txXfrm>
        <a:off x="4612547" y="652521"/>
        <a:ext cx="3114772" cy="4946490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C7BD7D-3017-D64A-89A2-5D7100CEC493}">
      <dsp:nvSpPr>
        <dsp:cNvPr id="0" name=""/>
        <dsp:cNvSpPr/>
      </dsp:nvSpPr>
      <dsp:spPr>
        <a:xfrm>
          <a:off x="0" y="206294"/>
          <a:ext cx="7293610" cy="87516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200" kern="1200" dirty="0">
              <a:solidFill>
                <a:schemeClr val="tx1"/>
              </a:solidFill>
            </a:rPr>
            <a:t>La Constitución de España llama </a:t>
          </a:r>
          <a:r>
            <a:rPr lang="es-ES" sz="2200" i="1" kern="1200" dirty="0">
              <a:solidFill>
                <a:schemeClr val="tx1"/>
              </a:solidFill>
            </a:rPr>
            <a:t>__________</a:t>
          </a:r>
          <a:r>
            <a:rPr lang="es-ES" sz="2200" kern="1200" dirty="0">
              <a:solidFill>
                <a:schemeClr val="tx1"/>
              </a:solidFill>
            </a:rPr>
            <a:t> a la lengua oficial de todo el país</a:t>
          </a:r>
          <a:endParaRPr lang="en-US" sz="2200" kern="1200" dirty="0">
            <a:solidFill>
              <a:schemeClr val="tx1"/>
            </a:solidFill>
          </a:endParaRPr>
        </a:p>
      </dsp:txBody>
      <dsp:txXfrm>
        <a:off x="42722" y="249016"/>
        <a:ext cx="7208166" cy="789716"/>
      </dsp:txXfrm>
    </dsp:sp>
    <dsp:sp modelId="{A1DBF60C-A418-CE4E-AB6D-2550130BEA5E}">
      <dsp:nvSpPr>
        <dsp:cNvPr id="0" name=""/>
        <dsp:cNvSpPr/>
      </dsp:nvSpPr>
      <dsp:spPr>
        <a:xfrm>
          <a:off x="0" y="1144814"/>
          <a:ext cx="7293610" cy="875160"/>
        </a:xfrm>
        <a:prstGeom prst="roundRect">
          <a:avLst/>
        </a:prstGeom>
        <a:solidFill>
          <a:srgbClr val="7A99F2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200" kern="1200" dirty="0">
              <a:solidFill>
                <a:schemeClr val="tx1"/>
              </a:solidFill>
            </a:rPr>
            <a:t>Las Constituciones de Guatemala, Nicaragua y Panamá llaman __________ a la lengua oficial de estas tres repúblicas</a:t>
          </a:r>
          <a:endParaRPr lang="en-US" sz="2200" kern="1200" dirty="0">
            <a:solidFill>
              <a:schemeClr val="tx1"/>
            </a:solidFill>
          </a:endParaRPr>
        </a:p>
      </dsp:txBody>
      <dsp:txXfrm>
        <a:off x="42722" y="1187536"/>
        <a:ext cx="7208166" cy="789716"/>
      </dsp:txXfrm>
    </dsp:sp>
    <dsp:sp modelId="{34C9FFC1-55E4-664D-8FE7-A38F6C241989}">
      <dsp:nvSpPr>
        <dsp:cNvPr id="0" name=""/>
        <dsp:cNvSpPr/>
      </dsp:nvSpPr>
      <dsp:spPr>
        <a:xfrm>
          <a:off x="0" y="2083334"/>
          <a:ext cx="7293610" cy="875160"/>
        </a:xfrm>
        <a:prstGeom prst="roundRect">
          <a:avLst/>
        </a:prstGeom>
        <a:solidFill>
          <a:srgbClr val="9776EA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200" kern="1200" dirty="0">
              <a:solidFill>
                <a:schemeClr val="tx1"/>
              </a:solidFill>
            </a:rPr>
            <a:t>Las personas procedentes de Latinoamérica en EEUU se llaman </a:t>
          </a:r>
          <a:r>
            <a:rPr lang="es-ES" sz="2200" i="1" kern="1200" dirty="0">
              <a:solidFill>
                <a:schemeClr val="tx1"/>
              </a:solidFill>
            </a:rPr>
            <a:t>__________</a:t>
          </a:r>
          <a:r>
            <a:rPr lang="es-ES" sz="2200" kern="1200" dirty="0">
              <a:solidFill>
                <a:schemeClr val="tx1"/>
              </a:solidFill>
            </a:rPr>
            <a:t> o </a:t>
          </a:r>
          <a:r>
            <a:rPr lang="es-ES" sz="2200" i="1" kern="1200" dirty="0">
              <a:solidFill>
                <a:schemeClr val="tx1"/>
              </a:solidFill>
            </a:rPr>
            <a:t>__________</a:t>
          </a:r>
          <a:endParaRPr lang="en-US" sz="2200" kern="1200" dirty="0">
            <a:solidFill>
              <a:schemeClr val="tx1"/>
            </a:solidFill>
          </a:endParaRPr>
        </a:p>
      </dsp:txBody>
      <dsp:txXfrm>
        <a:off x="42722" y="2126056"/>
        <a:ext cx="7208166" cy="789716"/>
      </dsp:txXfrm>
    </dsp:sp>
    <dsp:sp modelId="{F1CF8C70-62D1-A948-9F8F-D13A2B6F8B27}">
      <dsp:nvSpPr>
        <dsp:cNvPr id="0" name=""/>
        <dsp:cNvSpPr/>
      </dsp:nvSpPr>
      <dsp:spPr>
        <a:xfrm>
          <a:off x="0" y="3021854"/>
          <a:ext cx="7293610" cy="875160"/>
        </a:xfrm>
        <a:prstGeom prst="roundRect">
          <a:avLst/>
        </a:prstGeom>
        <a:solidFill>
          <a:schemeClr val="accent5">
            <a:hueOff val="8383739"/>
            <a:satOff val="-7226"/>
            <a:lumOff val="956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200" kern="1200" dirty="0">
              <a:solidFill>
                <a:schemeClr val="tx1"/>
              </a:solidFill>
            </a:rPr>
            <a:t>__________ es siempre un adjetivo, pero __________ puede ser sustantivo o adjetivo</a:t>
          </a:r>
          <a:endParaRPr lang="en-US" sz="2200" kern="1200" dirty="0">
            <a:solidFill>
              <a:schemeClr val="tx1"/>
            </a:solidFill>
          </a:endParaRPr>
        </a:p>
      </dsp:txBody>
      <dsp:txXfrm>
        <a:off x="42722" y="3064576"/>
        <a:ext cx="7208166" cy="789716"/>
      </dsp:txXfrm>
    </dsp:sp>
    <dsp:sp modelId="{B726C782-2520-1F49-9E0D-DDC7F12A7292}">
      <dsp:nvSpPr>
        <dsp:cNvPr id="0" name=""/>
        <dsp:cNvSpPr/>
      </dsp:nvSpPr>
      <dsp:spPr>
        <a:xfrm>
          <a:off x="0" y="3960374"/>
          <a:ext cx="7293610" cy="875160"/>
        </a:xfrm>
        <a:prstGeom prst="roundRect">
          <a:avLst/>
        </a:prstGeom>
        <a:solidFill>
          <a:schemeClr val="accent5">
            <a:hueOff val="11178319"/>
            <a:satOff val="-9634"/>
            <a:lumOff val="12746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200" kern="1200" dirty="0">
              <a:solidFill>
                <a:schemeClr val="tx1"/>
              </a:solidFill>
            </a:rPr>
            <a:t>La población romana llamaba </a:t>
          </a:r>
          <a:r>
            <a:rPr lang="es-ES" sz="2200" i="1" kern="1200" dirty="0">
              <a:solidFill>
                <a:schemeClr val="tx1"/>
              </a:solidFill>
            </a:rPr>
            <a:t>__________</a:t>
          </a:r>
          <a:r>
            <a:rPr lang="es-ES" sz="2200" kern="1200" dirty="0">
              <a:solidFill>
                <a:schemeClr val="tx1"/>
              </a:solidFill>
            </a:rPr>
            <a:t> a los habitantes de la Península Ibérica</a:t>
          </a:r>
          <a:endParaRPr lang="en-US" sz="2200" kern="1200" dirty="0">
            <a:solidFill>
              <a:schemeClr val="tx1"/>
            </a:solidFill>
          </a:endParaRPr>
        </a:p>
      </dsp:txBody>
      <dsp:txXfrm>
        <a:off x="42722" y="4003096"/>
        <a:ext cx="7208166" cy="78971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E3D1410-54AD-7844-85BC-F05B9A651EC3}">
      <dsp:nvSpPr>
        <dsp:cNvPr id="0" name=""/>
        <dsp:cNvSpPr/>
      </dsp:nvSpPr>
      <dsp:spPr>
        <a:xfrm>
          <a:off x="0" y="78899"/>
          <a:ext cx="7728267" cy="5967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500" kern="1200" dirty="0">
              <a:solidFill>
                <a:schemeClr val="tx1"/>
              </a:solidFill>
            </a:rPr>
            <a:t>El español nació en un territorio limitado (Burgos) al norte de  la actual España y después fue expandiéndose geográfica y socialmente en la Península, África, América y Asia</a:t>
          </a:r>
          <a:endParaRPr lang="en-US" sz="1500" kern="1200" dirty="0">
            <a:solidFill>
              <a:schemeClr val="tx1"/>
            </a:solidFill>
          </a:endParaRPr>
        </a:p>
      </dsp:txBody>
      <dsp:txXfrm>
        <a:off x="29128" y="108027"/>
        <a:ext cx="7670011" cy="538444"/>
      </dsp:txXfrm>
    </dsp:sp>
    <dsp:sp modelId="{15F5F677-4878-2D41-86CD-EC4F274456F4}">
      <dsp:nvSpPr>
        <dsp:cNvPr id="0" name=""/>
        <dsp:cNvSpPr/>
      </dsp:nvSpPr>
      <dsp:spPr>
        <a:xfrm>
          <a:off x="0" y="718799"/>
          <a:ext cx="7728267" cy="59670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500" kern="1200" dirty="0">
              <a:solidFill>
                <a:schemeClr val="tx1"/>
              </a:solidFill>
            </a:rPr>
            <a:t>No hay lenguas superiores e inferiores</a:t>
          </a:r>
          <a:endParaRPr lang="en-US" sz="1500" kern="1200" dirty="0">
            <a:solidFill>
              <a:schemeClr val="tx1"/>
            </a:solidFill>
          </a:endParaRPr>
        </a:p>
      </dsp:txBody>
      <dsp:txXfrm>
        <a:off x="29128" y="747927"/>
        <a:ext cx="7670011" cy="538444"/>
      </dsp:txXfrm>
    </dsp:sp>
    <dsp:sp modelId="{F8EF9D47-51BD-6A46-A847-B2DDB43BCCBA}">
      <dsp:nvSpPr>
        <dsp:cNvPr id="0" name=""/>
        <dsp:cNvSpPr/>
      </dsp:nvSpPr>
      <dsp:spPr>
        <a:xfrm>
          <a:off x="0" y="1315499"/>
          <a:ext cx="7728267" cy="2639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5372" tIns="20320" rIns="113792" bIns="2032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_tradnl" sz="1600" kern="1200" dirty="0"/>
            <a:t>Más hablantes no hacen a las lenguas superiores</a:t>
          </a:r>
          <a:endParaRPr lang="en-US" sz="1600" kern="1200" dirty="0"/>
        </a:p>
      </dsp:txBody>
      <dsp:txXfrm>
        <a:off x="0" y="1315499"/>
        <a:ext cx="7728267" cy="263925"/>
      </dsp:txXfrm>
    </dsp:sp>
    <dsp:sp modelId="{CCDD7AD0-42E2-E24C-857F-A76DC5101AD5}">
      <dsp:nvSpPr>
        <dsp:cNvPr id="0" name=""/>
        <dsp:cNvSpPr/>
      </dsp:nvSpPr>
      <dsp:spPr>
        <a:xfrm>
          <a:off x="0" y="1579424"/>
          <a:ext cx="7728267" cy="59670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500" kern="1200" dirty="0">
              <a:solidFill>
                <a:schemeClr val="tx1"/>
              </a:solidFill>
            </a:rPr>
            <a:t>Idiomas más hablados en el mundo: español 460 millones como hablantes nativos (segundo tras el chino); cuarto en número total de hablantes (534 millones)</a:t>
          </a:r>
          <a:endParaRPr lang="en-US" sz="1500" kern="1200" dirty="0">
            <a:solidFill>
              <a:schemeClr val="tx1"/>
            </a:solidFill>
          </a:endParaRPr>
        </a:p>
      </dsp:txBody>
      <dsp:txXfrm>
        <a:off x="29128" y="1608552"/>
        <a:ext cx="7670011" cy="538444"/>
      </dsp:txXfrm>
    </dsp:sp>
    <dsp:sp modelId="{A49EE4C9-F198-0F47-AFD9-BEF237139001}">
      <dsp:nvSpPr>
        <dsp:cNvPr id="0" name=""/>
        <dsp:cNvSpPr/>
      </dsp:nvSpPr>
      <dsp:spPr>
        <a:xfrm>
          <a:off x="0" y="2219324"/>
          <a:ext cx="7728267" cy="59670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500" kern="1200" dirty="0">
              <a:solidFill>
                <a:schemeClr val="tx1"/>
              </a:solidFill>
            </a:rPr>
            <a:t>Los censos y actitudes lingüísticas no siempre son neutrales</a:t>
          </a:r>
          <a:endParaRPr lang="en-US" sz="1500" kern="1200" dirty="0">
            <a:solidFill>
              <a:schemeClr val="tx1"/>
            </a:solidFill>
          </a:endParaRPr>
        </a:p>
      </dsp:txBody>
      <dsp:txXfrm>
        <a:off x="29128" y="2248452"/>
        <a:ext cx="7670011" cy="538444"/>
      </dsp:txXfrm>
    </dsp:sp>
    <dsp:sp modelId="{F8FB713F-688C-B141-9F8B-58BEA93DAE70}">
      <dsp:nvSpPr>
        <dsp:cNvPr id="0" name=""/>
        <dsp:cNvSpPr/>
      </dsp:nvSpPr>
      <dsp:spPr>
        <a:xfrm>
          <a:off x="0" y="2859224"/>
          <a:ext cx="7728267" cy="596700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500" kern="1200" dirty="0">
              <a:solidFill>
                <a:schemeClr val="tx1"/>
              </a:solidFill>
            </a:rPr>
            <a:t>El español, lengua oficial o principal en 21 países</a:t>
          </a:r>
          <a:endParaRPr lang="en-US" sz="1500" kern="1200" dirty="0">
            <a:solidFill>
              <a:schemeClr val="tx1"/>
            </a:solidFill>
          </a:endParaRPr>
        </a:p>
      </dsp:txBody>
      <dsp:txXfrm>
        <a:off x="29128" y="2888352"/>
        <a:ext cx="7670011" cy="538444"/>
      </dsp:txXfrm>
    </dsp:sp>
    <dsp:sp modelId="{55F632BE-A472-8A45-8AC6-83C8DF312E89}">
      <dsp:nvSpPr>
        <dsp:cNvPr id="0" name=""/>
        <dsp:cNvSpPr/>
      </dsp:nvSpPr>
      <dsp:spPr>
        <a:xfrm>
          <a:off x="0" y="3455924"/>
          <a:ext cx="7728267" cy="15525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5372" tIns="20320" rIns="113792" bIns="2032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_tradnl" sz="1600" kern="1200"/>
            <a:t>Lengua oficial de la ONU, OEA, la UE y Mercosur</a:t>
          </a:r>
          <a:endParaRPr lang="en-US" sz="1600" kern="120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600" kern="1200" dirty="0" err="1"/>
            <a:t>Uso desigual: es idioma</a:t>
          </a:r>
          <a:r>
            <a:rPr lang="en-US" sz="1600" kern="1200" dirty="0"/>
            <a:t> </a:t>
          </a:r>
          <a:r>
            <a:rPr lang="en-US" sz="1600" kern="1200" dirty="0" err="1"/>
            <a:t>oficial</a:t>
          </a:r>
          <a:r>
            <a:rPr lang="en-US" sz="1600" kern="1200" dirty="0"/>
            <a:t> o principal </a:t>
          </a:r>
          <a:r>
            <a:rPr lang="en-US" sz="1600" kern="1200" dirty="0" err="1"/>
            <a:t>en</a:t>
          </a:r>
          <a:r>
            <a:rPr lang="en-US" sz="1600" kern="1200" dirty="0"/>
            <a:t> </a:t>
          </a:r>
          <a:r>
            <a:rPr lang="en-US" sz="1600" kern="1200" dirty="0" err="1"/>
            <a:t>España</a:t>
          </a:r>
          <a:r>
            <a:rPr lang="en-US" sz="1600" kern="1200" dirty="0"/>
            <a:t>, </a:t>
          </a:r>
          <a:r>
            <a:rPr lang="en-US" sz="1600" kern="1200" dirty="0" err="1"/>
            <a:t>Hispanoamérica</a:t>
          </a:r>
          <a:r>
            <a:rPr lang="en-US" sz="1600" kern="1200" dirty="0"/>
            <a:t> y un </a:t>
          </a:r>
          <a:r>
            <a:rPr lang="en-US" sz="1600" kern="1200" dirty="0" err="1"/>
            <a:t>país</a:t>
          </a:r>
          <a:r>
            <a:rPr lang="en-US" sz="1600" kern="1200" dirty="0"/>
            <a:t> </a:t>
          </a:r>
          <a:r>
            <a:rPr lang="en-US" sz="1600" kern="1200" dirty="0" err="1"/>
            <a:t>africano</a:t>
          </a:r>
          <a:r>
            <a:rPr lang="en-US" sz="1600" kern="1200" dirty="0"/>
            <a:t>: Guinea </a:t>
          </a:r>
          <a:r>
            <a:rPr lang="en-US" sz="1600" kern="1200" dirty="0" err="1"/>
            <a:t>Ecuatorial</a:t>
          </a:r>
          <a:r>
            <a:rPr lang="en-US" sz="1600" kern="1200" dirty="0"/>
            <a:t>. </a:t>
          </a:r>
          <a:r>
            <a:rPr lang="en-US" sz="1600" kern="1200" dirty="0" err="1"/>
            <a:t>Hablado</a:t>
          </a:r>
          <a:r>
            <a:rPr lang="en-US" sz="1600" kern="1200" dirty="0"/>
            <a:t> </a:t>
          </a:r>
          <a:r>
            <a:rPr lang="en-US" sz="1600" kern="1200" dirty="0" err="1"/>
            <a:t>también</a:t>
          </a:r>
          <a:r>
            <a:rPr lang="en-US" sz="1600" kern="1200" dirty="0"/>
            <a:t> </a:t>
          </a:r>
          <a:r>
            <a:rPr lang="en-US" sz="1600" kern="1200" dirty="0" err="1"/>
            <a:t>en</a:t>
          </a:r>
          <a:r>
            <a:rPr lang="en-US" sz="1600" kern="1200" dirty="0"/>
            <a:t> EE.UU.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600" kern="1200" dirty="0"/>
            <a:t>Pero </a:t>
          </a:r>
          <a:r>
            <a:rPr lang="en-US" sz="1600" kern="1200" dirty="0" err="1"/>
            <a:t>en</a:t>
          </a:r>
          <a:r>
            <a:rPr lang="en-US" sz="1600" kern="1200" dirty="0"/>
            <a:t> </a:t>
          </a:r>
          <a:r>
            <a:rPr lang="en-US" sz="1600" kern="1200" dirty="0" err="1"/>
            <a:t>muchos</a:t>
          </a:r>
          <a:r>
            <a:rPr lang="en-US" sz="1600" kern="1200" dirty="0"/>
            <a:t> </a:t>
          </a:r>
          <a:r>
            <a:rPr lang="en-US" sz="1600" kern="1200" dirty="0" err="1"/>
            <a:t>países</a:t>
          </a:r>
          <a:r>
            <a:rPr lang="en-US" sz="1600" kern="1200" dirty="0"/>
            <a:t> </a:t>
          </a:r>
          <a:r>
            <a:rPr lang="en-US" sz="1600" kern="1200" dirty="0" err="1"/>
            <a:t>hispanohablantes</a:t>
          </a:r>
          <a:r>
            <a:rPr lang="en-US" sz="1600" kern="1200" dirty="0"/>
            <a:t> </a:t>
          </a:r>
          <a:r>
            <a:rPr lang="en-US" sz="1600" kern="1200" dirty="0" err="1"/>
            <a:t>existen</a:t>
          </a:r>
          <a:r>
            <a:rPr lang="en-US" sz="1600" kern="1200" dirty="0"/>
            <a:t> </a:t>
          </a:r>
          <a:r>
            <a:rPr lang="en-US" sz="1600" kern="1200" dirty="0" err="1"/>
            <a:t>también</a:t>
          </a:r>
          <a:r>
            <a:rPr lang="en-US" sz="1600" kern="1200" dirty="0"/>
            <a:t> </a:t>
          </a:r>
          <a:r>
            <a:rPr lang="en-US" sz="1600" kern="1200" dirty="0" err="1"/>
            <a:t>otras</a:t>
          </a:r>
          <a:r>
            <a:rPr lang="en-US" sz="1600" kern="1200" dirty="0"/>
            <a:t> </a:t>
          </a:r>
          <a:r>
            <a:rPr lang="en-US" sz="1600" kern="1200" dirty="0" err="1"/>
            <a:t>lenguas</a:t>
          </a:r>
          <a:r>
            <a:rPr lang="en-US" sz="1600" kern="1200" dirty="0"/>
            <a:t> </a:t>
          </a:r>
          <a:r>
            <a:rPr lang="en-US" sz="1600" kern="1200" dirty="0" err="1"/>
            <a:t>nativas</a:t>
          </a:r>
          <a:r>
            <a:rPr lang="en-US" sz="1600" kern="1200" dirty="0"/>
            <a:t> de uso frecuente.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_tradnl" sz="1600" kern="1200"/>
            <a:t>Quinto idioma más usado en internet</a:t>
          </a:r>
          <a:endParaRPr lang="en-US" sz="1600" kern="1200" dirty="0"/>
        </a:p>
      </dsp:txBody>
      <dsp:txXfrm>
        <a:off x="0" y="3455924"/>
        <a:ext cx="7728267" cy="155250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31DC0A-03AA-1A4A-A334-691CD3BFE59A}">
      <dsp:nvSpPr>
        <dsp:cNvPr id="0" name=""/>
        <dsp:cNvSpPr/>
      </dsp:nvSpPr>
      <dsp:spPr>
        <a:xfrm>
          <a:off x="0" y="2500"/>
          <a:ext cx="828260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57B7420-263E-2A44-A428-79BA59EC3AA5}">
      <dsp:nvSpPr>
        <dsp:cNvPr id="0" name=""/>
        <dsp:cNvSpPr/>
      </dsp:nvSpPr>
      <dsp:spPr>
        <a:xfrm>
          <a:off x="0" y="2500"/>
          <a:ext cx="8282609" cy="4263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a.	El </a:t>
          </a:r>
          <a:r>
            <a:rPr lang="en-US" sz="1500" kern="1200" dirty="0" err="1"/>
            <a:t>español</a:t>
          </a:r>
          <a:r>
            <a:rPr lang="en-US" sz="1500" kern="1200" dirty="0"/>
            <a:t> es la ___________ lengua del </a:t>
          </a:r>
          <a:r>
            <a:rPr lang="en-US" sz="1500" kern="1200" dirty="0" err="1"/>
            <a:t>mundo</a:t>
          </a:r>
          <a:r>
            <a:rPr lang="en-US" sz="1500" kern="1200" dirty="0"/>
            <a:t> </a:t>
          </a:r>
          <a:r>
            <a:rPr lang="en-US" sz="1500" kern="1200" dirty="0" err="1"/>
            <a:t>en</a:t>
          </a:r>
          <a:r>
            <a:rPr lang="en-US" sz="1500" kern="1200" dirty="0"/>
            <a:t> </a:t>
          </a:r>
          <a:r>
            <a:rPr lang="en-US" sz="1500" kern="1200" dirty="0" err="1"/>
            <a:t>hablantes</a:t>
          </a:r>
          <a:r>
            <a:rPr lang="en-US" sz="1500" kern="1200" dirty="0"/>
            <a:t> </a:t>
          </a:r>
          <a:r>
            <a:rPr lang="en-US" sz="1500" kern="1200" dirty="0" err="1"/>
            <a:t>nativos</a:t>
          </a:r>
          <a:r>
            <a:rPr lang="en-US" sz="1500" kern="1200" dirty="0"/>
            <a:t>.</a:t>
          </a:r>
        </a:p>
      </dsp:txBody>
      <dsp:txXfrm>
        <a:off x="0" y="2500"/>
        <a:ext cx="8282609" cy="426303"/>
      </dsp:txXfrm>
    </dsp:sp>
    <dsp:sp modelId="{475AA3C3-F0EF-E040-A65D-B364B68A076E}">
      <dsp:nvSpPr>
        <dsp:cNvPr id="0" name=""/>
        <dsp:cNvSpPr/>
      </dsp:nvSpPr>
      <dsp:spPr>
        <a:xfrm>
          <a:off x="0" y="428803"/>
          <a:ext cx="828260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CF5C58B-C507-C247-A097-A797EC7B12E5}">
      <dsp:nvSpPr>
        <dsp:cNvPr id="0" name=""/>
        <dsp:cNvSpPr/>
      </dsp:nvSpPr>
      <dsp:spPr>
        <a:xfrm>
          <a:off x="0" y="428803"/>
          <a:ext cx="8282609" cy="4263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b.	Las lenguas </a:t>
          </a:r>
          <a:r>
            <a:rPr lang="en-US" sz="1500" kern="1200" dirty="0" err="1"/>
            <a:t>más</a:t>
          </a:r>
          <a:r>
            <a:rPr lang="en-US" sz="1500" kern="1200" dirty="0"/>
            <a:t> </a:t>
          </a:r>
          <a:r>
            <a:rPr lang="en-US" sz="1500" kern="1200" dirty="0" err="1"/>
            <a:t>habladas</a:t>
          </a:r>
          <a:r>
            <a:rPr lang="en-US" sz="1500" kern="1200" dirty="0"/>
            <a:t> </a:t>
          </a:r>
          <a:r>
            <a:rPr lang="en-US" sz="1500" kern="1200" dirty="0" err="1"/>
            <a:t>en</a:t>
          </a:r>
          <a:r>
            <a:rPr lang="en-US" sz="1500" kern="1200" dirty="0"/>
            <a:t> </a:t>
          </a:r>
          <a:r>
            <a:rPr lang="en-US" sz="1500" kern="1200" dirty="0" err="1"/>
            <a:t>el</a:t>
          </a:r>
          <a:r>
            <a:rPr lang="en-US" sz="1500" kern="1200" dirty="0"/>
            <a:t> </a:t>
          </a:r>
          <a:r>
            <a:rPr lang="en-US" sz="1500" kern="1200" dirty="0" err="1"/>
            <a:t>mundo</a:t>
          </a:r>
          <a:r>
            <a:rPr lang="en-US" sz="1500" kern="1200" dirty="0"/>
            <a:t> no son </a:t>
          </a:r>
          <a:r>
            <a:rPr lang="en-US" sz="1500" kern="1200" dirty="0" err="1"/>
            <a:t>superiores</a:t>
          </a:r>
          <a:r>
            <a:rPr lang="en-US" sz="1500" kern="1200" dirty="0"/>
            <a:t> a las que </a:t>
          </a:r>
          <a:r>
            <a:rPr lang="en-US" sz="1500" kern="1200" dirty="0" err="1"/>
            <a:t>tienen</a:t>
          </a:r>
          <a:r>
            <a:rPr lang="en-US" sz="1500" kern="1200" dirty="0"/>
            <a:t> _________ hablantes.</a:t>
          </a:r>
        </a:p>
      </dsp:txBody>
      <dsp:txXfrm>
        <a:off x="0" y="428803"/>
        <a:ext cx="8282609" cy="426303"/>
      </dsp:txXfrm>
    </dsp:sp>
    <dsp:sp modelId="{FCC6A211-55D0-4149-BC29-B2D9B34A0EB4}">
      <dsp:nvSpPr>
        <dsp:cNvPr id="0" name=""/>
        <dsp:cNvSpPr/>
      </dsp:nvSpPr>
      <dsp:spPr>
        <a:xfrm>
          <a:off x="0" y="855106"/>
          <a:ext cx="828260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F21C11E-0E7E-494F-BED7-DC833916939A}">
      <dsp:nvSpPr>
        <dsp:cNvPr id="0" name=""/>
        <dsp:cNvSpPr/>
      </dsp:nvSpPr>
      <dsp:spPr>
        <a:xfrm>
          <a:off x="0" y="855106"/>
          <a:ext cx="8282609" cy="4263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c.	El </a:t>
          </a:r>
          <a:r>
            <a:rPr lang="en-US" sz="1500" kern="1200" dirty="0" err="1"/>
            <a:t>español</a:t>
          </a:r>
          <a:r>
            <a:rPr lang="en-US" sz="1500" kern="1200" dirty="0"/>
            <a:t> </a:t>
          </a:r>
          <a:r>
            <a:rPr lang="en-US" sz="1500" kern="1200" dirty="0" err="1"/>
            <a:t>tiene</a:t>
          </a:r>
          <a:r>
            <a:rPr lang="en-US" sz="1500" kern="1200" dirty="0"/>
            <a:t> </a:t>
          </a:r>
          <a:r>
            <a:rPr lang="en-US" sz="1500" kern="1200" dirty="0" err="1"/>
            <a:t>casi</a:t>
          </a:r>
          <a:r>
            <a:rPr lang="en-US" sz="1500" kern="1200" dirty="0"/>
            <a:t> _____________  </a:t>
          </a:r>
          <a:r>
            <a:rPr lang="en-US" sz="1500" kern="1200" dirty="0" err="1"/>
            <a:t>millones</a:t>
          </a:r>
          <a:r>
            <a:rPr lang="en-US" sz="1500" kern="1200" dirty="0"/>
            <a:t> de </a:t>
          </a:r>
          <a:r>
            <a:rPr lang="en-US" sz="1500" kern="1200" dirty="0" err="1"/>
            <a:t>hablantes</a:t>
          </a:r>
          <a:r>
            <a:rPr lang="en-US" sz="1500" kern="1200" dirty="0"/>
            <a:t> </a:t>
          </a:r>
          <a:r>
            <a:rPr lang="en-US" sz="1500" kern="1200" dirty="0" err="1"/>
            <a:t>nativos</a:t>
          </a:r>
          <a:r>
            <a:rPr lang="en-US" sz="1500" kern="1200" dirty="0"/>
            <a:t>.</a:t>
          </a:r>
        </a:p>
      </dsp:txBody>
      <dsp:txXfrm>
        <a:off x="0" y="855106"/>
        <a:ext cx="8282609" cy="426303"/>
      </dsp:txXfrm>
    </dsp:sp>
    <dsp:sp modelId="{C9E68A8A-6AA1-8A4E-9821-4244386C204D}">
      <dsp:nvSpPr>
        <dsp:cNvPr id="0" name=""/>
        <dsp:cNvSpPr/>
      </dsp:nvSpPr>
      <dsp:spPr>
        <a:xfrm>
          <a:off x="0" y="1281410"/>
          <a:ext cx="828260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36BD3C0-3BC9-7C47-8FE8-02C09ACF6E62}">
      <dsp:nvSpPr>
        <dsp:cNvPr id="0" name=""/>
        <dsp:cNvSpPr/>
      </dsp:nvSpPr>
      <dsp:spPr>
        <a:xfrm>
          <a:off x="0" y="1281410"/>
          <a:ext cx="8282609" cy="4263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d.	Los </a:t>
          </a:r>
          <a:r>
            <a:rPr lang="en-US" sz="1500" kern="1200" dirty="0" err="1"/>
            <a:t>cómputos</a:t>
          </a:r>
          <a:r>
            <a:rPr lang="en-US" sz="1500" kern="1200" dirty="0"/>
            <a:t> de </a:t>
          </a:r>
          <a:r>
            <a:rPr lang="en-US" sz="1500" kern="1200" dirty="0" err="1"/>
            <a:t>hablantes</a:t>
          </a:r>
          <a:r>
            <a:rPr lang="en-US" sz="1500" kern="1200" dirty="0"/>
            <a:t> son poco _________ y </a:t>
          </a:r>
          <a:r>
            <a:rPr lang="en-US" sz="1500" kern="1200" dirty="0" err="1"/>
            <a:t>homogéneos</a:t>
          </a:r>
          <a:r>
            <a:rPr lang="en-US" sz="1500" kern="1200" dirty="0"/>
            <a:t> </a:t>
          </a:r>
          <a:r>
            <a:rPr lang="en-US" sz="1500" kern="1200" dirty="0" err="1"/>
            <a:t>en</a:t>
          </a:r>
          <a:r>
            <a:rPr lang="en-US" sz="1500" kern="1200" dirty="0"/>
            <a:t> </a:t>
          </a:r>
          <a:r>
            <a:rPr lang="en-US" sz="1500" kern="1200" dirty="0" err="1"/>
            <a:t>todo</a:t>
          </a:r>
          <a:r>
            <a:rPr lang="en-US" sz="1500" kern="1200" dirty="0"/>
            <a:t> </a:t>
          </a:r>
          <a:r>
            <a:rPr lang="en-US" sz="1500" kern="1200" dirty="0" err="1"/>
            <a:t>el</a:t>
          </a:r>
          <a:r>
            <a:rPr lang="en-US" sz="1500" kern="1200" dirty="0"/>
            <a:t> </a:t>
          </a:r>
          <a:r>
            <a:rPr lang="en-US" sz="1500" kern="1200" dirty="0" err="1"/>
            <a:t>mundo</a:t>
          </a:r>
          <a:r>
            <a:rPr lang="en-US" sz="1500" kern="1200" dirty="0"/>
            <a:t>.</a:t>
          </a:r>
        </a:p>
      </dsp:txBody>
      <dsp:txXfrm>
        <a:off x="0" y="1281410"/>
        <a:ext cx="8282609" cy="426303"/>
      </dsp:txXfrm>
    </dsp:sp>
    <dsp:sp modelId="{440E6B6B-CC44-924D-8B2D-643D79611639}">
      <dsp:nvSpPr>
        <dsp:cNvPr id="0" name=""/>
        <dsp:cNvSpPr/>
      </dsp:nvSpPr>
      <dsp:spPr>
        <a:xfrm>
          <a:off x="0" y="1707713"/>
          <a:ext cx="828260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BC34B54-F27C-7F4C-93C9-41113545B8B4}">
      <dsp:nvSpPr>
        <dsp:cNvPr id="0" name=""/>
        <dsp:cNvSpPr/>
      </dsp:nvSpPr>
      <dsp:spPr>
        <a:xfrm>
          <a:off x="0" y="1707713"/>
          <a:ext cx="8282609" cy="4263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e.	La </a:t>
          </a:r>
          <a:r>
            <a:rPr lang="en-US" sz="1500" kern="1200" dirty="0" err="1"/>
            <a:t>existencia</a:t>
          </a:r>
          <a:r>
            <a:rPr lang="en-US" sz="1500" kern="1200" dirty="0"/>
            <a:t> de </a:t>
          </a:r>
          <a:r>
            <a:rPr lang="en-US" sz="1500" kern="1200" dirty="0" err="1"/>
            <a:t>hablantes</a:t>
          </a:r>
          <a:r>
            <a:rPr lang="en-US" sz="1500" kern="1200" dirty="0"/>
            <a:t> ___________ </a:t>
          </a:r>
          <a:r>
            <a:rPr lang="en-US" sz="1500" kern="1200" dirty="0" err="1"/>
            <a:t>dificulta</a:t>
          </a:r>
          <a:r>
            <a:rPr lang="en-US" sz="1500" kern="1200" dirty="0"/>
            <a:t> </a:t>
          </a:r>
          <a:r>
            <a:rPr lang="en-US" sz="1500" kern="1200" dirty="0" err="1"/>
            <a:t>el</a:t>
          </a:r>
          <a:r>
            <a:rPr lang="en-US" sz="1500" kern="1200" dirty="0"/>
            <a:t> </a:t>
          </a:r>
          <a:r>
            <a:rPr lang="en-US" sz="1500" kern="1200" dirty="0" err="1"/>
            <a:t>cálculo</a:t>
          </a:r>
          <a:r>
            <a:rPr lang="en-US" sz="1500" kern="1200" dirty="0"/>
            <a:t> del </a:t>
          </a:r>
          <a:r>
            <a:rPr lang="en-US" sz="1500" kern="1200" dirty="0" err="1"/>
            <a:t>número</a:t>
          </a:r>
          <a:r>
            <a:rPr lang="en-US" sz="1500" kern="1200" dirty="0"/>
            <a:t> de </a:t>
          </a:r>
          <a:r>
            <a:rPr lang="en-US" sz="1500" kern="1200" dirty="0" err="1"/>
            <a:t>hablantes</a:t>
          </a:r>
          <a:r>
            <a:rPr lang="en-US" sz="1500" kern="1200" dirty="0"/>
            <a:t>.</a:t>
          </a:r>
        </a:p>
      </dsp:txBody>
      <dsp:txXfrm>
        <a:off x="0" y="1707713"/>
        <a:ext cx="8282609" cy="426303"/>
      </dsp:txXfrm>
    </dsp:sp>
    <dsp:sp modelId="{6D061CDF-DD7C-2E4A-9326-48498D3DE5FD}">
      <dsp:nvSpPr>
        <dsp:cNvPr id="0" name=""/>
        <dsp:cNvSpPr/>
      </dsp:nvSpPr>
      <dsp:spPr>
        <a:xfrm>
          <a:off x="0" y="2134016"/>
          <a:ext cx="828260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39CB65C-104E-0B4B-99AB-DD6FFA8FF427}">
      <dsp:nvSpPr>
        <dsp:cNvPr id="0" name=""/>
        <dsp:cNvSpPr/>
      </dsp:nvSpPr>
      <dsp:spPr>
        <a:xfrm>
          <a:off x="0" y="2134016"/>
          <a:ext cx="8282609" cy="4263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f.	Una lengua _________ </a:t>
          </a:r>
          <a:r>
            <a:rPr lang="en-US" sz="1500" kern="1200" dirty="0" err="1"/>
            <a:t>tiene</a:t>
          </a:r>
          <a:r>
            <a:rPr lang="en-US" sz="1500" kern="1200" dirty="0"/>
            <a:t> </a:t>
          </a:r>
          <a:r>
            <a:rPr lang="en-US" sz="1500" kern="1200" dirty="0" err="1"/>
            <a:t>reconocimiento</a:t>
          </a:r>
          <a:r>
            <a:rPr lang="en-US" sz="1500" kern="1200" dirty="0"/>
            <a:t> </a:t>
          </a:r>
          <a:r>
            <a:rPr lang="en-US" sz="1500" kern="1200" dirty="0" err="1"/>
            <a:t>expreso</a:t>
          </a:r>
          <a:r>
            <a:rPr lang="en-US" sz="1500" kern="1200" dirty="0"/>
            <a:t> </a:t>
          </a:r>
          <a:r>
            <a:rPr lang="en-US" sz="1500" kern="1200" dirty="0" err="1"/>
            <a:t>como</a:t>
          </a:r>
          <a:r>
            <a:rPr lang="en-US" sz="1500" kern="1200" dirty="0"/>
            <a:t> </a:t>
          </a:r>
          <a:r>
            <a:rPr lang="en-US" sz="1500" kern="1200" dirty="0" err="1"/>
            <a:t>tal</a:t>
          </a:r>
          <a:r>
            <a:rPr lang="en-US" sz="1500" kern="1200" dirty="0"/>
            <a:t> </a:t>
          </a:r>
          <a:r>
            <a:rPr lang="en-US" sz="1500" kern="1200" dirty="0" err="1"/>
            <a:t>en</a:t>
          </a:r>
          <a:r>
            <a:rPr lang="en-US" sz="1500" kern="1200" dirty="0"/>
            <a:t> las </a:t>
          </a:r>
          <a:r>
            <a:rPr lang="en-US" sz="1500" kern="1200" dirty="0" err="1"/>
            <a:t>leyes</a:t>
          </a:r>
          <a:r>
            <a:rPr lang="en-US" sz="1500" kern="1200" dirty="0"/>
            <a:t> de ese </a:t>
          </a:r>
          <a:r>
            <a:rPr lang="en-US" sz="1500" kern="1200" dirty="0" err="1"/>
            <a:t>país</a:t>
          </a:r>
          <a:r>
            <a:rPr lang="en-US" sz="1500" kern="1200" dirty="0"/>
            <a:t>.</a:t>
          </a:r>
        </a:p>
      </dsp:txBody>
      <dsp:txXfrm>
        <a:off x="0" y="2134016"/>
        <a:ext cx="8282609" cy="426303"/>
      </dsp:txXfrm>
    </dsp:sp>
    <dsp:sp modelId="{13B62343-9858-0043-B60B-1AD57D627449}">
      <dsp:nvSpPr>
        <dsp:cNvPr id="0" name=""/>
        <dsp:cNvSpPr/>
      </dsp:nvSpPr>
      <dsp:spPr>
        <a:xfrm>
          <a:off x="0" y="2560320"/>
          <a:ext cx="828260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9D8C757-756B-C04E-BF4E-A1A0049F4658}">
      <dsp:nvSpPr>
        <dsp:cNvPr id="0" name=""/>
        <dsp:cNvSpPr/>
      </dsp:nvSpPr>
      <dsp:spPr>
        <a:xfrm>
          <a:off x="0" y="2560320"/>
          <a:ext cx="8282609" cy="4263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g.	El </a:t>
          </a:r>
          <a:r>
            <a:rPr lang="en-US" sz="1500" kern="1200" dirty="0" err="1"/>
            <a:t>español</a:t>
          </a:r>
          <a:r>
            <a:rPr lang="en-US" sz="1500" kern="1200" dirty="0"/>
            <a:t> es lengua </a:t>
          </a:r>
          <a:r>
            <a:rPr lang="en-US" sz="1500" kern="1200" dirty="0" err="1"/>
            <a:t>oficial</a:t>
          </a:r>
          <a:r>
            <a:rPr lang="en-US" sz="1500" kern="1200" dirty="0"/>
            <a:t> </a:t>
          </a:r>
          <a:r>
            <a:rPr lang="en-US" sz="1500" kern="1200" dirty="0" err="1"/>
            <a:t>en</a:t>
          </a:r>
          <a:r>
            <a:rPr lang="en-US" sz="1500" kern="1200" dirty="0"/>
            <a:t> _________ </a:t>
          </a:r>
          <a:r>
            <a:rPr lang="en-US" sz="1500" kern="1200" dirty="0" err="1"/>
            <a:t>países</a:t>
          </a:r>
          <a:r>
            <a:rPr lang="en-US" sz="1500" kern="1200" dirty="0"/>
            <a:t> del </a:t>
          </a:r>
          <a:r>
            <a:rPr lang="en-US" sz="1500" kern="1200" dirty="0" err="1"/>
            <a:t>mundo</a:t>
          </a:r>
          <a:r>
            <a:rPr lang="en-US" sz="1500" kern="1200" dirty="0"/>
            <a:t>.</a:t>
          </a:r>
        </a:p>
      </dsp:txBody>
      <dsp:txXfrm>
        <a:off x="0" y="2560320"/>
        <a:ext cx="8282609" cy="426303"/>
      </dsp:txXfrm>
    </dsp:sp>
    <dsp:sp modelId="{2903355D-5676-DF44-ABD8-91ABC2822ECD}">
      <dsp:nvSpPr>
        <dsp:cNvPr id="0" name=""/>
        <dsp:cNvSpPr/>
      </dsp:nvSpPr>
      <dsp:spPr>
        <a:xfrm>
          <a:off x="0" y="2986623"/>
          <a:ext cx="828260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0A5AB27-294F-C74C-BEE7-9160A0A2952A}">
      <dsp:nvSpPr>
        <dsp:cNvPr id="0" name=""/>
        <dsp:cNvSpPr/>
      </dsp:nvSpPr>
      <dsp:spPr>
        <a:xfrm>
          <a:off x="0" y="2986623"/>
          <a:ext cx="8282609" cy="4263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h.	En </a:t>
          </a:r>
          <a:r>
            <a:rPr lang="en-US" sz="1500" kern="1200" dirty="0" err="1"/>
            <a:t>los</a:t>
          </a:r>
          <a:r>
            <a:rPr lang="en-US" sz="1500" kern="1200" dirty="0"/>
            <a:t> </a:t>
          </a:r>
          <a:r>
            <a:rPr lang="en-US" sz="1500" kern="1200" dirty="0" err="1"/>
            <a:t>paises</a:t>
          </a:r>
          <a:r>
            <a:rPr lang="en-US" sz="1500" kern="1200" dirty="0"/>
            <a:t> </a:t>
          </a:r>
          <a:r>
            <a:rPr lang="en-US" sz="1500" kern="1200" dirty="0" err="1"/>
            <a:t>donde</a:t>
          </a:r>
          <a:r>
            <a:rPr lang="en-US" sz="1500" kern="1200" dirty="0"/>
            <a:t> </a:t>
          </a:r>
          <a:r>
            <a:rPr lang="en-US" sz="1500" kern="1200" dirty="0" err="1"/>
            <a:t>el</a:t>
          </a:r>
          <a:r>
            <a:rPr lang="en-US" sz="1500" kern="1200" dirty="0"/>
            <a:t> </a:t>
          </a:r>
          <a:r>
            <a:rPr lang="en-US" sz="1500" kern="1200" dirty="0" err="1"/>
            <a:t>español</a:t>
          </a:r>
          <a:r>
            <a:rPr lang="en-US" sz="1500" kern="1200" dirty="0"/>
            <a:t> es lengua _______ no </a:t>
          </a:r>
          <a:r>
            <a:rPr lang="en-US" sz="1500" kern="1200" dirty="0" err="1"/>
            <a:t>todo</a:t>
          </a:r>
          <a:r>
            <a:rPr lang="en-US" sz="1500" kern="1200" dirty="0"/>
            <a:t> </a:t>
          </a:r>
          <a:r>
            <a:rPr lang="en-US" sz="1500" kern="1200" dirty="0" err="1"/>
            <a:t>el</a:t>
          </a:r>
          <a:r>
            <a:rPr lang="en-US" sz="1500" kern="1200" dirty="0"/>
            <a:t> </a:t>
          </a:r>
          <a:r>
            <a:rPr lang="en-US" sz="1500" kern="1200" dirty="0" err="1"/>
            <a:t>mundo</a:t>
          </a:r>
          <a:r>
            <a:rPr lang="en-US" sz="1500" kern="1200" dirty="0"/>
            <a:t> </a:t>
          </a:r>
          <a:r>
            <a:rPr lang="en-US" sz="1500" kern="1200" dirty="0" err="1"/>
            <a:t>habla</a:t>
          </a:r>
          <a:r>
            <a:rPr lang="en-US" sz="1500" kern="1200" dirty="0"/>
            <a:t> </a:t>
          </a:r>
          <a:r>
            <a:rPr lang="en-US" sz="1500" kern="1200" dirty="0" err="1"/>
            <a:t>esta</a:t>
          </a:r>
          <a:r>
            <a:rPr lang="en-US" sz="1500" kern="1200" dirty="0"/>
            <a:t> lengua.</a:t>
          </a:r>
        </a:p>
      </dsp:txBody>
      <dsp:txXfrm>
        <a:off x="0" y="2986623"/>
        <a:ext cx="8282609" cy="426303"/>
      </dsp:txXfrm>
    </dsp:sp>
    <dsp:sp modelId="{BF1EC7B2-2C44-594B-9F52-4A041C5413B4}">
      <dsp:nvSpPr>
        <dsp:cNvPr id="0" name=""/>
        <dsp:cNvSpPr/>
      </dsp:nvSpPr>
      <dsp:spPr>
        <a:xfrm>
          <a:off x="0" y="3412926"/>
          <a:ext cx="828260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68E41E-5B20-8647-BA53-48F6C5F8B8B7}">
      <dsp:nvSpPr>
        <dsp:cNvPr id="0" name=""/>
        <dsp:cNvSpPr/>
      </dsp:nvSpPr>
      <dsp:spPr>
        <a:xfrm>
          <a:off x="0" y="3412926"/>
          <a:ext cx="8282609" cy="4263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 err="1"/>
            <a:t>i</a:t>
          </a:r>
          <a:r>
            <a:rPr lang="en-US" sz="1500" kern="1200" dirty="0"/>
            <a:t>.	El </a:t>
          </a:r>
          <a:r>
            <a:rPr lang="en-US" sz="1500" kern="1200" dirty="0" err="1"/>
            <a:t>país</a:t>
          </a:r>
          <a:r>
            <a:rPr lang="en-US" sz="1500" kern="1200" dirty="0"/>
            <a:t> del </a:t>
          </a:r>
          <a:r>
            <a:rPr lang="en-US" sz="1500" kern="1200" dirty="0" err="1"/>
            <a:t>mundo</a:t>
          </a:r>
          <a:r>
            <a:rPr lang="en-US" sz="1500" kern="1200" dirty="0"/>
            <a:t> </a:t>
          </a:r>
          <a:r>
            <a:rPr lang="en-US" sz="1500" kern="1200" dirty="0" err="1"/>
            <a:t>donde</a:t>
          </a:r>
          <a:r>
            <a:rPr lang="en-US" sz="1500" kern="1200" dirty="0"/>
            <a:t> </a:t>
          </a:r>
          <a:r>
            <a:rPr lang="en-US" sz="1500" kern="1200" dirty="0" err="1"/>
            <a:t>más</a:t>
          </a:r>
          <a:r>
            <a:rPr lang="en-US" sz="1500" kern="1200" dirty="0"/>
            <a:t> personas </a:t>
          </a:r>
          <a:r>
            <a:rPr lang="en-US" sz="1500" kern="1200" dirty="0" err="1"/>
            <a:t>hablan</a:t>
          </a:r>
          <a:r>
            <a:rPr lang="en-US" sz="1500" kern="1200" dirty="0"/>
            <a:t> </a:t>
          </a:r>
          <a:r>
            <a:rPr lang="en-US" sz="1500" kern="1200" dirty="0" err="1"/>
            <a:t>español</a:t>
          </a:r>
          <a:r>
            <a:rPr lang="en-US" sz="1500" kern="1200" dirty="0"/>
            <a:t> es _________.</a:t>
          </a:r>
        </a:p>
      </dsp:txBody>
      <dsp:txXfrm>
        <a:off x="0" y="3412926"/>
        <a:ext cx="8282609" cy="426303"/>
      </dsp:txXfrm>
    </dsp:sp>
    <dsp:sp modelId="{7337D0B2-5AAA-E64C-8253-F4EC9F0A4936}">
      <dsp:nvSpPr>
        <dsp:cNvPr id="0" name=""/>
        <dsp:cNvSpPr/>
      </dsp:nvSpPr>
      <dsp:spPr>
        <a:xfrm>
          <a:off x="0" y="3839229"/>
          <a:ext cx="828260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6D0831D-40DE-AB42-BD1D-748A95B21505}">
      <dsp:nvSpPr>
        <dsp:cNvPr id="0" name=""/>
        <dsp:cNvSpPr/>
      </dsp:nvSpPr>
      <dsp:spPr>
        <a:xfrm>
          <a:off x="0" y="3839229"/>
          <a:ext cx="8282609" cy="4263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j.	El </a:t>
          </a:r>
          <a:r>
            <a:rPr lang="en-US" sz="1500" kern="1200" dirty="0" err="1"/>
            <a:t>español</a:t>
          </a:r>
          <a:r>
            <a:rPr lang="en-US" sz="1500" kern="1200" dirty="0"/>
            <a:t> es lengua __________ de la Unión Europea.</a:t>
          </a:r>
        </a:p>
      </dsp:txBody>
      <dsp:txXfrm>
        <a:off x="0" y="3839229"/>
        <a:ext cx="8282609" cy="426303"/>
      </dsp:txXfrm>
    </dsp:sp>
    <dsp:sp modelId="{A2EFC8E5-1967-DE45-917F-10EDC2226BAE}">
      <dsp:nvSpPr>
        <dsp:cNvPr id="0" name=""/>
        <dsp:cNvSpPr/>
      </dsp:nvSpPr>
      <dsp:spPr>
        <a:xfrm>
          <a:off x="0" y="4265533"/>
          <a:ext cx="828260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2487ABA-B2D9-D04B-8EB5-EED3570DEA87}">
      <dsp:nvSpPr>
        <dsp:cNvPr id="0" name=""/>
        <dsp:cNvSpPr/>
      </dsp:nvSpPr>
      <dsp:spPr>
        <a:xfrm>
          <a:off x="0" y="4265533"/>
          <a:ext cx="8282609" cy="4263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k.	El </a:t>
          </a:r>
          <a:r>
            <a:rPr lang="en-US" sz="1500" kern="1200" dirty="0" err="1"/>
            <a:t>español</a:t>
          </a:r>
          <a:r>
            <a:rPr lang="en-US" sz="1500" kern="1200" dirty="0"/>
            <a:t> es lengua </a:t>
          </a:r>
          <a:r>
            <a:rPr lang="en-US" sz="1500" kern="1200" dirty="0" err="1"/>
            <a:t>oficial</a:t>
          </a:r>
          <a:r>
            <a:rPr lang="en-US" sz="1500" kern="1200" dirty="0"/>
            <a:t> </a:t>
          </a:r>
          <a:r>
            <a:rPr lang="en-US" sz="1500" kern="1200" dirty="0" err="1"/>
            <a:t>en</a:t>
          </a:r>
          <a:r>
            <a:rPr lang="en-US" sz="1500" kern="1200" dirty="0"/>
            <a:t> __________ </a:t>
          </a:r>
          <a:r>
            <a:rPr lang="en-US" sz="1500" kern="1200" dirty="0" err="1"/>
            <a:t>Repúblicas</a:t>
          </a:r>
          <a:r>
            <a:rPr lang="en-US" sz="1500" kern="1200" dirty="0"/>
            <a:t> </a:t>
          </a:r>
          <a:r>
            <a:rPr lang="en-US" sz="1500" kern="1200" dirty="0" err="1"/>
            <a:t>latinoamericanas</a:t>
          </a:r>
          <a:r>
            <a:rPr lang="en-US" sz="1500" kern="1200" dirty="0"/>
            <a:t>.</a:t>
          </a:r>
        </a:p>
      </dsp:txBody>
      <dsp:txXfrm>
        <a:off x="0" y="4265533"/>
        <a:ext cx="8282609" cy="426303"/>
      </dsp:txXfrm>
    </dsp:sp>
    <dsp:sp modelId="{99347A60-B7D5-D545-BD04-C965AC079CC3}">
      <dsp:nvSpPr>
        <dsp:cNvPr id="0" name=""/>
        <dsp:cNvSpPr/>
      </dsp:nvSpPr>
      <dsp:spPr>
        <a:xfrm>
          <a:off x="0" y="4691836"/>
          <a:ext cx="828260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9FCBD91-693A-5540-BA15-B398F6DDA2E5}">
      <dsp:nvSpPr>
        <dsp:cNvPr id="0" name=""/>
        <dsp:cNvSpPr/>
      </dsp:nvSpPr>
      <dsp:spPr>
        <a:xfrm>
          <a:off x="0" y="4691836"/>
          <a:ext cx="8282609" cy="4263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l.	La </a:t>
          </a:r>
          <a:r>
            <a:rPr lang="en-US" sz="1500" kern="1200" dirty="0" err="1"/>
            <a:t>quinta</a:t>
          </a:r>
          <a:r>
            <a:rPr lang="en-US" sz="1500" kern="1200" dirty="0"/>
            <a:t> lengua </a:t>
          </a:r>
          <a:r>
            <a:rPr lang="en-US" sz="1500" kern="1200" dirty="0" err="1"/>
            <a:t>más</a:t>
          </a:r>
          <a:r>
            <a:rPr lang="en-US" sz="1500" kern="1200" dirty="0"/>
            <a:t> </a:t>
          </a:r>
          <a:r>
            <a:rPr lang="en-US" sz="1500" kern="1200" dirty="0" err="1"/>
            <a:t>usada</a:t>
          </a:r>
          <a:r>
            <a:rPr lang="en-US" sz="1500" kern="1200" dirty="0"/>
            <a:t> </a:t>
          </a:r>
          <a:r>
            <a:rPr lang="en-US" sz="1500" kern="1200" dirty="0" err="1"/>
            <a:t>en</a:t>
          </a:r>
          <a:r>
            <a:rPr lang="en-US" sz="1500" kern="1200" dirty="0"/>
            <a:t> internet es </a:t>
          </a:r>
          <a:r>
            <a:rPr lang="en-US" sz="1500" kern="1200" dirty="0" err="1"/>
            <a:t>el</a:t>
          </a:r>
          <a:r>
            <a:rPr lang="en-US" sz="1500" kern="1200" dirty="0"/>
            <a:t> ____________.</a:t>
          </a:r>
        </a:p>
      </dsp:txBody>
      <dsp:txXfrm>
        <a:off x="0" y="4691836"/>
        <a:ext cx="8282609" cy="42630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C6A3A34-177D-E646-AEFD-02E2F5169660}">
      <dsp:nvSpPr>
        <dsp:cNvPr id="0" name=""/>
        <dsp:cNvSpPr/>
      </dsp:nvSpPr>
      <dsp:spPr>
        <a:xfrm>
          <a:off x="0" y="28872"/>
          <a:ext cx="7728267" cy="897682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000" kern="1200" dirty="0">
              <a:solidFill>
                <a:schemeClr val="tx1"/>
              </a:solidFill>
            </a:rPr>
            <a:t>De las lenguas </a:t>
          </a:r>
          <a:r>
            <a:rPr lang="es-ES_tradnl" sz="2000" kern="1200" dirty="0" err="1">
              <a:solidFill>
                <a:schemeClr val="tx1"/>
              </a:solidFill>
            </a:rPr>
            <a:t>prelatinas</a:t>
          </a:r>
          <a:r>
            <a:rPr lang="es-ES_tradnl" sz="2000" kern="1200" dirty="0">
              <a:solidFill>
                <a:schemeClr val="tx1"/>
              </a:solidFill>
            </a:rPr>
            <a:t> sólo sobrevive el vasco</a:t>
          </a:r>
          <a:endParaRPr lang="en-US" sz="2000" kern="1200" dirty="0">
            <a:solidFill>
              <a:schemeClr val="tx1"/>
            </a:solidFill>
          </a:endParaRPr>
        </a:p>
      </dsp:txBody>
      <dsp:txXfrm>
        <a:off x="43821" y="72693"/>
        <a:ext cx="7640625" cy="810040"/>
      </dsp:txXfrm>
    </dsp:sp>
    <dsp:sp modelId="{7225908D-018B-C843-99B3-883CA7E03EAB}">
      <dsp:nvSpPr>
        <dsp:cNvPr id="0" name=""/>
        <dsp:cNvSpPr/>
      </dsp:nvSpPr>
      <dsp:spPr>
        <a:xfrm>
          <a:off x="0" y="1064660"/>
          <a:ext cx="7728267" cy="897682"/>
        </a:xfrm>
        <a:prstGeom prst="roundRect">
          <a:avLst/>
        </a:prstGeom>
        <a:solidFill>
          <a:schemeClr val="accent2">
            <a:hueOff val="488613"/>
            <a:satOff val="-7883"/>
            <a:lumOff val="-1373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000" kern="1200" dirty="0">
              <a:solidFill>
                <a:schemeClr val="tx1"/>
              </a:solidFill>
            </a:rPr>
            <a:t>El latín fue diferenciándose regionalmente: </a:t>
          </a:r>
          <a:endParaRPr lang="en-US" sz="2000" kern="1200" dirty="0">
            <a:solidFill>
              <a:schemeClr val="tx1"/>
            </a:solidFill>
          </a:endParaRPr>
        </a:p>
      </dsp:txBody>
      <dsp:txXfrm>
        <a:off x="43821" y="1108481"/>
        <a:ext cx="7640625" cy="810040"/>
      </dsp:txXfrm>
    </dsp:sp>
    <dsp:sp modelId="{7BF70623-345D-634F-B2AE-F072CA39E6A6}">
      <dsp:nvSpPr>
        <dsp:cNvPr id="0" name=""/>
        <dsp:cNvSpPr/>
      </dsp:nvSpPr>
      <dsp:spPr>
        <a:xfrm>
          <a:off x="0" y="1962342"/>
          <a:ext cx="7728267" cy="14132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5372" tIns="20320" rIns="113792" bIns="2032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_tradnl" sz="1600" kern="1200" dirty="0"/>
            <a:t>gran extensión geográfica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_tradnl" sz="1600" kern="1200" dirty="0"/>
            <a:t>múltiples variedades sociales del latín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600" kern="1200" dirty="0"/>
            <a:t>largo </a:t>
          </a:r>
          <a:r>
            <a:rPr lang="en-US" sz="1600" kern="1200" dirty="0" err="1"/>
            <a:t>período</a:t>
          </a:r>
          <a:r>
            <a:rPr lang="en-US" sz="1600" kern="1200" dirty="0"/>
            <a:t> de </a:t>
          </a:r>
          <a:r>
            <a:rPr lang="en-US" sz="1600" kern="1200" dirty="0" err="1"/>
            <a:t>bilingüismo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_tradnl" sz="1600" kern="1200" dirty="0"/>
            <a:t>caída del Imperio Romano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_tradnl" sz="1600" kern="1200" dirty="0"/>
            <a:t>contacto con idiomas locales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ts val="200"/>
            </a:spcAft>
            <a:buChar char="•"/>
          </a:pPr>
          <a:r>
            <a:rPr lang="es-ES_tradnl" sz="1600" kern="1200" dirty="0"/>
            <a:t>creación de los reinos cristianos</a:t>
          </a:r>
          <a:endParaRPr lang="en-US" sz="1600" kern="1200" dirty="0"/>
        </a:p>
      </dsp:txBody>
      <dsp:txXfrm>
        <a:off x="0" y="1962342"/>
        <a:ext cx="7728267" cy="1413274"/>
      </dsp:txXfrm>
    </dsp:sp>
    <dsp:sp modelId="{59170123-8624-454F-8F63-75D9C6036232}">
      <dsp:nvSpPr>
        <dsp:cNvPr id="0" name=""/>
        <dsp:cNvSpPr/>
      </dsp:nvSpPr>
      <dsp:spPr>
        <a:xfrm>
          <a:off x="0" y="3681741"/>
          <a:ext cx="7728267" cy="420995"/>
        </a:xfrm>
        <a:prstGeom prst="roundRect">
          <a:avLst/>
        </a:prstGeom>
        <a:solidFill>
          <a:schemeClr val="accent2">
            <a:hueOff val="977227"/>
            <a:satOff val="-15767"/>
            <a:lumOff val="-2745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solidFill>
                <a:schemeClr val="tx1"/>
              </a:solidFill>
            </a:rPr>
            <a:t>Las lenguas </a:t>
          </a:r>
          <a:r>
            <a:rPr lang="en-US" sz="2000" kern="1200" dirty="0" err="1">
              <a:solidFill>
                <a:schemeClr val="tx1"/>
              </a:solidFill>
            </a:rPr>
            <a:t>románicas</a:t>
          </a:r>
          <a:r>
            <a:rPr lang="en-US" sz="2000" kern="1200" dirty="0">
              <a:solidFill>
                <a:schemeClr val="tx1"/>
              </a:solidFill>
            </a:rPr>
            <a:t> se </a:t>
          </a:r>
          <a:r>
            <a:rPr lang="en-US" sz="2000" kern="1200" dirty="0" err="1">
              <a:solidFill>
                <a:schemeClr val="tx1"/>
              </a:solidFill>
            </a:rPr>
            <a:t>formaron</a:t>
          </a:r>
          <a:r>
            <a:rPr lang="en-US" sz="2000" kern="1200" dirty="0">
              <a:solidFill>
                <a:schemeClr val="tx1"/>
              </a:solidFill>
            </a:rPr>
            <a:t> a </a:t>
          </a:r>
          <a:r>
            <a:rPr lang="en-US" sz="2000" kern="1200" dirty="0" err="1">
              <a:solidFill>
                <a:schemeClr val="tx1"/>
              </a:solidFill>
            </a:rPr>
            <a:t>partir</a:t>
          </a:r>
          <a:r>
            <a:rPr lang="en-US" sz="2000" kern="1200" dirty="0">
              <a:solidFill>
                <a:schemeClr val="tx1"/>
              </a:solidFill>
            </a:rPr>
            <a:t> del </a:t>
          </a:r>
          <a:r>
            <a:rPr lang="en-US" sz="2000" kern="1200" dirty="0" err="1">
              <a:solidFill>
                <a:schemeClr val="tx1"/>
              </a:solidFill>
            </a:rPr>
            <a:t>latín</a:t>
          </a:r>
          <a:r>
            <a:rPr lang="en-US" sz="2000" kern="1200" dirty="0">
              <a:solidFill>
                <a:schemeClr val="tx1"/>
              </a:solidFill>
            </a:rPr>
            <a:t> </a:t>
          </a:r>
          <a:r>
            <a:rPr lang="en-US" sz="2000" i="1" kern="1200" dirty="0">
              <a:solidFill>
                <a:schemeClr val="tx1"/>
              </a:solidFill>
            </a:rPr>
            <a:t>vulgar</a:t>
          </a:r>
        </a:p>
      </dsp:txBody>
      <dsp:txXfrm>
        <a:off x="20551" y="3702292"/>
        <a:ext cx="7687165" cy="379893"/>
      </dsp:txXfrm>
    </dsp:sp>
    <dsp:sp modelId="{02ECB4F6-DC42-9247-A6AE-B2037F66F72D}">
      <dsp:nvSpPr>
        <dsp:cNvPr id="0" name=""/>
        <dsp:cNvSpPr/>
      </dsp:nvSpPr>
      <dsp:spPr>
        <a:xfrm>
          <a:off x="0" y="4093675"/>
          <a:ext cx="7728267" cy="641331"/>
        </a:xfrm>
        <a:prstGeom prst="roundRect">
          <a:avLst/>
        </a:prstGeom>
        <a:solidFill>
          <a:schemeClr val="accent2">
            <a:hueOff val="1465840"/>
            <a:satOff val="-23650"/>
            <a:lumOff val="-4118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000" kern="1200" dirty="0">
              <a:solidFill>
                <a:schemeClr val="tx1"/>
              </a:solidFill>
            </a:rPr>
            <a:t>Siglo V: llegada de pueblos germánicos, caída del Imperio Romano de occidente</a:t>
          </a:r>
          <a:endParaRPr lang="en-US" sz="2000" kern="1200" dirty="0">
            <a:solidFill>
              <a:schemeClr val="tx1"/>
            </a:solidFill>
          </a:endParaRPr>
        </a:p>
      </dsp:txBody>
      <dsp:txXfrm>
        <a:off x="31307" y="4124982"/>
        <a:ext cx="7665653" cy="578717"/>
      </dsp:txXfrm>
    </dsp:sp>
    <dsp:sp modelId="{7207CA03-1DA0-014B-A749-52154D92A4FF}">
      <dsp:nvSpPr>
        <dsp:cNvPr id="0" name=""/>
        <dsp:cNvSpPr/>
      </dsp:nvSpPr>
      <dsp:spPr>
        <a:xfrm>
          <a:off x="0" y="4743026"/>
          <a:ext cx="7728267" cy="344297"/>
        </a:xfrm>
        <a:prstGeom prst="roundRect">
          <a:avLst/>
        </a:prstGeom>
        <a:solidFill>
          <a:schemeClr val="accent2">
            <a:hueOff val="1954454"/>
            <a:satOff val="-31534"/>
            <a:lumOff val="-549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000" kern="1200" dirty="0">
              <a:solidFill>
                <a:schemeClr val="tx1"/>
              </a:solidFill>
            </a:rPr>
            <a:t>Siglo VIII (711): invasión árabe</a:t>
          </a:r>
          <a:endParaRPr lang="en-US" sz="2000" kern="1200" dirty="0">
            <a:solidFill>
              <a:schemeClr val="tx1"/>
            </a:solidFill>
          </a:endParaRPr>
        </a:p>
      </dsp:txBody>
      <dsp:txXfrm>
        <a:off x="16807" y="4759833"/>
        <a:ext cx="7694653" cy="31068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8DF671-1D59-EA4E-85A6-0FD9EF1962C6}">
      <dsp:nvSpPr>
        <dsp:cNvPr id="0" name=""/>
        <dsp:cNvSpPr/>
      </dsp:nvSpPr>
      <dsp:spPr>
        <a:xfrm>
          <a:off x="0" y="202298"/>
          <a:ext cx="6451109" cy="289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00678" tIns="208280" rIns="500678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_tradnl" sz="1800" kern="1200" dirty="0"/>
            <a:t>Gallego (gallego, portugués): Galicia y O de Asturias, León y Zamora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_tradnl" sz="1800" kern="1200" dirty="0"/>
            <a:t>Asturleonés (asturiano, mirandés, leonés): Asturias, NE de Portugal, ¿León?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_tradnl" sz="1800" kern="1200" dirty="0"/>
            <a:t>Castellano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_tradnl" sz="1800" kern="1200" dirty="0"/>
            <a:t>Navarro (desaparecido)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_tradnl" sz="1800" kern="1200" dirty="0"/>
            <a:t>Aragonés (en peligro de extinción)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_tradnl" sz="1800" kern="1200" dirty="0"/>
            <a:t>Catalán: Cataluña, Valencia, Islas Baleares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_tradnl" sz="1800" kern="1200" dirty="0"/>
            <a:t>Mozárabe (desaparecido)</a:t>
          </a:r>
          <a:endParaRPr lang="en-US" sz="1800" kern="1200" dirty="0"/>
        </a:p>
      </dsp:txBody>
      <dsp:txXfrm>
        <a:off x="0" y="202298"/>
        <a:ext cx="6451109" cy="2898000"/>
      </dsp:txXfrm>
    </dsp:sp>
    <dsp:sp modelId="{F58C312E-EDA8-FA42-8CCF-1456827585D3}">
      <dsp:nvSpPr>
        <dsp:cNvPr id="0" name=""/>
        <dsp:cNvSpPr/>
      </dsp:nvSpPr>
      <dsp:spPr>
        <a:xfrm>
          <a:off x="314365" y="24603"/>
          <a:ext cx="6131813" cy="29520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13970" dir="5400000" algn="ctr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twoPt" dir="tl"/>
        </a:scene3d>
        <a:sp3d prstMaterial="flat">
          <a:bevelT w="12700" h="25400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0686" tIns="0" rIns="170686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800" kern="1200" dirty="0">
              <a:solidFill>
                <a:schemeClr val="tx1"/>
              </a:solidFill>
            </a:rPr>
            <a:t>Tras la invasión musulmana se crean diferentes romances:</a:t>
          </a:r>
          <a:endParaRPr lang="en-US" sz="1800" kern="1200" dirty="0">
            <a:solidFill>
              <a:schemeClr val="tx1"/>
            </a:solidFill>
          </a:endParaRPr>
        </a:p>
      </dsp:txBody>
      <dsp:txXfrm>
        <a:off x="328775" y="39013"/>
        <a:ext cx="6102993" cy="266380"/>
      </dsp:txXfrm>
    </dsp:sp>
    <dsp:sp modelId="{CB4BD376-4D37-0541-8C07-BFD28F32AF46}">
      <dsp:nvSpPr>
        <dsp:cNvPr id="0" name=""/>
        <dsp:cNvSpPr/>
      </dsp:nvSpPr>
      <dsp:spPr>
        <a:xfrm>
          <a:off x="0" y="3301898"/>
          <a:ext cx="6451109" cy="25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5589159"/>
              <a:satOff val="-4817"/>
              <a:lumOff val="6373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235DD3C-04B4-DE4A-B30D-52A5867CEBE6}">
      <dsp:nvSpPr>
        <dsp:cNvPr id="0" name=""/>
        <dsp:cNvSpPr/>
      </dsp:nvSpPr>
      <dsp:spPr>
        <a:xfrm>
          <a:off x="292945" y="3154299"/>
          <a:ext cx="6153380" cy="295200"/>
        </a:xfrm>
        <a:prstGeom prst="roundRect">
          <a:avLst/>
        </a:prstGeom>
        <a:solidFill>
          <a:srgbClr val="9776EA"/>
        </a:solidFill>
        <a:ln>
          <a:noFill/>
        </a:ln>
        <a:effectLst>
          <a:outerShdw blurRad="44450" dist="13970" dir="5400000" algn="ctr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twoPt" dir="tl"/>
        </a:scene3d>
        <a:sp3d prstMaterial="flat">
          <a:bevelT w="12700" h="25400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0686" tIns="0" rIns="170686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800" kern="1200" dirty="0">
              <a:solidFill>
                <a:schemeClr val="tx1"/>
              </a:solidFill>
            </a:rPr>
            <a:t>La poesía provenzal y los cancioneros gallego-portugueses</a:t>
          </a:r>
          <a:endParaRPr lang="en-US" sz="1800" kern="1200" dirty="0">
            <a:solidFill>
              <a:schemeClr val="tx1"/>
            </a:solidFill>
          </a:endParaRPr>
        </a:p>
      </dsp:txBody>
      <dsp:txXfrm>
        <a:off x="307355" y="3168709"/>
        <a:ext cx="6124560" cy="266380"/>
      </dsp:txXfrm>
    </dsp:sp>
    <dsp:sp modelId="{959D8475-371C-2842-9C8B-37BF35714395}">
      <dsp:nvSpPr>
        <dsp:cNvPr id="0" name=""/>
        <dsp:cNvSpPr/>
      </dsp:nvSpPr>
      <dsp:spPr>
        <a:xfrm>
          <a:off x="0" y="3755499"/>
          <a:ext cx="6451109" cy="25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11178319"/>
              <a:satOff val="-9634"/>
              <a:lumOff val="1274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88441FC-7D3B-0B48-B2A7-C1AC25C463FE}">
      <dsp:nvSpPr>
        <dsp:cNvPr id="0" name=""/>
        <dsp:cNvSpPr/>
      </dsp:nvSpPr>
      <dsp:spPr>
        <a:xfrm>
          <a:off x="307120" y="3607899"/>
          <a:ext cx="6142407" cy="295200"/>
        </a:xfrm>
        <a:prstGeom prst="roundRect">
          <a:avLst/>
        </a:prstGeom>
        <a:solidFill>
          <a:schemeClr val="accent5">
            <a:hueOff val="11178319"/>
            <a:satOff val="-9634"/>
            <a:lumOff val="12746"/>
            <a:alphaOff val="0"/>
          </a:schemeClr>
        </a:solidFill>
        <a:ln>
          <a:noFill/>
        </a:ln>
        <a:effectLst>
          <a:outerShdw blurRad="44450" dist="13970" dir="5400000" algn="ctr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twoPt" dir="tl"/>
        </a:scene3d>
        <a:sp3d prstMaterial="flat">
          <a:bevelT w="12700" h="25400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0686" tIns="0" rIns="170686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800" kern="1200" dirty="0">
              <a:solidFill>
                <a:schemeClr val="tx1"/>
              </a:solidFill>
            </a:rPr>
            <a:t>El Camino de Santiago: el primer proyecto europeo</a:t>
          </a:r>
          <a:endParaRPr lang="en-US" sz="1800" kern="1200" dirty="0">
            <a:solidFill>
              <a:schemeClr val="tx1"/>
            </a:solidFill>
          </a:endParaRPr>
        </a:p>
      </dsp:txBody>
      <dsp:txXfrm>
        <a:off x="321530" y="3622309"/>
        <a:ext cx="6113587" cy="26638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6653CE-E92C-8440-9502-86C1A0F918C2}">
      <dsp:nvSpPr>
        <dsp:cNvPr id="0" name=""/>
        <dsp:cNvSpPr/>
      </dsp:nvSpPr>
      <dsp:spPr>
        <a:xfrm>
          <a:off x="1296597" y="757"/>
          <a:ext cx="2445271" cy="1662427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800" kern="1200" dirty="0">
              <a:solidFill>
                <a:schemeClr val="tx1"/>
              </a:solidFill>
            </a:rPr>
            <a:t>Originario de la región al norte de Burgos </a:t>
          </a:r>
          <a:br>
            <a:rPr lang="es-ES_tradnl" sz="1800" kern="1200" dirty="0">
              <a:solidFill>
                <a:schemeClr val="tx1"/>
              </a:solidFill>
            </a:rPr>
          </a:br>
          <a:r>
            <a:rPr lang="es-ES_tradnl" sz="1800" kern="1200" dirty="0">
              <a:solidFill>
                <a:schemeClr val="tx1"/>
              </a:solidFill>
            </a:rPr>
            <a:t>(en la actual España)</a:t>
          </a:r>
          <a:br>
            <a:rPr lang="es-ES_tradnl" sz="1800" kern="1200" dirty="0">
              <a:solidFill>
                <a:schemeClr val="tx1"/>
              </a:solidFill>
            </a:rPr>
          </a:br>
          <a:r>
            <a:rPr lang="es-ES_tradnl" sz="1800" kern="1200" dirty="0">
              <a:solidFill>
                <a:schemeClr val="tx1"/>
              </a:solidFill>
            </a:rPr>
            <a:t>La diferenciación fue progresiva</a:t>
          </a:r>
          <a:endParaRPr lang="en-US" sz="1800" kern="1200" dirty="0">
            <a:solidFill>
              <a:schemeClr val="tx1"/>
            </a:solidFill>
          </a:endParaRPr>
        </a:p>
      </dsp:txBody>
      <dsp:txXfrm>
        <a:off x="1296597" y="757"/>
        <a:ext cx="2445271" cy="1662427"/>
      </dsp:txXfrm>
    </dsp:sp>
    <dsp:sp modelId="{4ACC2524-A2A0-EB41-88B2-88780CD5CC17}">
      <dsp:nvSpPr>
        <dsp:cNvPr id="0" name=""/>
        <dsp:cNvSpPr/>
      </dsp:nvSpPr>
      <dsp:spPr>
        <a:xfrm>
          <a:off x="3986397" y="170"/>
          <a:ext cx="2445271" cy="1663601"/>
        </a:xfrm>
        <a:prstGeom prst="rect">
          <a:avLst/>
        </a:prstGeom>
        <a:solidFill>
          <a:schemeClr val="accent5">
            <a:hueOff val="2235664"/>
            <a:satOff val="-1927"/>
            <a:lumOff val="2549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600" kern="1200" dirty="0">
              <a:solidFill>
                <a:schemeClr val="tx1"/>
              </a:solidFill>
            </a:rPr>
            <a:t>Primeros documentos: glosas </a:t>
          </a:r>
          <a:r>
            <a:rPr lang="es-ES_tradnl" sz="1600" kern="1200" dirty="0" err="1">
              <a:solidFill>
                <a:schemeClr val="tx1"/>
              </a:solidFill>
            </a:rPr>
            <a:t>silenses</a:t>
          </a:r>
          <a:r>
            <a:rPr lang="es-ES_tradnl" sz="1600" kern="1200" dirty="0">
              <a:solidFill>
                <a:schemeClr val="tx1"/>
              </a:solidFill>
            </a:rPr>
            <a:t> y emilianenses, ss. X-XI. ¿Castellanas o </a:t>
          </a:r>
          <a:r>
            <a:rPr lang="es-ES_tradnl" sz="1600" i="1" kern="1200" dirty="0">
              <a:solidFill>
                <a:schemeClr val="tx1"/>
              </a:solidFill>
            </a:rPr>
            <a:t>panhispánicas</a:t>
          </a:r>
          <a:r>
            <a:rPr lang="es-ES_tradnl" sz="1600" kern="1200" dirty="0">
              <a:solidFill>
                <a:schemeClr val="tx1"/>
              </a:solidFill>
            </a:rPr>
            <a:t>?</a:t>
          </a:r>
          <a:br>
            <a:rPr lang="es-ES_tradnl" sz="1600" kern="1200" dirty="0">
              <a:solidFill>
                <a:schemeClr val="tx1"/>
              </a:solidFill>
            </a:rPr>
          </a:br>
          <a:r>
            <a:rPr lang="en-US" sz="1600" kern="1200" dirty="0" err="1">
              <a:solidFill>
                <a:schemeClr val="tx1"/>
              </a:solidFill>
            </a:rPr>
            <a:t>Anotaciones</a:t>
          </a:r>
          <a:r>
            <a:rPr lang="en-US" sz="1600" kern="1200" dirty="0">
              <a:solidFill>
                <a:schemeClr val="tx1"/>
              </a:solidFill>
            </a:rPr>
            <a:t> </a:t>
          </a:r>
          <a:r>
            <a:rPr lang="en-US" sz="1600" kern="1200" dirty="0" err="1">
              <a:solidFill>
                <a:schemeClr val="tx1"/>
              </a:solidFill>
            </a:rPr>
            <a:t>en</a:t>
          </a:r>
          <a:r>
            <a:rPr lang="en-US" sz="1600" kern="1200" dirty="0">
              <a:solidFill>
                <a:schemeClr val="tx1"/>
              </a:solidFill>
            </a:rPr>
            <a:t> romance a </a:t>
          </a:r>
          <a:r>
            <a:rPr lang="en-US" sz="1600" kern="1200" dirty="0" err="1">
              <a:solidFill>
                <a:schemeClr val="tx1"/>
              </a:solidFill>
            </a:rPr>
            <a:t>documentos</a:t>
          </a:r>
          <a:r>
            <a:rPr lang="en-US" sz="1600" kern="1200" dirty="0">
              <a:solidFill>
                <a:schemeClr val="tx1"/>
              </a:solidFill>
            </a:rPr>
            <a:t> </a:t>
          </a:r>
          <a:r>
            <a:rPr lang="en-US" sz="1600" kern="1200" dirty="0" err="1">
              <a:solidFill>
                <a:schemeClr val="tx1"/>
              </a:solidFill>
            </a:rPr>
            <a:t>en</a:t>
          </a:r>
          <a:r>
            <a:rPr lang="en-US" sz="1600" kern="1200" dirty="0">
              <a:solidFill>
                <a:schemeClr val="tx1"/>
              </a:solidFill>
            </a:rPr>
            <a:t> </a:t>
          </a:r>
          <a:r>
            <a:rPr lang="en-US" sz="1600" kern="1200" dirty="0" err="1">
              <a:solidFill>
                <a:schemeClr val="tx1"/>
              </a:solidFill>
            </a:rPr>
            <a:t>latín</a:t>
          </a:r>
          <a:endParaRPr lang="en-US" sz="1600" kern="1200" dirty="0">
            <a:solidFill>
              <a:schemeClr val="tx1"/>
            </a:solidFill>
          </a:endParaRPr>
        </a:p>
      </dsp:txBody>
      <dsp:txXfrm>
        <a:off x="3986397" y="170"/>
        <a:ext cx="2445271" cy="1663601"/>
      </dsp:txXfrm>
    </dsp:sp>
    <dsp:sp modelId="{C3060EF3-5799-094E-A06F-EDD283CD3943}">
      <dsp:nvSpPr>
        <dsp:cNvPr id="0" name=""/>
        <dsp:cNvSpPr/>
      </dsp:nvSpPr>
      <dsp:spPr>
        <a:xfrm>
          <a:off x="1296597" y="1908182"/>
          <a:ext cx="2445271" cy="1467163"/>
        </a:xfrm>
        <a:prstGeom prst="rect">
          <a:avLst/>
        </a:prstGeom>
        <a:solidFill>
          <a:srgbClr val="7A99F2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800" kern="1200" dirty="0">
              <a:solidFill>
                <a:schemeClr val="tx1"/>
              </a:solidFill>
            </a:rPr>
            <a:t>El idioma ya se hablaba antes del siglo X. ¿Cuándo se inició? ¿Hacia el s. VIII?</a:t>
          </a:r>
          <a:endParaRPr lang="en-US" sz="1800" kern="1200" dirty="0">
            <a:solidFill>
              <a:schemeClr val="tx1"/>
            </a:solidFill>
          </a:endParaRPr>
        </a:p>
      </dsp:txBody>
      <dsp:txXfrm>
        <a:off x="1296597" y="1908182"/>
        <a:ext cx="2445271" cy="1467163"/>
      </dsp:txXfrm>
    </dsp:sp>
    <dsp:sp modelId="{CA9E8DE3-9860-4747-9A39-ADB196FFAB7C}">
      <dsp:nvSpPr>
        <dsp:cNvPr id="0" name=""/>
        <dsp:cNvSpPr/>
      </dsp:nvSpPr>
      <dsp:spPr>
        <a:xfrm>
          <a:off x="3986397" y="1908299"/>
          <a:ext cx="2445271" cy="1467163"/>
        </a:xfrm>
        <a:prstGeom prst="rect">
          <a:avLst/>
        </a:prstGeom>
        <a:solidFill>
          <a:srgbClr val="9776EA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800" kern="1200" dirty="0">
              <a:solidFill>
                <a:schemeClr val="tx1"/>
              </a:solidFill>
            </a:rPr>
            <a:t>La influencia germánica, árabe y franco-provenzal</a:t>
          </a:r>
          <a:endParaRPr lang="en-US" sz="1800" kern="1200" dirty="0">
            <a:solidFill>
              <a:schemeClr val="tx1"/>
            </a:solidFill>
          </a:endParaRPr>
        </a:p>
      </dsp:txBody>
      <dsp:txXfrm>
        <a:off x="3986397" y="1908299"/>
        <a:ext cx="2445271" cy="1467163"/>
      </dsp:txXfrm>
    </dsp:sp>
    <dsp:sp modelId="{1FC2181C-9E30-C846-90F6-2BFD7D032087}">
      <dsp:nvSpPr>
        <dsp:cNvPr id="0" name=""/>
        <dsp:cNvSpPr/>
      </dsp:nvSpPr>
      <dsp:spPr>
        <a:xfrm>
          <a:off x="1296597" y="3619990"/>
          <a:ext cx="2445271" cy="1467163"/>
        </a:xfrm>
        <a:prstGeom prst="rect">
          <a:avLst/>
        </a:prstGeom>
        <a:solidFill>
          <a:schemeClr val="accent5">
            <a:hueOff val="8942655"/>
            <a:satOff val="-7707"/>
            <a:lumOff val="10197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800" kern="1200" dirty="0">
              <a:solidFill>
                <a:schemeClr val="tx1"/>
              </a:solidFill>
            </a:rPr>
            <a:t>Alfonso X </a:t>
          </a:r>
          <a:r>
            <a:rPr lang="es-ES_tradnl" sz="1800" i="1" kern="1200" dirty="0">
              <a:solidFill>
                <a:schemeClr val="tx1"/>
              </a:solidFill>
            </a:rPr>
            <a:t>El Sabio</a:t>
          </a:r>
          <a:r>
            <a:rPr lang="es-ES_tradnl" sz="1800" kern="1200" dirty="0">
              <a:solidFill>
                <a:schemeClr val="tx1"/>
              </a:solidFill>
            </a:rPr>
            <a:t> y la estandarización del castellano (s. XIII): el castellano </a:t>
          </a:r>
          <a:r>
            <a:rPr lang="es-ES_tradnl" sz="1800" i="1" kern="1200" dirty="0" err="1">
              <a:solidFill>
                <a:schemeClr val="tx1"/>
              </a:solidFill>
            </a:rPr>
            <a:t>drecho</a:t>
          </a:r>
          <a:endParaRPr lang="es-ES_tradnl" sz="1800" i="1" kern="1200" dirty="0">
            <a:solidFill>
              <a:schemeClr val="tx1"/>
            </a:solidFill>
          </a:endParaRPr>
        </a:p>
      </dsp:txBody>
      <dsp:txXfrm>
        <a:off x="1296597" y="3619990"/>
        <a:ext cx="2445271" cy="1467163"/>
      </dsp:txXfrm>
    </dsp:sp>
    <dsp:sp modelId="{3DDDAC75-4D0C-6549-A68C-F9EFA1383470}">
      <dsp:nvSpPr>
        <dsp:cNvPr id="0" name=""/>
        <dsp:cNvSpPr/>
      </dsp:nvSpPr>
      <dsp:spPr>
        <a:xfrm>
          <a:off x="3986397" y="3619990"/>
          <a:ext cx="2445271" cy="1467163"/>
        </a:xfrm>
        <a:prstGeom prst="rect">
          <a:avLst/>
        </a:prstGeom>
        <a:solidFill>
          <a:schemeClr val="accent5">
            <a:hueOff val="11178319"/>
            <a:satOff val="-9634"/>
            <a:lumOff val="12746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chemeClr val="tx1"/>
              </a:solidFill>
            </a:rPr>
            <a:t>El castellano se </a:t>
          </a:r>
          <a:r>
            <a:rPr lang="en-US" sz="1800" kern="1200" dirty="0" err="1">
              <a:solidFill>
                <a:schemeClr val="tx1"/>
              </a:solidFill>
            </a:rPr>
            <a:t>impone</a:t>
          </a:r>
          <a:r>
            <a:rPr lang="en-US" sz="1800" kern="1200" dirty="0">
              <a:solidFill>
                <a:schemeClr val="tx1"/>
              </a:solidFill>
            </a:rPr>
            <a:t> al </a:t>
          </a:r>
          <a:r>
            <a:rPr lang="en-US" sz="1800" kern="1200" dirty="0" err="1">
              <a:solidFill>
                <a:schemeClr val="tx1"/>
              </a:solidFill>
            </a:rPr>
            <a:t>leonés</a:t>
          </a:r>
          <a:r>
            <a:rPr lang="en-US" sz="1800" kern="1200" dirty="0">
              <a:solidFill>
                <a:schemeClr val="tx1"/>
              </a:solidFill>
            </a:rPr>
            <a:t> (s. XIII) y al </a:t>
          </a:r>
          <a:r>
            <a:rPr lang="en-US" sz="1800" kern="1200" dirty="0" err="1">
              <a:solidFill>
                <a:schemeClr val="tx1"/>
              </a:solidFill>
            </a:rPr>
            <a:t>gallego</a:t>
          </a:r>
          <a:r>
            <a:rPr lang="en-US" sz="1800" kern="1200" dirty="0">
              <a:solidFill>
                <a:schemeClr val="tx1"/>
              </a:solidFill>
            </a:rPr>
            <a:t> </a:t>
          </a:r>
          <a:r>
            <a:rPr lang="en-US" sz="1800" kern="1200" dirty="0" err="1">
              <a:solidFill>
                <a:schemeClr val="tx1"/>
              </a:solidFill>
            </a:rPr>
            <a:t>escrito</a:t>
          </a:r>
          <a:r>
            <a:rPr lang="en-US" sz="1800" kern="1200" dirty="0">
              <a:solidFill>
                <a:schemeClr val="tx1"/>
              </a:solidFill>
            </a:rPr>
            <a:t> y </a:t>
          </a:r>
          <a:r>
            <a:rPr lang="en-US" sz="1800" kern="1200" dirty="0" err="1">
              <a:solidFill>
                <a:schemeClr val="tx1"/>
              </a:solidFill>
            </a:rPr>
            <a:t>aragonés</a:t>
          </a:r>
          <a:r>
            <a:rPr lang="en-US" sz="1800" kern="1200" dirty="0">
              <a:solidFill>
                <a:schemeClr val="tx1"/>
              </a:solidFill>
            </a:rPr>
            <a:t> </a:t>
          </a:r>
          <a:r>
            <a:rPr lang="en-US" sz="1800" kern="1200" dirty="0" err="1">
              <a:solidFill>
                <a:schemeClr val="tx1"/>
              </a:solidFill>
            </a:rPr>
            <a:t>culto</a:t>
          </a:r>
          <a:r>
            <a:rPr lang="en-US" sz="1800" kern="1200" dirty="0">
              <a:solidFill>
                <a:schemeClr val="tx1"/>
              </a:solidFill>
            </a:rPr>
            <a:t>  (</a:t>
          </a:r>
          <a:r>
            <a:rPr lang="en-US" sz="1800" kern="1200" dirty="0" err="1">
              <a:solidFill>
                <a:schemeClr val="tx1"/>
              </a:solidFill>
            </a:rPr>
            <a:t>s.XV</a:t>
          </a:r>
          <a:r>
            <a:rPr lang="en-US" sz="1800" kern="1200" dirty="0">
              <a:solidFill>
                <a:schemeClr val="tx1"/>
              </a:solidFill>
            </a:rPr>
            <a:t>)</a:t>
          </a:r>
        </a:p>
      </dsp:txBody>
      <dsp:txXfrm>
        <a:off x="3986397" y="3619990"/>
        <a:ext cx="2445271" cy="1467163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1B3FD4-5AD6-A54D-8479-B83EE4E644DA}">
      <dsp:nvSpPr>
        <dsp:cNvPr id="0" name=""/>
        <dsp:cNvSpPr/>
      </dsp:nvSpPr>
      <dsp:spPr>
        <a:xfrm>
          <a:off x="0" y="10876"/>
          <a:ext cx="7728267" cy="953403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400" kern="1200" dirty="0">
              <a:solidFill>
                <a:schemeClr val="tx1"/>
              </a:solidFill>
            </a:rPr>
            <a:t>1492: “el año en que todo pasó” </a:t>
          </a:r>
          <a:endParaRPr lang="en-US" sz="2400" kern="1200" dirty="0">
            <a:solidFill>
              <a:schemeClr val="tx1"/>
            </a:solidFill>
          </a:endParaRPr>
        </a:p>
      </dsp:txBody>
      <dsp:txXfrm>
        <a:off x="46541" y="57417"/>
        <a:ext cx="7635185" cy="860321"/>
      </dsp:txXfrm>
    </dsp:sp>
    <dsp:sp modelId="{737D1FDC-09ED-D249-A825-E9973966F9EF}">
      <dsp:nvSpPr>
        <dsp:cNvPr id="0" name=""/>
        <dsp:cNvSpPr/>
      </dsp:nvSpPr>
      <dsp:spPr>
        <a:xfrm>
          <a:off x="0" y="964280"/>
          <a:ext cx="7728267" cy="21362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5372" tIns="27940" rIns="156464" bIns="2794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None/>
          </a:pPr>
          <a:r>
            <a:rPr lang="es-ES_tradnl" sz="2200" kern="1200" dirty="0"/>
            <a:t>a) Toma de Granada</a:t>
          </a:r>
          <a:endParaRPr lang="en-US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None/>
          </a:pPr>
          <a:r>
            <a:rPr lang="es-ES_tradnl" sz="2200" kern="1200" dirty="0"/>
            <a:t>b) Expulsión de los judíos (formación del judeo-español) y musulmanes</a:t>
          </a:r>
          <a:endParaRPr lang="en-US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None/>
          </a:pPr>
          <a:r>
            <a:rPr lang="es-ES_tradnl" sz="2200" kern="1200" dirty="0"/>
            <a:t>c) Llegada de Colón a América</a:t>
          </a:r>
          <a:endParaRPr lang="en-US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None/>
          </a:pPr>
          <a:r>
            <a:rPr lang="es-ES_tradnl" sz="2200" kern="1200" dirty="0"/>
            <a:t>d) Publicación de la Gramática de Nebrija (1</a:t>
          </a:r>
          <a:r>
            <a:rPr lang="es-ES_tradnl" sz="2200" kern="1200" baseline="30000" dirty="0"/>
            <a:t>a</a:t>
          </a:r>
          <a:r>
            <a:rPr lang="es-ES_tradnl" sz="2200" kern="1200" dirty="0"/>
            <a:t> de una lengua románica)</a:t>
          </a:r>
          <a:endParaRPr lang="en-US" sz="2200" kern="1200" dirty="0"/>
        </a:p>
      </dsp:txBody>
      <dsp:txXfrm>
        <a:off x="0" y="964280"/>
        <a:ext cx="7728267" cy="2136240"/>
      </dsp:txXfrm>
    </dsp:sp>
    <dsp:sp modelId="{B861EA79-FFD3-4540-ADD5-B7E493C457DD}">
      <dsp:nvSpPr>
        <dsp:cNvPr id="0" name=""/>
        <dsp:cNvSpPr/>
      </dsp:nvSpPr>
      <dsp:spPr>
        <a:xfrm>
          <a:off x="0" y="3100520"/>
          <a:ext cx="7728267" cy="953403"/>
        </a:xfrm>
        <a:prstGeom prst="roundRect">
          <a:avLst/>
        </a:prstGeom>
        <a:solidFill>
          <a:schemeClr val="accent2">
            <a:hueOff val="977227"/>
            <a:satOff val="-15767"/>
            <a:lumOff val="-2745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400" kern="1200" dirty="0">
              <a:solidFill>
                <a:schemeClr val="tx1"/>
              </a:solidFill>
            </a:rPr>
            <a:t>Aparición de la imprenta (hacia 1440): </a:t>
          </a:r>
          <a:br>
            <a:rPr lang="es-ES_tradnl" sz="2400" kern="1200" dirty="0">
              <a:solidFill>
                <a:schemeClr val="tx1"/>
              </a:solidFill>
            </a:rPr>
          </a:br>
          <a:r>
            <a:rPr lang="es-ES_tradnl" sz="2400" kern="1200" dirty="0">
              <a:solidFill>
                <a:schemeClr val="tx1"/>
              </a:solidFill>
            </a:rPr>
            <a:t>los </a:t>
          </a:r>
          <a:r>
            <a:rPr lang="es-ES_tradnl" sz="2400" i="1" kern="1200" dirty="0">
              <a:solidFill>
                <a:schemeClr val="tx1"/>
              </a:solidFill>
            </a:rPr>
            <a:t>copistas</a:t>
          </a:r>
          <a:r>
            <a:rPr lang="es-ES_tradnl" sz="2400" kern="1200" dirty="0">
              <a:solidFill>
                <a:schemeClr val="tx1"/>
              </a:solidFill>
            </a:rPr>
            <a:t> dejan de ser necesarios.</a:t>
          </a:r>
          <a:endParaRPr lang="en-US" sz="2400" kern="1200" dirty="0">
            <a:solidFill>
              <a:schemeClr val="tx1"/>
            </a:solidFill>
          </a:endParaRPr>
        </a:p>
      </dsp:txBody>
      <dsp:txXfrm>
        <a:off x="46541" y="3147061"/>
        <a:ext cx="7635185" cy="860321"/>
      </dsp:txXfrm>
    </dsp:sp>
    <dsp:sp modelId="{22EF03EE-6A71-9C41-B2ED-FEF94AC57272}">
      <dsp:nvSpPr>
        <dsp:cNvPr id="0" name=""/>
        <dsp:cNvSpPr/>
      </dsp:nvSpPr>
      <dsp:spPr>
        <a:xfrm>
          <a:off x="0" y="4123043"/>
          <a:ext cx="7728267" cy="953403"/>
        </a:xfrm>
        <a:prstGeom prst="roundRect">
          <a:avLst/>
        </a:prstGeom>
        <a:solidFill>
          <a:schemeClr val="accent2">
            <a:hueOff val="1954454"/>
            <a:satOff val="-31534"/>
            <a:lumOff val="-549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 err="1">
              <a:solidFill>
                <a:schemeClr val="tx1"/>
              </a:solidFill>
            </a:rPr>
            <a:t>Transición</a:t>
          </a:r>
          <a:r>
            <a:rPr lang="en-US" sz="2400" kern="1200" dirty="0">
              <a:solidFill>
                <a:schemeClr val="tx1"/>
              </a:solidFill>
            </a:rPr>
            <a:t> </a:t>
          </a:r>
          <a:r>
            <a:rPr lang="en-US" sz="2400" kern="1200" dirty="0" err="1">
              <a:solidFill>
                <a:schemeClr val="tx1"/>
              </a:solidFill>
            </a:rPr>
            <a:t>hacia</a:t>
          </a:r>
          <a:r>
            <a:rPr lang="en-US" sz="2400" kern="1200" dirty="0">
              <a:solidFill>
                <a:schemeClr val="tx1"/>
              </a:solidFill>
            </a:rPr>
            <a:t> </a:t>
          </a:r>
          <a:r>
            <a:rPr lang="en-US" sz="2400" kern="1200" dirty="0" err="1">
              <a:solidFill>
                <a:schemeClr val="tx1"/>
              </a:solidFill>
            </a:rPr>
            <a:t>el</a:t>
          </a:r>
          <a:r>
            <a:rPr lang="en-US" sz="2400" kern="1200" dirty="0">
              <a:solidFill>
                <a:schemeClr val="tx1"/>
              </a:solidFill>
            </a:rPr>
            <a:t> </a:t>
          </a:r>
          <a:r>
            <a:rPr lang="en-US" sz="2400" kern="1200" dirty="0" err="1">
              <a:solidFill>
                <a:schemeClr val="tx1"/>
              </a:solidFill>
            </a:rPr>
            <a:t>Renacimiento</a:t>
          </a:r>
          <a:r>
            <a:rPr lang="en-US" sz="2400" kern="1200" dirty="0">
              <a:solidFill>
                <a:schemeClr val="tx1"/>
              </a:solidFill>
            </a:rPr>
            <a:t> y </a:t>
          </a:r>
          <a:r>
            <a:rPr lang="en-US" sz="2400" kern="1200" dirty="0" err="1">
              <a:solidFill>
                <a:schemeClr val="tx1"/>
              </a:solidFill>
            </a:rPr>
            <a:t>después</a:t>
          </a:r>
          <a:r>
            <a:rPr lang="en-US" sz="2400" kern="1200" dirty="0">
              <a:solidFill>
                <a:schemeClr val="tx1"/>
              </a:solidFill>
            </a:rPr>
            <a:t> al </a:t>
          </a:r>
          <a:r>
            <a:rPr lang="en-US" sz="2400" kern="1200" dirty="0" err="1">
              <a:solidFill>
                <a:schemeClr val="tx1"/>
              </a:solidFill>
            </a:rPr>
            <a:t>Barroco</a:t>
          </a:r>
          <a:endParaRPr lang="en-US" sz="2400" kern="1200" dirty="0">
            <a:solidFill>
              <a:schemeClr val="tx1"/>
            </a:solidFill>
          </a:endParaRPr>
        </a:p>
      </dsp:txBody>
      <dsp:txXfrm>
        <a:off x="46541" y="4169584"/>
        <a:ext cx="7635185" cy="860321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6EA08A-C032-3541-84F3-4C54FCE92D98}">
      <dsp:nvSpPr>
        <dsp:cNvPr id="0" name=""/>
        <dsp:cNvSpPr/>
      </dsp:nvSpPr>
      <dsp:spPr>
        <a:xfrm>
          <a:off x="0" y="15201"/>
          <a:ext cx="7728267" cy="87516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200" kern="1200" dirty="0">
              <a:solidFill>
                <a:schemeClr val="tx1"/>
              </a:solidFill>
            </a:rPr>
            <a:t>La Corona de Castilla se expande por el mundo: primero a Canarias y N de África; después a América; también Filipinas</a:t>
          </a:r>
          <a:endParaRPr lang="en-US" sz="2200" kern="1200" dirty="0">
            <a:solidFill>
              <a:schemeClr val="tx1"/>
            </a:solidFill>
          </a:endParaRPr>
        </a:p>
      </dsp:txBody>
      <dsp:txXfrm>
        <a:off x="42722" y="57923"/>
        <a:ext cx="7642823" cy="789716"/>
      </dsp:txXfrm>
    </dsp:sp>
    <dsp:sp modelId="{DC81B01F-0787-1C44-8AFF-C24228B00C73}">
      <dsp:nvSpPr>
        <dsp:cNvPr id="0" name=""/>
        <dsp:cNvSpPr/>
      </dsp:nvSpPr>
      <dsp:spPr>
        <a:xfrm>
          <a:off x="0" y="953722"/>
          <a:ext cx="7728267" cy="875160"/>
        </a:xfrm>
        <a:prstGeom prst="roundRect">
          <a:avLst/>
        </a:prstGeom>
        <a:solidFill>
          <a:schemeClr val="accent2">
            <a:hueOff val="651485"/>
            <a:satOff val="-10511"/>
            <a:lumOff val="-183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200" kern="1200" dirty="0">
              <a:solidFill>
                <a:schemeClr val="tx1"/>
              </a:solidFill>
            </a:rPr>
            <a:t>La configuración de los Estados modernos</a:t>
          </a:r>
          <a:endParaRPr lang="en-US" sz="2200" kern="1200" dirty="0">
            <a:solidFill>
              <a:schemeClr val="tx1"/>
            </a:solidFill>
          </a:endParaRPr>
        </a:p>
      </dsp:txBody>
      <dsp:txXfrm>
        <a:off x="42722" y="996444"/>
        <a:ext cx="7642823" cy="789716"/>
      </dsp:txXfrm>
    </dsp:sp>
    <dsp:sp modelId="{AAAA4E31-1ED4-6F4F-ACE0-DF8870A35447}">
      <dsp:nvSpPr>
        <dsp:cNvPr id="0" name=""/>
        <dsp:cNvSpPr/>
      </dsp:nvSpPr>
      <dsp:spPr>
        <a:xfrm>
          <a:off x="0" y="1892242"/>
          <a:ext cx="7728267" cy="875160"/>
        </a:xfrm>
        <a:prstGeom prst="roundRect">
          <a:avLst/>
        </a:prstGeom>
        <a:solidFill>
          <a:schemeClr val="accent2">
            <a:hueOff val="1302969"/>
            <a:satOff val="-21023"/>
            <a:lumOff val="-366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200" kern="1200" dirty="0">
              <a:solidFill>
                <a:schemeClr val="tx1"/>
              </a:solidFill>
            </a:rPr>
            <a:t>Renacimiento (siglos XV-XVI) y barroco (XVI-XVII): la literatura en español se expande y consolida</a:t>
          </a:r>
          <a:endParaRPr lang="en-US" sz="2200" kern="1200" dirty="0">
            <a:solidFill>
              <a:schemeClr val="tx1"/>
            </a:solidFill>
          </a:endParaRPr>
        </a:p>
      </dsp:txBody>
      <dsp:txXfrm>
        <a:off x="42722" y="1934964"/>
        <a:ext cx="7642823" cy="789716"/>
      </dsp:txXfrm>
    </dsp:sp>
    <dsp:sp modelId="{EAF61629-06F7-004E-8027-6AE1A2CAB640}">
      <dsp:nvSpPr>
        <dsp:cNvPr id="0" name=""/>
        <dsp:cNvSpPr/>
      </dsp:nvSpPr>
      <dsp:spPr>
        <a:xfrm>
          <a:off x="0" y="2830762"/>
          <a:ext cx="7728267" cy="875160"/>
        </a:xfrm>
        <a:prstGeom prst="roundRect">
          <a:avLst/>
        </a:prstGeom>
        <a:solidFill>
          <a:schemeClr val="accent2">
            <a:hueOff val="1954454"/>
            <a:satOff val="-31534"/>
            <a:lumOff val="-549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200" kern="1200" dirty="0">
              <a:solidFill>
                <a:schemeClr val="tx1"/>
              </a:solidFill>
            </a:rPr>
            <a:t>Siglo XVIII: Siglo de las luces; la influencia francesa y la ideología </a:t>
          </a:r>
          <a:r>
            <a:rPr lang="es-ES_tradnl" sz="2200" kern="1200" dirty="0" err="1">
              <a:solidFill>
                <a:schemeClr val="tx1"/>
              </a:solidFill>
            </a:rPr>
            <a:t>monolingüista</a:t>
          </a:r>
          <a:endParaRPr lang="en-US" sz="2200" kern="1200" dirty="0">
            <a:solidFill>
              <a:schemeClr val="tx1"/>
            </a:solidFill>
          </a:endParaRPr>
        </a:p>
      </dsp:txBody>
      <dsp:txXfrm>
        <a:off x="42722" y="2873484"/>
        <a:ext cx="7642823" cy="789716"/>
      </dsp:txXfrm>
    </dsp:sp>
    <dsp:sp modelId="{906F63AC-A0C3-7C4A-BCE7-847A7CFC3871}">
      <dsp:nvSpPr>
        <dsp:cNvPr id="0" name=""/>
        <dsp:cNvSpPr/>
      </dsp:nvSpPr>
      <dsp:spPr>
        <a:xfrm>
          <a:off x="0" y="3705922"/>
          <a:ext cx="7728267" cy="1366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5372" tIns="25400" rIns="142240" bIns="254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_tradnl" sz="2000" kern="1200"/>
            <a:t>1713-14: creación de la Real Academia Española</a:t>
          </a:r>
          <a:endParaRPr lang="en-US" sz="2000" kern="120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000" kern="1200" dirty="0"/>
            <a:t>Los </a:t>
          </a:r>
          <a:r>
            <a:rPr lang="en-US" sz="2000" i="1" kern="1200" dirty="0" err="1"/>
            <a:t>Decretos</a:t>
          </a:r>
          <a:r>
            <a:rPr lang="en-US" sz="2000" i="1" kern="1200" dirty="0"/>
            <a:t> de Nueva Planta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000" kern="1200"/>
            <a:t>La ideología </a:t>
          </a:r>
          <a:r>
            <a:rPr lang="en-US" sz="2000" i="1" kern="1200"/>
            <a:t>monolingüista</a:t>
          </a:r>
          <a:r>
            <a:rPr lang="en-US" sz="2000" i="0" kern="1200"/>
            <a:t> se exporta a América</a:t>
          </a:r>
          <a:endParaRPr lang="en-US" sz="2000" kern="120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_tradnl" sz="2000" kern="1200"/>
            <a:t>El francés influye en el español</a:t>
          </a:r>
          <a:endParaRPr lang="en-US" sz="2000" kern="1200"/>
        </a:p>
      </dsp:txBody>
      <dsp:txXfrm>
        <a:off x="0" y="3705922"/>
        <a:ext cx="7728267" cy="1366200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22B657-ACD2-4A4F-AA8A-40E25F1A2F4C}">
      <dsp:nvSpPr>
        <dsp:cNvPr id="0" name=""/>
        <dsp:cNvSpPr/>
      </dsp:nvSpPr>
      <dsp:spPr>
        <a:xfrm>
          <a:off x="0" y="4420"/>
          <a:ext cx="7315200" cy="747219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000" b="1" kern="1200" dirty="0">
              <a:solidFill>
                <a:schemeClr val="tx1"/>
              </a:solidFill>
            </a:rPr>
            <a:t>Siglo XIX: Independencia de las repúblicas latinoamericanas</a:t>
          </a:r>
          <a:endParaRPr lang="en-US" sz="2000" b="1" kern="1200" dirty="0">
            <a:solidFill>
              <a:schemeClr val="tx1"/>
            </a:solidFill>
          </a:endParaRPr>
        </a:p>
      </dsp:txBody>
      <dsp:txXfrm>
        <a:off x="36476" y="40896"/>
        <a:ext cx="7242248" cy="674267"/>
      </dsp:txXfrm>
    </dsp:sp>
    <dsp:sp modelId="{9855097F-91C2-454F-AC8B-9875F9D01B45}">
      <dsp:nvSpPr>
        <dsp:cNvPr id="0" name=""/>
        <dsp:cNvSpPr/>
      </dsp:nvSpPr>
      <dsp:spPr>
        <a:xfrm>
          <a:off x="0" y="765183"/>
          <a:ext cx="7315200" cy="747219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000" b="1" kern="1200" dirty="0">
              <a:solidFill>
                <a:schemeClr val="tx1"/>
              </a:solidFill>
            </a:rPr>
            <a:t>A partir de 1870: se crean las Academias correspondientes de la lengua española</a:t>
          </a:r>
          <a:endParaRPr lang="en-US" sz="2000" b="1" kern="1200" dirty="0">
            <a:solidFill>
              <a:schemeClr val="tx1"/>
            </a:solidFill>
          </a:endParaRPr>
        </a:p>
      </dsp:txBody>
      <dsp:txXfrm>
        <a:off x="36476" y="801659"/>
        <a:ext cx="7242248" cy="674267"/>
      </dsp:txXfrm>
    </dsp:sp>
    <dsp:sp modelId="{62D5BA3B-3579-1448-90B4-116CABE8FC5E}">
      <dsp:nvSpPr>
        <dsp:cNvPr id="0" name=""/>
        <dsp:cNvSpPr/>
      </dsp:nvSpPr>
      <dsp:spPr>
        <a:xfrm>
          <a:off x="0" y="1512403"/>
          <a:ext cx="7315200" cy="5743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2258" tIns="22860" rIns="128016" bIns="2286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_tradnl" sz="1800" b="1" kern="1200" dirty="0">
              <a:solidFill>
                <a:schemeClr val="tx1"/>
              </a:solidFill>
            </a:rPr>
            <a:t>1973: se crea la Academia norteamericana de la lengua española</a:t>
          </a:r>
          <a:endParaRPr lang="en-US" sz="1800" b="1" kern="1200" dirty="0">
            <a:solidFill>
              <a:schemeClr val="tx1"/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800" b="1" kern="1200">
              <a:solidFill>
                <a:schemeClr val="tx1"/>
              </a:solidFill>
            </a:rPr>
            <a:t>2013: se crea la Academia ecuatoguineana de la lengua española</a:t>
          </a:r>
        </a:p>
      </dsp:txBody>
      <dsp:txXfrm>
        <a:off x="0" y="1512403"/>
        <a:ext cx="7315200" cy="574308"/>
      </dsp:txXfrm>
    </dsp:sp>
    <dsp:sp modelId="{2C2E22C5-AA1A-7346-AB9A-03C552738D00}">
      <dsp:nvSpPr>
        <dsp:cNvPr id="0" name=""/>
        <dsp:cNvSpPr/>
      </dsp:nvSpPr>
      <dsp:spPr>
        <a:xfrm>
          <a:off x="0" y="2086711"/>
          <a:ext cx="7315200" cy="747219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000" b="1" kern="1200" dirty="0">
              <a:solidFill>
                <a:schemeClr val="tx1"/>
              </a:solidFill>
            </a:rPr>
            <a:t>Siglo XIX: contribución de autores latinoamericanos. Debates sobre la unidad del español</a:t>
          </a:r>
          <a:endParaRPr lang="en-US" sz="2000" b="1" kern="1200" dirty="0">
            <a:solidFill>
              <a:schemeClr val="tx1"/>
            </a:solidFill>
          </a:endParaRPr>
        </a:p>
      </dsp:txBody>
      <dsp:txXfrm>
        <a:off x="36476" y="2123187"/>
        <a:ext cx="7242248" cy="674267"/>
      </dsp:txXfrm>
    </dsp:sp>
    <dsp:sp modelId="{998181A6-37C1-B341-9E4F-ED453A81F702}">
      <dsp:nvSpPr>
        <dsp:cNvPr id="0" name=""/>
        <dsp:cNvSpPr/>
      </dsp:nvSpPr>
      <dsp:spPr>
        <a:xfrm>
          <a:off x="0" y="2847474"/>
          <a:ext cx="7315200" cy="747219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000" b="1" kern="1200" dirty="0">
              <a:solidFill>
                <a:schemeClr val="tx1"/>
              </a:solidFill>
            </a:rPr>
            <a:t>Se reconoce la diferenciación lingüística España-Latinoamérica</a:t>
          </a:r>
          <a:endParaRPr lang="en-US" sz="2000" b="1" kern="1200" dirty="0">
            <a:solidFill>
              <a:schemeClr val="tx1"/>
            </a:solidFill>
          </a:endParaRPr>
        </a:p>
      </dsp:txBody>
      <dsp:txXfrm>
        <a:off x="36476" y="2883950"/>
        <a:ext cx="7242248" cy="674267"/>
      </dsp:txXfrm>
    </dsp:sp>
    <dsp:sp modelId="{68D9415B-7F68-864D-B9E1-54271CE829BC}">
      <dsp:nvSpPr>
        <dsp:cNvPr id="0" name=""/>
        <dsp:cNvSpPr/>
      </dsp:nvSpPr>
      <dsp:spPr>
        <a:xfrm>
          <a:off x="0" y="3608236"/>
          <a:ext cx="7315200" cy="747219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000" b="1" kern="1200" dirty="0">
              <a:solidFill>
                <a:schemeClr val="tx1"/>
              </a:solidFill>
            </a:rPr>
            <a:t>Finales del XIX: desarrollo de la investigación filológica</a:t>
          </a:r>
          <a:endParaRPr lang="en-US" sz="2000" b="1" kern="1200" dirty="0">
            <a:solidFill>
              <a:schemeClr val="tx1"/>
            </a:solidFill>
          </a:endParaRPr>
        </a:p>
      </dsp:txBody>
      <dsp:txXfrm>
        <a:off x="36476" y="3644712"/>
        <a:ext cx="7242248" cy="674267"/>
      </dsp:txXfrm>
    </dsp:sp>
    <dsp:sp modelId="{843109C4-5964-2F4F-AF11-3E397A6A24A6}">
      <dsp:nvSpPr>
        <dsp:cNvPr id="0" name=""/>
        <dsp:cNvSpPr/>
      </dsp:nvSpPr>
      <dsp:spPr>
        <a:xfrm>
          <a:off x="0" y="4368999"/>
          <a:ext cx="7315200" cy="747219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000" b="1" kern="1200">
              <a:solidFill>
                <a:schemeClr val="tx1"/>
              </a:solidFill>
            </a:rPr>
            <a:t>Siglo XX: se incrementa la influencia del inglés</a:t>
          </a:r>
          <a:endParaRPr lang="en-US" sz="2000" b="1" kern="1200">
            <a:solidFill>
              <a:schemeClr val="tx1"/>
            </a:solidFill>
          </a:endParaRPr>
        </a:p>
      </dsp:txBody>
      <dsp:txXfrm>
        <a:off x="36476" y="4405475"/>
        <a:ext cx="7242248" cy="67426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62AD5A-FA29-F349-BE39-F4BE80C6720B}" type="datetimeFigureOut">
              <a:rPr lang="en-US" smtClean="0"/>
              <a:t>1/17/2025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24D45F-3D0D-C64F-9592-529DC2A806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7971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>
            <a:extLst>
              <a:ext uri="{FF2B5EF4-FFF2-40B4-BE49-F238E27FC236}">
                <a16:creationId xmlns:a16="http://schemas.microsoft.com/office/drawing/2014/main" id="{D8EA66C8-4F9D-8D4D-9378-AE260AB611F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6B83949A-8022-1C4E-A1AE-441409CF20E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Calibri" panose="020F050202020403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751192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24D45F-3D0D-C64F-9592-529DC2A80696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7946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24D45F-3D0D-C64F-9592-529DC2A80696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26182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>
            <a:extLst>
              <a:ext uri="{FF2B5EF4-FFF2-40B4-BE49-F238E27FC236}">
                <a16:creationId xmlns:a16="http://schemas.microsoft.com/office/drawing/2014/main" id="{B97D2EDF-F99C-B247-8243-AC5596B47D4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>
            <a:extLst>
              <a:ext uri="{FF2B5EF4-FFF2-40B4-BE49-F238E27FC236}">
                <a16:creationId xmlns:a16="http://schemas.microsoft.com/office/drawing/2014/main" id="{979D2CF5-591C-A74F-8DE9-F5F303DB6C5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Calibri" panose="020F050202020403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380806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:a16="http://schemas.microsoft.com/office/drawing/2014/main" id="{C29133BD-938B-114B-8EC1-2427DC1E278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0E416886-ADCD-B74C-AC62-43D1C3F0618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dirty="0">
              <a:latin typeface="Calibri" panose="020F050202020403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117474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>
            <a:extLst>
              <a:ext uri="{FF2B5EF4-FFF2-40B4-BE49-F238E27FC236}">
                <a16:creationId xmlns:a16="http://schemas.microsoft.com/office/drawing/2014/main" id="{698B00CA-04BD-1A40-AF9D-C1BB278B015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>
            <a:extLst>
              <a:ext uri="{FF2B5EF4-FFF2-40B4-BE49-F238E27FC236}">
                <a16:creationId xmlns:a16="http://schemas.microsoft.com/office/drawing/2014/main" id="{F8A12F39-EA9E-8149-81DC-244A5200343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Calibri" panose="020F050202020403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005573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extLst>
              <a:ext uri="{FF2B5EF4-FFF2-40B4-BE49-F238E27FC236}">
                <a16:creationId xmlns:a16="http://schemas.microsoft.com/office/drawing/2014/main" id="{6045A0A6-5FE7-AB4C-9407-2FD9AB51D32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E9D30034-F395-784A-B613-2180B9E1DC0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Calibri" panose="020F050202020403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33940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>
            <a:extLst>
              <a:ext uri="{FF2B5EF4-FFF2-40B4-BE49-F238E27FC236}">
                <a16:creationId xmlns:a16="http://schemas.microsoft.com/office/drawing/2014/main" id="{F1C3A878-0556-344D-9F35-344C811892E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>
            <a:extLst>
              <a:ext uri="{FF2B5EF4-FFF2-40B4-BE49-F238E27FC236}">
                <a16:creationId xmlns:a16="http://schemas.microsoft.com/office/drawing/2014/main" id="{6DA86EAC-1685-4649-A2BA-6C5257260DF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Calibri" panose="020F050202020403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055899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>
            <a:extLst>
              <a:ext uri="{FF2B5EF4-FFF2-40B4-BE49-F238E27FC236}">
                <a16:creationId xmlns:a16="http://schemas.microsoft.com/office/drawing/2014/main" id="{257A4B3E-7A10-0649-85A9-4C4807AC624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>
            <a:extLst>
              <a:ext uri="{FF2B5EF4-FFF2-40B4-BE49-F238E27FC236}">
                <a16:creationId xmlns:a16="http://schemas.microsoft.com/office/drawing/2014/main" id="{15680768-0D10-9447-9416-93AE463D667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Calibri" panose="020F050202020403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870867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>
            <a:extLst>
              <a:ext uri="{FF2B5EF4-FFF2-40B4-BE49-F238E27FC236}">
                <a16:creationId xmlns:a16="http://schemas.microsoft.com/office/drawing/2014/main" id="{84D88BB2-A85B-B948-BE73-6B2C8A5915E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>
            <a:extLst>
              <a:ext uri="{FF2B5EF4-FFF2-40B4-BE49-F238E27FC236}">
                <a16:creationId xmlns:a16="http://schemas.microsoft.com/office/drawing/2014/main" id="{D4DB4440-58E4-1C43-9008-244254C6D51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Calibri" panose="020F050202020403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326756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>
            <a:extLst>
              <a:ext uri="{FF2B5EF4-FFF2-40B4-BE49-F238E27FC236}">
                <a16:creationId xmlns:a16="http://schemas.microsoft.com/office/drawing/2014/main" id="{722E967F-D0CA-7647-B197-294702F8D53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>
            <a:extLst>
              <a:ext uri="{FF2B5EF4-FFF2-40B4-BE49-F238E27FC236}">
                <a16:creationId xmlns:a16="http://schemas.microsoft.com/office/drawing/2014/main" id="{B5736308-58EA-584D-A132-5564FA8BC3A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Calibri" panose="020F050202020403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549998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24D45F-3D0D-C64F-9592-529DC2A80696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52409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1/17/2025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1/17/2025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1/17/2025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1/17/2025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1/17/2025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1/17/2025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1/17/2025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1/17/2025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1/17/2025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1/17/2025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1/17/2025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dirty="0"/>
              <a:pPr/>
              <a:t>1/17/2025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-nc/4.0/deed.en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5.xml"/><Relationship Id="rId7" Type="http://schemas.microsoft.com/office/2007/relationships/diagramDrawing" Target="../diagrams/drawing15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5.xml"/><Relationship Id="rId5" Type="http://schemas.openxmlformats.org/officeDocument/2006/relationships/diagramQuickStyle" Target="../diagrams/quickStyle15.xml"/><Relationship Id="rId4" Type="http://schemas.openxmlformats.org/officeDocument/2006/relationships/diagramLayout" Target="../diagrams/layout1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6.xml"/><Relationship Id="rId7" Type="http://schemas.microsoft.com/office/2007/relationships/diagramDrawing" Target="../diagrams/drawing16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6.xml"/><Relationship Id="rId5" Type="http://schemas.openxmlformats.org/officeDocument/2006/relationships/diagramQuickStyle" Target="../diagrams/quickStyle16.xml"/><Relationship Id="rId4" Type="http://schemas.openxmlformats.org/officeDocument/2006/relationships/diagramLayout" Target="../diagrams/layout1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2F9B753-C019-BA97-39AD-70AF08251776}"/>
              </a:ext>
            </a:extLst>
          </p:cNvPr>
          <p:cNvSpPr txBox="1"/>
          <p:nvPr/>
        </p:nvSpPr>
        <p:spPr>
          <a:xfrm>
            <a:off x="685800" y="1240647"/>
            <a:ext cx="7452360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altLang="en-US" sz="4400" dirty="0">
                <a:solidFill>
                  <a:schemeClr val="tx1"/>
                </a:solidFill>
                <a:latin typeface="+mj-lt"/>
                <a:ea typeface="ＭＳ Ｐゴシック" panose="020B0600070205080204" pitchFamily="34" charset="-128"/>
              </a:rPr>
              <a:t>Capítulo 2</a:t>
            </a:r>
            <a:br>
              <a:rPr lang="es-ES_tradnl" altLang="en-US" sz="4400" dirty="0">
                <a:solidFill>
                  <a:schemeClr val="tx1"/>
                </a:solidFill>
                <a:latin typeface="+mj-lt"/>
                <a:ea typeface="ＭＳ Ｐゴシック" panose="020B0600070205080204" pitchFamily="34" charset="-128"/>
              </a:rPr>
            </a:br>
            <a:r>
              <a:rPr lang="es-ES_tradnl" altLang="en-US" sz="4400" dirty="0">
                <a:solidFill>
                  <a:schemeClr val="tx1"/>
                </a:solidFill>
                <a:latin typeface="+mj-lt"/>
                <a:ea typeface="ＭＳ Ｐゴシック" panose="020B0600070205080204" pitchFamily="34" charset="-128"/>
              </a:rPr>
              <a:t>Historia y situación social del español en el mundo</a:t>
            </a:r>
            <a:br>
              <a:rPr lang="es-ES_tradnl" altLang="en-US" sz="4400" dirty="0">
                <a:solidFill>
                  <a:schemeClr val="tx1"/>
                </a:solidFill>
                <a:latin typeface="+mj-lt"/>
                <a:ea typeface="ＭＳ Ｐゴシック" panose="020B0600070205080204" pitchFamily="34" charset="-128"/>
              </a:rPr>
            </a:br>
            <a:br>
              <a:rPr lang="es-ES_tradnl" altLang="en-US" sz="4400" dirty="0">
                <a:solidFill>
                  <a:schemeClr val="tx1"/>
                </a:solidFill>
                <a:latin typeface="+mj-lt"/>
                <a:ea typeface="ＭＳ Ｐゴシック" panose="020B0600070205080204" pitchFamily="34" charset="-128"/>
              </a:rPr>
            </a:br>
            <a:r>
              <a:rPr lang="es-ES_tradnl" altLang="en-US" sz="2800" i="1" dirty="0">
                <a:solidFill>
                  <a:schemeClr val="tx1"/>
                </a:solidFill>
                <a:latin typeface="+mj-lt"/>
                <a:ea typeface="ＭＳ Ｐゴシック" panose="020B0600070205080204" pitchFamily="34" charset="-128"/>
              </a:rPr>
              <a:t>Principios de lingüística hispánica</a:t>
            </a:r>
            <a:br>
              <a:rPr lang="es-ES_tradnl" altLang="en-US" sz="2800" i="1" dirty="0">
                <a:solidFill>
                  <a:schemeClr val="tx1"/>
                </a:solidFill>
                <a:latin typeface="+mj-lt"/>
                <a:ea typeface="ＭＳ Ｐゴシック" panose="020B0600070205080204" pitchFamily="34" charset="-128"/>
              </a:rPr>
            </a:br>
            <a:r>
              <a:rPr lang="es-ES_tradnl" altLang="en-US" sz="2800" dirty="0">
                <a:solidFill>
                  <a:schemeClr val="tx1"/>
                </a:solidFill>
                <a:latin typeface="+mj-lt"/>
                <a:ea typeface="ＭＳ Ｐゴシック" panose="020B0600070205080204" pitchFamily="34" charset="-128"/>
              </a:rPr>
              <a:t>Gabriel Rei-Doval &amp; Javier Rivas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F7636B6-BDE7-4312-97E4-2CA8E1DFDCD9}"/>
              </a:ext>
            </a:extLst>
          </p:cNvPr>
          <p:cNvSpPr txBox="1"/>
          <p:nvPr/>
        </p:nvSpPr>
        <p:spPr>
          <a:xfrm>
            <a:off x="1080915" y="5061525"/>
            <a:ext cx="525179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Arial" panose="020B0604020202020204" pitchFamily="34" charset="0"/>
                <a:cs typeface="Arial" panose="020B0604020202020204" pitchFamily="34" charset="0"/>
              </a:rPr>
              <a:t>This material is intended for educational use only and is made available under a Creative </a:t>
            </a:r>
            <a:r>
              <a:rPr lang="en-US" sz="1100" u="sng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Commons Attribution-</a:t>
            </a:r>
            <a:r>
              <a:rPr lang="en-US" sz="1100" u="sng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NonCommercial</a:t>
            </a:r>
            <a:r>
              <a:rPr lang="en-US" sz="1100" u="sng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- </a:t>
            </a:r>
            <a:r>
              <a:rPr lang="en-US" sz="1100" u="sng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NoDerivatives</a:t>
            </a:r>
            <a:r>
              <a:rPr lang="en-US" sz="1100" u="sng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4.0 International License</a:t>
            </a:r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Arial" panose="020B0604020202020204" pitchFamily="34" charset="0"/>
                <a:cs typeface="Arial" panose="020B0604020202020204" pitchFamily="34" charset="0"/>
              </a:rPr>
              <a:t>. For all other types of re- use, please contact Georgetown University Press at </a:t>
            </a:r>
            <a:r>
              <a:rPr lang="en-US" sz="110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Arial" panose="020B0604020202020204" pitchFamily="34" charset="0"/>
                <a:cs typeface="Arial" panose="020B0604020202020204" pitchFamily="34" charset="0"/>
              </a:rPr>
              <a:t>gupress</a:t>
            </a:r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Arial" panose="020B0604020202020204" pitchFamily="34" charset="0"/>
                <a:cs typeface="Arial" panose="020B0604020202020204" pitchFamily="34" charset="0"/>
              </a:rPr>
              <a:t>@ georgetown.edu. Copyright © 2025 Georgetown University Press.</a:t>
            </a:r>
            <a:endParaRPr lang="en-US" sz="1100" dirty="0">
              <a:solidFill>
                <a:schemeClr val="tx1">
                  <a:lumMod val="85000"/>
                  <a:lumOff val="15000"/>
                </a:schemeClr>
              </a:solidFill>
              <a:effectLst/>
              <a:latin typeface="+mj-lt"/>
              <a:ea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9E1DA87-2C8C-49FF-BB9D-DB8E7B6F2841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730" y="5277652"/>
            <a:ext cx="337185" cy="33718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483839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7F5EDB-E9DF-C54F-AA91-542AB3D403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err="1">
                <a:solidFill>
                  <a:schemeClr val="tx1"/>
                </a:solidFill>
              </a:rPr>
              <a:t>Ejercicio</a:t>
            </a:r>
            <a:r>
              <a:rPr lang="en-US" b="1" dirty="0">
                <a:solidFill>
                  <a:schemeClr val="tx1"/>
                </a:solidFill>
              </a:rPr>
              <a:t> 2.3.</a:t>
            </a:r>
            <a:br>
              <a:rPr lang="en-US" b="1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Completa las siguientes afirmaciones con la palabra apropiada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4F2ACA-B412-474B-A21C-E50F9446D9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2649" y="1031966"/>
            <a:ext cx="8069420" cy="5064033"/>
          </a:xfrm>
        </p:spPr>
        <p:txBody>
          <a:bodyPr>
            <a:noAutofit/>
          </a:bodyPr>
          <a:lstStyle/>
          <a:p>
            <a:pPr marL="457200" lvl="0" indent="-457200">
              <a:spcBef>
                <a:spcPts val="600"/>
              </a:spcBef>
              <a:buFont typeface="+mj-lt"/>
              <a:buAutoNum type="alphaLcPeriod"/>
            </a:pPr>
            <a:r>
              <a:rPr lang="es-ES" sz="1800" dirty="0">
                <a:solidFill>
                  <a:schemeClr val="tx1"/>
                </a:solidFill>
              </a:rPr>
              <a:t>El castellano comenzó a hablarse al norte del Reino de ___________</a:t>
            </a:r>
            <a:endParaRPr lang="en-US" sz="1800" dirty="0">
              <a:solidFill>
                <a:schemeClr val="tx1"/>
              </a:solidFill>
            </a:endParaRPr>
          </a:p>
          <a:p>
            <a:pPr marL="457200" lvl="0" indent="-457200">
              <a:spcBef>
                <a:spcPts val="600"/>
              </a:spcBef>
              <a:buFont typeface="+mj-lt"/>
              <a:buAutoNum type="alphaLcPeriod"/>
            </a:pPr>
            <a:r>
              <a:rPr lang="es-ES" sz="1800" dirty="0">
                <a:solidFill>
                  <a:schemeClr val="tx1"/>
                </a:solidFill>
              </a:rPr>
              <a:t>La lengua se expandió hacia el sur como resultado de la ____________</a:t>
            </a:r>
            <a:endParaRPr lang="en-US" sz="1800" dirty="0">
              <a:solidFill>
                <a:schemeClr val="tx1"/>
              </a:solidFill>
            </a:endParaRPr>
          </a:p>
          <a:p>
            <a:pPr marL="457200" lvl="0" indent="-457200">
              <a:spcBef>
                <a:spcPts val="600"/>
              </a:spcBef>
              <a:buFont typeface="+mj-lt"/>
              <a:buAutoNum type="alphaLcPeriod"/>
            </a:pPr>
            <a:r>
              <a:rPr lang="es-ES" sz="1800" dirty="0">
                <a:solidFill>
                  <a:schemeClr val="tx1"/>
                </a:solidFill>
              </a:rPr>
              <a:t>El castellano surgió como una lengua ________ y luego comenzó a escribirse</a:t>
            </a:r>
            <a:endParaRPr lang="en-US" sz="1800" dirty="0">
              <a:solidFill>
                <a:schemeClr val="tx1"/>
              </a:solidFill>
            </a:endParaRPr>
          </a:p>
          <a:p>
            <a:pPr marL="457200" lvl="0" indent="-457200">
              <a:spcBef>
                <a:spcPts val="600"/>
              </a:spcBef>
              <a:buFont typeface="+mj-lt"/>
              <a:buAutoNum type="alphaLcPeriod"/>
            </a:pPr>
            <a:r>
              <a:rPr lang="es-ES" sz="1800" dirty="0">
                <a:solidFill>
                  <a:schemeClr val="tx1"/>
                </a:solidFill>
              </a:rPr>
              <a:t>El __________ es la lengua hablada al este de la provincia de Burgos</a:t>
            </a:r>
          </a:p>
          <a:p>
            <a:pPr marL="457200" lvl="0" indent="-457200">
              <a:spcBef>
                <a:spcPts val="600"/>
              </a:spcBef>
              <a:buFont typeface="+mj-lt"/>
              <a:buAutoNum type="alphaLcPeriod"/>
            </a:pPr>
            <a:r>
              <a:rPr lang="es-ES" sz="1800" dirty="0">
                <a:solidFill>
                  <a:schemeClr val="tx1"/>
                </a:solidFill>
              </a:rPr>
              <a:t>Las __________ son anotaciones escritas en romance al margen de documentos en latín</a:t>
            </a:r>
            <a:endParaRPr lang="en-US" sz="1800" dirty="0">
              <a:solidFill>
                <a:schemeClr val="tx1"/>
              </a:solidFill>
            </a:endParaRPr>
          </a:p>
          <a:p>
            <a:pPr marL="457200" lvl="0" indent="-457200">
              <a:spcBef>
                <a:spcPts val="600"/>
              </a:spcBef>
              <a:buFont typeface="+mj-lt"/>
              <a:buAutoNum type="alphaLcPeriod"/>
            </a:pPr>
            <a:r>
              <a:rPr lang="es-ES" sz="1800" dirty="0">
                <a:solidFill>
                  <a:schemeClr val="tx1"/>
                </a:solidFill>
              </a:rPr>
              <a:t>En las glosas </a:t>
            </a:r>
            <a:r>
              <a:rPr lang="es-ES" sz="1800" dirty="0" err="1">
                <a:solidFill>
                  <a:schemeClr val="tx1"/>
                </a:solidFill>
              </a:rPr>
              <a:t>silenses</a:t>
            </a:r>
            <a:r>
              <a:rPr lang="es-ES" sz="1800" dirty="0">
                <a:solidFill>
                  <a:schemeClr val="tx1"/>
                </a:solidFill>
              </a:rPr>
              <a:t> y _____________ hay palabras de varios idiomas </a:t>
            </a:r>
            <a:r>
              <a:rPr lang="es-ES" sz="1800" dirty="0" err="1">
                <a:solidFill>
                  <a:schemeClr val="tx1"/>
                </a:solidFill>
              </a:rPr>
              <a:t>iberromances</a:t>
            </a:r>
            <a:endParaRPr lang="en-US" sz="1800" dirty="0">
              <a:solidFill>
                <a:schemeClr val="tx1"/>
              </a:solidFill>
            </a:endParaRPr>
          </a:p>
          <a:p>
            <a:pPr marL="457200" lvl="0" indent="-457200">
              <a:spcBef>
                <a:spcPts val="600"/>
              </a:spcBef>
              <a:buFont typeface="+mj-lt"/>
              <a:buAutoNum type="alphaLcPeriod"/>
            </a:pPr>
            <a:r>
              <a:rPr lang="es-ES" sz="1800" dirty="0">
                <a:solidFill>
                  <a:schemeClr val="tx1"/>
                </a:solidFill>
              </a:rPr>
              <a:t>Las primeras palabras en romance que conocemos fueron escritas en los siglos _______</a:t>
            </a:r>
            <a:endParaRPr lang="en-US" sz="1800" dirty="0">
              <a:solidFill>
                <a:schemeClr val="tx1"/>
              </a:solidFill>
            </a:endParaRPr>
          </a:p>
          <a:p>
            <a:pPr marL="457200" lvl="0" indent="-457200">
              <a:spcBef>
                <a:spcPts val="600"/>
              </a:spcBef>
              <a:buFont typeface="+mj-lt"/>
              <a:buAutoNum type="alphaLcPeriod"/>
            </a:pPr>
            <a:r>
              <a:rPr lang="es-ES" sz="1800" dirty="0">
                <a:solidFill>
                  <a:schemeClr val="tx1"/>
                </a:solidFill>
              </a:rPr>
              <a:t>El español elaborado en la corte de Alfonso X el Sabio se llama castellano _________</a:t>
            </a:r>
            <a:endParaRPr lang="en-US" sz="1800" dirty="0">
              <a:solidFill>
                <a:schemeClr val="tx1"/>
              </a:solidFill>
            </a:endParaRPr>
          </a:p>
          <a:p>
            <a:pPr marL="457200" lvl="0" indent="-457200">
              <a:spcBef>
                <a:spcPts val="600"/>
              </a:spcBef>
              <a:buFont typeface="+mj-lt"/>
              <a:buAutoNum type="alphaLcPeriod"/>
            </a:pPr>
            <a:r>
              <a:rPr lang="es-ES" sz="1800" dirty="0">
                <a:solidFill>
                  <a:schemeClr val="tx1"/>
                </a:solidFill>
              </a:rPr>
              <a:t>El castellano se consolida como lengua del gobierno en el siglo __________</a:t>
            </a:r>
            <a:endParaRPr lang="en-US" sz="1800" dirty="0">
              <a:solidFill>
                <a:schemeClr val="tx1"/>
              </a:solidFill>
            </a:endParaRPr>
          </a:p>
          <a:p>
            <a:pPr marL="457200" lvl="0" indent="-457200">
              <a:spcBef>
                <a:spcPts val="600"/>
              </a:spcBef>
              <a:buFont typeface="+mj-lt"/>
              <a:buAutoNum type="alphaLcPeriod"/>
            </a:pPr>
            <a:r>
              <a:rPr lang="es-ES" sz="1800" dirty="0">
                <a:solidFill>
                  <a:schemeClr val="tx1"/>
                </a:solidFill>
              </a:rPr>
              <a:t>En el siglo _________ el castellano se impuso al leonés</a:t>
            </a:r>
          </a:p>
          <a:p>
            <a:pPr marL="457200" indent="-457200">
              <a:spcBef>
                <a:spcPts val="600"/>
              </a:spcBef>
              <a:buFont typeface="+mj-lt"/>
              <a:buAutoNum type="alphaLcPeriod"/>
            </a:pPr>
            <a:r>
              <a:rPr lang="es-ES" sz="1800" dirty="0">
                <a:solidFill>
                  <a:schemeClr val="tx1"/>
                </a:solidFill>
                <a:ea typeface="Times New Roman" panose="02020603050405020304" pitchFamily="18" charset="0"/>
              </a:rPr>
              <a:t>Las lenguas</a:t>
            </a: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</a:rPr>
              <a:t>  </a:t>
            </a:r>
            <a:r>
              <a:rPr lang="es-E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</a:rPr>
              <a:t>__________ fueron la primera influencia del castellano tras su segregación del latín</a:t>
            </a:r>
            <a:r>
              <a:rPr lang="en-US" sz="1800" dirty="0">
                <a:solidFill>
                  <a:schemeClr val="tx1"/>
                </a:solidFill>
                <a:effectLst/>
              </a:rPr>
              <a:t> </a:t>
            </a:r>
            <a:endParaRPr lang="en-US" sz="1800" dirty="0">
              <a:solidFill>
                <a:schemeClr val="tx1"/>
              </a:solidFill>
            </a:endParaRPr>
          </a:p>
          <a:p>
            <a:pPr marL="457200" lvl="0" indent="-457200">
              <a:spcBef>
                <a:spcPts val="600"/>
              </a:spcBef>
              <a:buFont typeface="+mj-lt"/>
              <a:buAutoNum type="alphaLcPeriod"/>
            </a:pPr>
            <a:r>
              <a:rPr lang="es-ES" sz="1800" dirty="0">
                <a:solidFill>
                  <a:schemeClr val="tx1"/>
                </a:solidFill>
              </a:rPr>
              <a:t>En la Edad media el árabe influyó en el _________</a:t>
            </a:r>
            <a:endParaRPr lang="en-US" sz="1800" dirty="0">
              <a:solidFill>
                <a:schemeClr val="tx1"/>
              </a:solidFill>
            </a:endParaRPr>
          </a:p>
          <a:p>
            <a:endParaRPr lang="en-US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80806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>
            <a:extLst>
              <a:ext uri="{FF2B5EF4-FFF2-40B4-BE49-F238E27FC236}">
                <a16:creationId xmlns:a16="http://schemas.microsoft.com/office/drawing/2014/main" id="{A73B7AAC-2BDD-E340-805B-37A68EE655E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>
            <a:normAutofit/>
          </a:bodyPr>
          <a:lstStyle/>
          <a:p>
            <a:pPr eaLnBrk="1" hangingPunct="1"/>
            <a:r>
              <a:rPr lang="es-ES_tradnl" altLang="en-US" noProof="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1492 y </a:t>
            </a:r>
            <a:br>
              <a:rPr lang="es-ES_tradnl" altLang="en-US" noProof="0" dirty="0">
                <a:solidFill>
                  <a:schemeClr val="tx1"/>
                </a:solidFill>
                <a:ea typeface="ＭＳ Ｐゴシック" panose="020B0600070205080204" pitchFamily="34" charset="-128"/>
              </a:rPr>
            </a:br>
            <a:r>
              <a:rPr lang="es-ES_tradnl" altLang="en-US" noProof="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la Edad Moderna</a:t>
            </a:r>
          </a:p>
        </p:txBody>
      </p:sp>
      <p:graphicFrame>
        <p:nvGraphicFramePr>
          <p:cNvPr id="31749" name="Rectangle 3">
            <a:extLst>
              <a:ext uri="{FF2B5EF4-FFF2-40B4-BE49-F238E27FC236}">
                <a16:creationId xmlns:a16="http://schemas.microsoft.com/office/drawing/2014/main" id="{D008F5FD-2CA7-489D-AB35-BAE34C70A63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4370805"/>
              </p:ext>
            </p:extLst>
          </p:nvPr>
        </p:nvGraphicFramePr>
        <p:xfrm>
          <a:off x="3759896" y="885459"/>
          <a:ext cx="7728267" cy="50873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5047867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B605D6-2CB3-2C43-A9E9-CBBB65EC93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4119" y="1123837"/>
            <a:ext cx="3021500" cy="4601183"/>
          </a:xfrm>
        </p:spPr>
        <p:txBody>
          <a:bodyPr/>
          <a:lstStyle/>
          <a:p>
            <a:r>
              <a:rPr lang="en-US" b="1" dirty="0" err="1">
                <a:solidFill>
                  <a:schemeClr val="tx1"/>
                </a:solidFill>
              </a:rPr>
              <a:t>Ejercicio</a:t>
            </a:r>
            <a:r>
              <a:rPr lang="en-US" b="1" dirty="0">
                <a:solidFill>
                  <a:schemeClr val="tx1"/>
                </a:solidFill>
              </a:rPr>
              <a:t> 2.4.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s-ES" dirty="0">
                <a:solidFill>
                  <a:schemeClr val="tx1"/>
                </a:solidFill>
              </a:rPr>
              <a:t>Indica cuáles de los siguientes acontecimientos sucedieron en 1492</a:t>
            </a:r>
            <a:r>
              <a:rPr lang="en-US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3C1A20-91DA-9E4B-B1BC-0AE9280801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96235" y="781878"/>
            <a:ext cx="8471647" cy="5202870"/>
          </a:xfrm>
        </p:spPr>
        <p:txBody>
          <a:bodyPr>
            <a:noAutofit/>
          </a:bodyPr>
          <a:lstStyle/>
          <a:p>
            <a:pPr marL="457200" lvl="0" indent="-457200">
              <a:buFont typeface="+mj-lt"/>
              <a:buAutoNum type="alphaLcPeriod"/>
            </a:pPr>
            <a:r>
              <a:rPr lang="es-ES" sz="2200" dirty="0">
                <a:solidFill>
                  <a:schemeClr val="tx1"/>
                </a:solidFill>
              </a:rPr>
              <a:t>Se empezó a hablar español</a:t>
            </a:r>
            <a:endParaRPr lang="en-US" sz="2200" dirty="0">
              <a:solidFill>
                <a:schemeClr val="tx1"/>
              </a:solidFill>
            </a:endParaRPr>
          </a:p>
          <a:p>
            <a:pPr marL="457200" lvl="0" indent="-457200">
              <a:buFont typeface="+mj-lt"/>
              <a:buAutoNum type="alphaLcPeriod"/>
            </a:pPr>
            <a:r>
              <a:rPr lang="es-ES" sz="2200" dirty="0">
                <a:solidFill>
                  <a:schemeClr val="tx1"/>
                </a:solidFill>
              </a:rPr>
              <a:t>Termina la dominación árabe en la Península Ibérica</a:t>
            </a:r>
            <a:endParaRPr lang="en-US" sz="2200" dirty="0">
              <a:solidFill>
                <a:schemeClr val="tx1"/>
              </a:solidFill>
            </a:endParaRPr>
          </a:p>
          <a:p>
            <a:pPr marL="457200" lvl="0" indent="-457200">
              <a:buFont typeface="+mj-lt"/>
              <a:buAutoNum type="alphaLcPeriod"/>
            </a:pPr>
            <a:r>
              <a:rPr lang="es-ES" sz="2200" dirty="0">
                <a:solidFill>
                  <a:schemeClr val="tx1"/>
                </a:solidFill>
              </a:rPr>
              <a:t>Se constituyó España como país</a:t>
            </a:r>
            <a:endParaRPr lang="en-US" sz="2200" dirty="0">
              <a:solidFill>
                <a:schemeClr val="tx1"/>
              </a:solidFill>
            </a:endParaRPr>
          </a:p>
          <a:p>
            <a:pPr marL="457200" lvl="0" indent="-457200">
              <a:buFont typeface="+mj-lt"/>
              <a:buAutoNum type="alphaLcPeriod"/>
            </a:pPr>
            <a:r>
              <a:rPr lang="es-ES" sz="2200" dirty="0">
                <a:solidFill>
                  <a:schemeClr val="tx1"/>
                </a:solidFill>
              </a:rPr>
              <a:t>Las tropas de Castilla y Aragón entraron en la ciudad de Granada</a:t>
            </a:r>
            <a:endParaRPr lang="en-US" sz="2200" dirty="0">
              <a:solidFill>
                <a:schemeClr val="tx1"/>
              </a:solidFill>
            </a:endParaRPr>
          </a:p>
          <a:p>
            <a:pPr marL="457200" lvl="0" indent="-457200">
              <a:buFont typeface="+mj-lt"/>
              <a:buAutoNum type="alphaLcPeriod"/>
            </a:pPr>
            <a:r>
              <a:rPr lang="es-ES" sz="2200" dirty="0">
                <a:solidFill>
                  <a:schemeClr val="tx1"/>
                </a:solidFill>
              </a:rPr>
              <a:t>El mozárabe se convirtió en lengua oficial en Castilla</a:t>
            </a:r>
            <a:endParaRPr lang="en-US" sz="2200" dirty="0">
              <a:solidFill>
                <a:schemeClr val="tx1"/>
              </a:solidFill>
            </a:endParaRPr>
          </a:p>
          <a:p>
            <a:pPr marL="457200" lvl="0" indent="-457200">
              <a:buFont typeface="+mj-lt"/>
              <a:buAutoNum type="alphaLcPeriod"/>
            </a:pPr>
            <a:r>
              <a:rPr lang="es-ES" sz="2200" dirty="0">
                <a:solidFill>
                  <a:schemeClr val="tx1"/>
                </a:solidFill>
              </a:rPr>
              <a:t>Los musulmanes y los judíos fueron expulsados de Castilla y Aragón</a:t>
            </a:r>
            <a:endParaRPr lang="en-US" sz="2200" dirty="0">
              <a:solidFill>
                <a:schemeClr val="tx1"/>
              </a:solidFill>
            </a:endParaRPr>
          </a:p>
          <a:p>
            <a:pPr marL="457200" lvl="0" indent="-457200">
              <a:buFont typeface="+mj-lt"/>
              <a:buAutoNum type="alphaLcPeriod"/>
            </a:pPr>
            <a:r>
              <a:rPr lang="es-ES" sz="2200" dirty="0">
                <a:solidFill>
                  <a:schemeClr val="tx1"/>
                </a:solidFill>
              </a:rPr>
              <a:t>Comenzó a hablarse el judeo-español en España</a:t>
            </a:r>
            <a:endParaRPr lang="en-US" sz="2200" dirty="0">
              <a:solidFill>
                <a:schemeClr val="tx1"/>
              </a:solidFill>
            </a:endParaRPr>
          </a:p>
          <a:p>
            <a:pPr marL="457200" lvl="0" indent="-457200">
              <a:buFont typeface="+mj-lt"/>
              <a:buAutoNum type="alphaLcPeriod"/>
            </a:pPr>
            <a:r>
              <a:rPr lang="es-ES" sz="2200" dirty="0">
                <a:solidFill>
                  <a:schemeClr val="tx1"/>
                </a:solidFill>
              </a:rPr>
              <a:t>Cristóbal Colón llegó a América</a:t>
            </a:r>
            <a:endParaRPr lang="en-US" sz="2200" dirty="0">
              <a:solidFill>
                <a:schemeClr val="tx1"/>
              </a:solidFill>
            </a:endParaRPr>
          </a:p>
          <a:p>
            <a:pPr marL="457200" lvl="0" indent="-457200">
              <a:buFont typeface="+mj-lt"/>
              <a:buAutoNum type="alphaLcPeriod"/>
            </a:pPr>
            <a:r>
              <a:rPr lang="es-ES" sz="2200" dirty="0">
                <a:solidFill>
                  <a:schemeClr val="tx1"/>
                </a:solidFill>
              </a:rPr>
              <a:t>Se publicó la gramática castellana de Antonio de Nebrija</a:t>
            </a:r>
            <a:endParaRPr lang="en-US" sz="2200" dirty="0">
              <a:solidFill>
                <a:schemeClr val="tx1"/>
              </a:solidFill>
            </a:endParaRPr>
          </a:p>
          <a:p>
            <a:pPr marL="457200" lvl="0" indent="-457200">
              <a:buFont typeface="+mj-lt"/>
              <a:buAutoNum type="alphaLcPeriod"/>
            </a:pPr>
            <a:r>
              <a:rPr lang="es-ES" sz="2200" dirty="0">
                <a:solidFill>
                  <a:schemeClr val="tx1"/>
                </a:solidFill>
              </a:rPr>
              <a:t>Apareció la primera gramática del portugués</a:t>
            </a:r>
            <a:endParaRPr lang="en-US" sz="2200" dirty="0">
              <a:solidFill>
                <a:schemeClr val="tx1"/>
              </a:solidFill>
            </a:endParaRPr>
          </a:p>
          <a:p>
            <a:pPr marL="457200" indent="-457200">
              <a:buFont typeface="+mj-lt"/>
              <a:buAutoNum type="alphaLcPeriod"/>
            </a:pPr>
            <a:r>
              <a:rPr lang="es-ES" sz="2200" dirty="0">
                <a:solidFill>
                  <a:schemeClr val="tx1"/>
                </a:solidFill>
              </a:rPr>
              <a:t>La invención de la imprenta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562280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EEEF05-6D22-044E-A047-E9D950C550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La </a:t>
            </a:r>
            <a:r>
              <a:rPr lang="en-US" dirty="0" err="1">
                <a:solidFill>
                  <a:schemeClr val="tx1"/>
                </a:solidFill>
              </a:rPr>
              <a:t>edad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moderna</a:t>
            </a:r>
            <a:r>
              <a:rPr lang="en-US" dirty="0">
                <a:solidFill>
                  <a:schemeClr val="tx1"/>
                </a:solidFill>
              </a:rPr>
              <a:t>: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Siglos XV-XVIII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9B18A394-A807-4217-81FD-644A2E047F3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84406515"/>
              </p:ext>
            </p:extLst>
          </p:nvPr>
        </p:nvGraphicFramePr>
        <p:xfrm>
          <a:off x="3759896" y="885459"/>
          <a:ext cx="7728267" cy="50873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924314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4" name="Rectangle 73">
            <a:extLst>
              <a:ext uri="{FF2B5EF4-FFF2-40B4-BE49-F238E27FC236}">
                <a16:creationId xmlns:a16="http://schemas.microsoft.com/office/drawing/2014/main" id="{886D4068-D045-48B0-9A00-198F2FE4B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12664C4B-AAE2-4AA0-8918-134E8086F3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_tradnl"/>
          </a:p>
        </p:txBody>
      </p:sp>
      <p:sp>
        <p:nvSpPr>
          <p:cNvPr id="29698" name="Rectangle 2">
            <a:extLst>
              <a:ext uri="{FF2B5EF4-FFF2-40B4-BE49-F238E27FC236}">
                <a16:creationId xmlns:a16="http://schemas.microsoft.com/office/drawing/2014/main" id="{A6EC6FBA-F02F-A640-8CE5-71E2D643EC4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>
            <a:normAutofit/>
          </a:bodyPr>
          <a:lstStyle/>
          <a:p>
            <a:pPr eaLnBrk="1" hangingPunct="1"/>
            <a:r>
              <a:rPr lang="es-ES_tradnl" altLang="en-US" noProof="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El español en los  ss.  XIX-XX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616F9FD8-4CFE-4C77-8F29-5D801C57E2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_tradnl"/>
          </a:p>
        </p:txBody>
      </p:sp>
      <p:graphicFrame>
        <p:nvGraphicFramePr>
          <p:cNvPr id="29701" name="Rectangle 3">
            <a:extLst>
              <a:ext uri="{FF2B5EF4-FFF2-40B4-BE49-F238E27FC236}">
                <a16:creationId xmlns:a16="http://schemas.microsoft.com/office/drawing/2014/main" id="{7FBAD5D1-5ABA-439B-AAB2-FDF5D10A51D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25224053"/>
              </p:ext>
            </p:extLst>
          </p:nvPr>
        </p:nvGraphicFramePr>
        <p:xfrm>
          <a:off x="3869268" y="864108"/>
          <a:ext cx="7315200" cy="5120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4204822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DEE5E-CC9E-9641-8260-E6FEBFBADC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>
                <a:solidFill>
                  <a:schemeClr val="tx1"/>
                </a:solidFill>
              </a:rPr>
              <a:t>Ejercicio 2.5.</a:t>
            </a:r>
            <a:r>
              <a:rPr lang="es-ES" dirty="0">
                <a:solidFill>
                  <a:schemeClr val="tx1"/>
                </a:solidFill>
              </a:rPr>
              <a:t> Indica si las siguientes afirmaciones son verdaderas o falsas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A94521-C974-E14F-90D6-3924B8B340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32313" y="689113"/>
            <a:ext cx="8759687" cy="5433391"/>
          </a:xfrm>
        </p:spPr>
        <p:txBody>
          <a:bodyPr>
            <a:noAutofit/>
          </a:bodyPr>
          <a:lstStyle/>
          <a:p>
            <a:pPr marL="457200" lvl="0" indent="-457200">
              <a:spcBef>
                <a:spcPts val="600"/>
              </a:spcBef>
              <a:buFont typeface="+mj-lt"/>
              <a:buAutoNum type="alphaLcPeriod"/>
            </a:pPr>
            <a:r>
              <a:rPr lang="es-ES" dirty="0">
                <a:solidFill>
                  <a:schemeClr val="tx1"/>
                </a:solidFill>
              </a:rPr>
              <a:t>En la Edad Moderna se produce la expansión mundial del español</a:t>
            </a:r>
            <a:endParaRPr lang="en-US" dirty="0">
              <a:solidFill>
                <a:schemeClr val="tx1"/>
              </a:solidFill>
            </a:endParaRPr>
          </a:p>
          <a:p>
            <a:pPr marL="457200" lvl="0" indent="-457200">
              <a:spcBef>
                <a:spcPts val="600"/>
              </a:spcBef>
              <a:buFont typeface="+mj-lt"/>
              <a:buAutoNum type="alphaLcPeriod"/>
            </a:pPr>
            <a:r>
              <a:rPr lang="es-ES" spc="-10" dirty="0">
                <a:solidFill>
                  <a:schemeClr val="tx1"/>
                </a:solidFill>
              </a:rPr>
              <a:t>La conquista de Castilla y Aragón fuera de la Península comenzó en América</a:t>
            </a:r>
            <a:endParaRPr lang="en-US" spc="-10" dirty="0">
              <a:solidFill>
                <a:schemeClr val="tx1"/>
              </a:solidFill>
            </a:endParaRPr>
          </a:p>
          <a:p>
            <a:pPr marL="457200" lvl="0" indent="-457200">
              <a:spcBef>
                <a:spcPts val="600"/>
              </a:spcBef>
              <a:buFont typeface="+mj-lt"/>
              <a:buAutoNum type="alphaLcPeriod"/>
            </a:pPr>
            <a:r>
              <a:rPr lang="es-ES" dirty="0">
                <a:solidFill>
                  <a:schemeClr val="tx1"/>
                </a:solidFill>
              </a:rPr>
              <a:t>En África el español se impuso y es hoy oficial en Guinea Ecuatorial</a:t>
            </a:r>
            <a:endParaRPr lang="en-US" dirty="0">
              <a:solidFill>
                <a:schemeClr val="tx1"/>
              </a:solidFill>
            </a:endParaRPr>
          </a:p>
          <a:p>
            <a:pPr marL="457200" lvl="0" indent="-457200">
              <a:spcBef>
                <a:spcPts val="600"/>
              </a:spcBef>
              <a:buFont typeface="+mj-lt"/>
              <a:buAutoNum type="alphaLcPeriod"/>
            </a:pPr>
            <a:r>
              <a:rPr lang="es-ES" dirty="0">
                <a:solidFill>
                  <a:schemeClr val="tx1"/>
                </a:solidFill>
              </a:rPr>
              <a:t>En Filipinas se habló español entre el siglo XVI y el XIX</a:t>
            </a:r>
            <a:endParaRPr lang="en-US" dirty="0">
              <a:solidFill>
                <a:schemeClr val="tx1"/>
              </a:solidFill>
            </a:endParaRPr>
          </a:p>
          <a:p>
            <a:pPr marL="457200" lvl="0" indent="-457200">
              <a:spcBef>
                <a:spcPts val="600"/>
              </a:spcBef>
              <a:buFont typeface="+mj-lt"/>
              <a:buAutoNum type="alphaLcPeriod"/>
            </a:pPr>
            <a:r>
              <a:rPr lang="es-ES" dirty="0">
                <a:solidFill>
                  <a:schemeClr val="tx1"/>
                </a:solidFill>
              </a:rPr>
              <a:t>El chabacano es una lengua híbrida con influencia del español</a:t>
            </a:r>
            <a:endParaRPr lang="en-US" dirty="0">
              <a:solidFill>
                <a:schemeClr val="tx1"/>
              </a:solidFill>
            </a:endParaRPr>
          </a:p>
          <a:p>
            <a:pPr marL="457200" lvl="0" indent="-457200">
              <a:spcBef>
                <a:spcPts val="600"/>
              </a:spcBef>
              <a:buFont typeface="+mj-lt"/>
              <a:buAutoNum type="alphaLcPeriod"/>
            </a:pPr>
            <a:r>
              <a:rPr lang="es-ES" dirty="0">
                <a:solidFill>
                  <a:schemeClr val="tx1"/>
                </a:solidFill>
              </a:rPr>
              <a:t>El vínculo entre lengua y nación española se consolidó en el siglo XVIII</a:t>
            </a:r>
            <a:endParaRPr lang="en-US" dirty="0">
              <a:solidFill>
                <a:schemeClr val="tx1"/>
              </a:solidFill>
            </a:endParaRPr>
          </a:p>
          <a:p>
            <a:pPr marL="457200" lvl="0" indent="-457200">
              <a:spcBef>
                <a:spcPts val="600"/>
              </a:spcBef>
              <a:buFont typeface="+mj-lt"/>
              <a:buAutoNum type="alphaLcPeriod"/>
            </a:pPr>
            <a:r>
              <a:rPr lang="es-ES" dirty="0">
                <a:solidFill>
                  <a:schemeClr val="tx1"/>
                </a:solidFill>
              </a:rPr>
              <a:t>La Real Academia Española inspiró a la ilustración francesa</a:t>
            </a:r>
            <a:endParaRPr lang="en-US" dirty="0">
              <a:solidFill>
                <a:schemeClr val="tx1"/>
              </a:solidFill>
            </a:endParaRPr>
          </a:p>
          <a:p>
            <a:pPr marL="457200" lvl="0" indent="-457200">
              <a:spcBef>
                <a:spcPts val="600"/>
              </a:spcBef>
              <a:buFont typeface="+mj-lt"/>
              <a:buAutoNum type="alphaLcPeriod"/>
            </a:pPr>
            <a:r>
              <a:rPr lang="es-ES" dirty="0">
                <a:solidFill>
                  <a:schemeClr val="tx1"/>
                </a:solidFill>
              </a:rPr>
              <a:t>La RAE publicó la primera gramática del español</a:t>
            </a:r>
            <a:endParaRPr lang="en-US" dirty="0">
              <a:solidFill>
                <a:schemeClr val="tx1"/>
              </a:solidFill>
            </a:endParaRPr>
          </a:p>
          <a:p>
            <a:pPr marL="457200" lvl="0" indent="-457200">
              <a:spcBef>
                <a:spcPts val="600"/>
              </a:spcBef>
              <a:buFont typeface="+mj-lt"/>
              <a:buAutoNum type="alphaLcPeriod"/>
            </a:pPr>
            <a:r>
              <a:rPr lang="es-ES" dirty="0">
                <a:solidFill>
                  <a:schemeClr val="tx1"/>
                </a:solidFill>
              </a:rPr>
              <a:t>La RAE se dedicó en el siglo XVIII a elaborar gramáticas y diccionarios</a:t>
            </a:r>
            <a:endParaRPr lang="en-US" dirty="0">
              <a:solidFill>
                <a:schemeClr val="tx1"/>
              </a:solidFill>
            </a:endParaRPr>
          </a:p>
          <a:p>
            <a:pPr marL="457200" lvl="0" indent="-457200">
              <a:spcBef>
                <a:spcPts val="600"/>
              </a:spcBef>
              <a:buFont typeface="+mj-lt"/>
              <a:buAutoNum type="alphaLcPeriod"/>
            </a:pPr>
            <a:r>
              <a:rPr lang="es-ES" dirty="0">
                <a:solidFill>
                  <a:schemeClr val="tx1"/>
                </a:solidFill>
              </a:rPr>
              <a:t>En el siglo XX comenzó la expansión de la Academia en América</a:t>
            </a:r>
            <a:endParaRPr lang="en-US" dirty="0">
              <a:solidFill>
                <a:schemeClr val="tx1"/>
              </a:solidFill>
            </a:endParaRPr>
          </a:p>
          <a:p>
            <a:pPr marL="457200" lvl="0" indent="-457200">
              <a:spcBef>
                <a:spcPts val="600"/>
              </a:spcBef>
              <a:buFont typeface="+mj-lt"/>
              <a:buAutoNum type="alphaLcPeriod"/>
            </a:pPr>
            <a:r>
              <a:rPr lang="es-ES" dirty="0">
                <a:solidFill>
                  <a:schemeClr val="tx1"/>
                </a:solidFill>
              </a:rPr>
              <a:t>La ANLE fue la última academia correspondiente  en crearse en 1973</a:t>
            </a:r>
            <a:endParaRPr lang="en-US" dirty="0">
              <a:solidFill>
                <a:schemeClr val="tx1"/>
              </a:solidFill>
            </a:endParaRPr>
          </a:p>
          <a:p>
            <a:pPr marL="457200" lvl="0" indent="-457200">
              <a:spcBef>
                <a:spcPts val="600"/>
              </a:spcBef>
              <a:buFont typeface="+mj-lt"/>
              <a:buAutoNum type="alphaLcPeriod"/>
            </a:pPr>
            <a:r>
              <a:rPr lang="es-ES" dirty="0">
                <a:solidFill>
                  <a:schemeClr val="tx1"/>
                </a:solidFill>
              </a:rPr>
              <a:t>Las academias americanas de la lengua consolidaron la diversidad del </a:t>
            </a:r>
            <a:br>
              <a:rPr lang="es-ES" dirty="0">
                <a:solidFill>
                  <a:schemeClr val="tx1"/>
                </a:solidFill>
              </a:rPr>
            </a:br>
            <a:r>
              <a:rPr lang="es-ES" dirty="0">
                <a:solidFill>
                  <a:schemeClr val="tx1"/>
                </a:solidFill>
              </a:rPr>
              <a:t>español estándar</a:t>
            </a:r>
            <a:endParaRPr lang="en-US" dirty="0">
              <a:solidFill>
                <a:schemeClr val="tx1"/>
              </a:solidFill>
            </a:endParaRPr>
          </a:p>
          <a:p>
            <a:pPr marL="457200" lvl="0" indent="-457200">
              <a:spcBef>
                <a:spcPts val="600"/>
              </a:spcBef>
              <a:buFont typeface="+mj-lt"/>
              <a:buAutoNum type="alphaLcPeriod"/>
            </a:pPr>
            <a:r>
              <a:rPr lang="es-ES" dirty="0">
                <a:solidFill>
                  <a:schemeClr val="tx1"/>
                </a:solidFill>
              </a:rPr>
              <a:t>El estudio académico sistemático del español comenzó en el siglo XX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5705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886D4068-D045-48B0-9A00-198F2FE4B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12664C4B-AAE2-4AA0-8918-134E8086F3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_tradn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4DB8DD4-4C99-5D4F-8F36-4372428BCE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>
            <a:normAutofit/>
          </a:bodyPr>
          <a:lstStyle/>
          <a:p>
            <a:r>
              <a:rPr lang="es-ES_tradnl" dirty="0">
                <a:solidFill>
                  <a:schemeClr val="tx1"/>
                </a:solidFill>
              </a:rPr>
              <a:t>La conquista y el proceso de difusión del español en Latinoamérica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616F9FD8-4CFE-4C77-8F29-5D801C57E2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_tradnl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5B301AF2-EC46-4C16-AB39-1DF7E7CF429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36689671"/>
              </p:ext>
            </p:extLst>
          </p:nvPr>
        </p:nvGraphicFramePr>
        <p:xfrm>
          <a:off x="3696509" y="864108"/>
          <a:ext cx="7988985" cy="52257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8895240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09C5A2-A36C-5F8F-0641-F1AFE2CE8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209" y="1123837"/>
            <a:ext cx="2984360" cy="4601183"/>
          </a:xfrm>
        </p:spPr>
        <p:txBody>
          <a:bodyPr>
            <a:normAutofit/>
          </a:bodyPr>
          <a:lstStyle/>
          <a:p>
            <a:r>
              <a:rPr lang="es-ES_tradnl" sz="3400" dirty="0">
                <a:solidFill>
                  <a:schemeClr val="tx1"/>
                </a:solidFill>
              </a:rPr>
              <a:t>La diversidad lingüística </a:t>
            </a:r>
            <a:br>
              <a:rPr lang="es-ES_tradnl" sz="3400" dirty="0">
                <a:solidFill>
                  <a:schemeClr val="tx1"/>
                </a:solidFill>
              </a:rPr>
            </a:br>
            <a:r>
              <a:rPr lang="es-ES_tradnl" sz="3400" dirty="0">
                <a:solidFill>
                  <a:schemeClr val="tx1"/>
                </a:solidFill>
              </a:rPr>
              <a:t>del español latinoamericano</a:t>
            </a:r>
          </a:p>
        </p:txBody>
      </p:sp>
      <p:graphicFrame>
        <p:nvGraphicFramePr>
          <p:cNvPr id="6" name="Content Placeholder 2">
            <a:extLst>
              <a:ext uri="{FF2B5EF4-FFF2-40B4-BE49-F238E27FC236}">
                <a16:creationId xmlns:a16="http://schemas.microsoft.com/office/drawing/2014/main" id="{F4C01833-B140-CDDD-9D83-22D8474C74D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55035674"/>
              </p:ext>
            </p:extLst>
          </p:nvPr>
        </p:nvGraphicFramePr>
        <p:xfrm>
          <a:off x="3759896" y="885459"/>
          <a:ext cx="7728267" cy="50873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253380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959282-9D54-B343-9F22-1711620967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La diversidad lingüística de </a:t>
            </a:r>
            <a:r>
              <a:rPr lang="en-US" dirty="0" err="1">
                <a:solidFill>
                  <a:schemeClr val="tx1"/>
                </a:solidFill>
              </a:rPr>
              <a:t>Latinoamérica</a:t>
            </a:r>
            <a:r>
              <a:rPr lang="en-US" dirty="0">
                <a:solidFill>
                  <a:schemeClr val="tx1"/>
                </a:solidFill>
              </a:rPr>
              <a:t> 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E3188CB4-5D09-46FE-BDA5-DC4FE6C461C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10993080"/>
              </p:ext>
            </p:extLst>
          </p:nvPr>
        </p:nvGraphicFramePr>
        <p:xfrm>
          <a:off x="3564835" y="885459"/>
          <a:ext cx="8163339" cy="50873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6964135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6AF63-52B1-C4BD-4AD7-6BB4C18750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>
            <a:normAutofit/>
          </a:bodyPr>
          <a:lstStyle/>
          <a:p>
            <a:r>
              <a:rPr lang="es-ES_tradnl" dirty="0">
                <a:solidFill>
                  <a:schemeClr val="tx1"/>
                </a:solidFill>
              </a:rPr>
              <a:t>Las variedades híbridas en Latinoamérica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CE577FF3-F7B7-C2C5-B887-1EAEC482BAF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59981547"/>
              </p:ext>
            </p:extLst>
          </p:nvPr>
        </p:nvGraphicFramePr>
        <p:xfrm>
          <a:off x="3759896" y="885459"/>
          <a:ext cx="7728267" cy="50873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402300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FB59C6-A06B-3746-99A9-C459ED799C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>
            <a:normAutofit/>
          </a:bodyPr>
          <a:lstStyle/>
          <a:p>
            <a:r>
              <a:rPr lang="es-ES_tradnl" dirty="0">
                <a:solidFill>
                  <a:schemeClr val="tx1"/>
                </a:solidFill>
              </a:rPr>
              <a:t>Objetivos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111463D8-E3B0-56CC-1803-71CF3AE527E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01108992"/>
              </p:ext>
            </p:extLst>
          </p:nvPr>
        </p:nvGraphicFramePr>
        <p:xfrm>
          <a:off x="3869267" y="864108"/>
          <a:ext cx="7793081" cy="5120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713845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886D4068-D045-48B0-9A00-198F2FE4B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2664C4B-AAE2-4AA0-8918-134E8086F3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_tradn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CA22DB-E032-0B40-8564-8CBD5FA3B2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>
            <a:normAutofit/>
          </a:bodyPr>
          <a:lstStyle/>
          <a:p>
            <a:r>
              <a:rPr lang="es-ES_tradnl" dirty="0">
                <a:solidFill>
                  <a:schemeClr val="tx1"/>
                </a:solidFill>
              </a:rPr>
              <a:t>El español en Norteamérica: Estados Unidos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16F9FD8-4CFE-4C77-8F29-5D801C57E2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_tradnl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A4AD3C1B-CD1A-436F-BD7C-E939054FEF5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78595655"/>
              </p:ext>
            </p:extLst>
          </p:nvPr>
        </p:nvGraphicFramePr>
        <p:xfrm>
          <a:off x="3869268" y="864108"/>
          <a:ext cx="7315200" cy="5120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9453433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A2F04A-8C6A-4A2B-2C0A-417909A3E5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>
            <a:normAutofit/>
          </a:bodyPr>
          <a:lstStyle/>
          <a:p>
            <a:r>
              <a:rPr lang="es-ES_tradnl" dirty="0">
                <a:solidFill>
                  <a:schemeClr val="tx1"/>
                </a:solidFill>
              </a:rPr>
              <a:t>El español de los EEUU en el siglo XX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A20AAD65-40FA-455F-CFA3-3C200F5FB06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39794528"/>
              </p:ext>
            </p:extLst>
          </p:nvPr>
        </p:nvGraphicFramePr>
        <p:xfrm>
          <a:off x="3759896" y="885459"/>
          <a:ext cx="7728267" cy="50873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91256698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79361-8EFE-0D46-A1C9-336B01376A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1112" y="1101514"/>
            <a:ext cx="2994409" cy="4601183"/>
          </a:xfrm>
        </p:spPr>
        <p:txBody>
          <a:bodyPr>
            <a:normAutofit/>
          </a:bodyPr>
          <a:lstStyle/>
          <a:p>
            <a:r>
              <a:rPr lang="en-US" b="1" dirty="0" err="1">
                <a:solidFill>
                  <a:schemeClr val="tx1"/>
                </a:solidFill>
              </a:rPr>
              <a:t>Ejercicio</a:t>
            </a:r>
            <a:r>
              <a:rPr lang="en-US" b="1" dirty="0">
                <a:solidFill>
                  <a:schemeClr val="tx1"/>
                </a:solidFill>
              </a:rPr>
              <a:t> 2.6.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Completa las siguientes afirmaciones con la palabra adecuada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572474-5C58-4E46-ABF8-C93C62B910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48049" y="699246"/>
            <a:ext cx="8331575" cy="5575093"/>
          </a:xfrm>
        </p:spPr>
        <p:txBody>
          <a:bodyPr numCol="2">
            <a:noAutofit/>
          </a:bodyPr>
          <a:lstStyle/>
          <a:p>
            <a:pPr marL="274320" lvl="0" indent="-274320">
              <a:spcBef>
                <a:spcPts val="600"/>
              </a:spcBef>
              <a:buFont typeface="+mj-lt"/>
              <a:buAutoNum type="alphaLcPeriod"/>
            </a:pPr>
            <a:r>
              <a:rPr lang="es-ES" sz="1600" dirty="0">
                <a:solidFill>
                  <a:schemeClr val="tx1"/>
                </a:solidFill>
              </a:rPr>
              <a:t>La imposición del español en __________ no fue rápida ni simultánea</a:t>
            </a:r>
            <a:endParaRPr lang="en-US" sz="1600" dirty="0">
              <a:solidFill>
                <a:schemeClr val="tx1"/>
              </a:solidFill>
            </a:endParaRPr>
          </a:p>
          <a:p>
            <a:pPr marL="274320" lvl="0" indent="-274320">
              <a:spcBef>
                <a:spcPts val="600"/>
              </a:spcBef>
              <a:buFont typeface="+mj-lt"/>
              <a:buAutoNum type="alphaLcPeriod"/>
            </a:pPr>
            <a:r>
              <a:rPr lang="es-ES" sz="1600" dirty="0">
                <a:solidFill>
                  <a:schemeClr val="tx1"/>
                </a:solidFill>
              </a:rPr>
              <a:t>La procedencia de los colonos __________ influyó en el español de Latinoamérica</a:t>
            </a:r>
            <a:endParaRPr lang="en-US" sz="1600" dirty="0">
              <a:solidFill>
                <a:schemeClr val="tx1"/>
              </a:solidFill>
            </a:endParaRPr>
          </a:p>
          <a:p>
            <a:pPr marL="274320" lvl="0" indent="-274320">
              <a:spcBef>
                <a:spcPts val="600"/>
              </a:spcBef>
              <a:buFont typeface="+mj-lt"/>
              <a:buAutoNum type="alphaLcPeriod"/>
            </a:pPr>
            <a:r>
              <a:rPr lang="es-ES" sz="1600" dirty="0">
                <a:solidFill>
                  <a:schemeClr val="tx1"/>
                </a:solidFill>
              </a:rPr>
              <a:t>La falta de comunicación con la colonia llevó a la creación de islas __________</a:t>
            </a:r>
            <a:endParaRPr lang="en-US" sz="1600" dirty="0">
              <a:solidFill>
                <a:schemeClr val="tx1"/>
              </a:solidFill>
            </a:endParaRPr>
          </a:p>
          <a:p>
            <a:pPr marL="274320" lvl="0" indent="-274320">
              <a:spcBef>
                <a:spcPts val="600"/>
              </a:spcBef>
              <a:buFont typeface="+mj-lt"/>
              <a:buAutoNum type="alphaLcPeriod"/>
            </a:pPr>
            <a:r>
              <a:rPr lang="es-ES" sz="1600" dirty="0">
                <a:solidFill>
                  <a:schemeClr val="tx1"/>
                </a:solidFill>
              </a:rPr>
              <a:t>Las variedades latinoamericanas se clasifican en __________, interiores y ___________</a:t>
            </a:r>
            <a:endParaRPr lang="en-US" sz="1600" dirty="0">
              <a:solidFill>
                <a:schemeClr val="tx1"/>
              </a:solidFill>
            </a:endParaRPr>
          </a:p>
          <a:p>
            <a:pPr marL="274320" lvl="0" indent="-274320">
              <a:spcBef>
                <a:spcPts val="600"/>
              </a:spcBef>
              <a:buFont typeface="+mj-lt"/>
              <a:buAutoNum type="alphaLcPeriod"/>
            </a:pPr>
            <a:r>
              <a:rPr lang="es-ES" sz="1600" dirty="0">
                <a:solidFill>
                  <a:schemeClr val="tx1"/>
                </a:solidFill>
              </a:rPr>
              <a:t>La lengua indígena latinoamericana con más hablantes es el __________</a:t>
            </a:r>
            <a:endParaRPr lang="en-US" sz="1600" dirty="0">
              <a:solidFill>
                <a:schemeClr val="tx1"/>
              </a:solidFill>
            </a:endParaRPr>
          </a:p>
          <a:p>
            <a:pPr marL="274320" lvl="0" indent="-274320">
              <a:spcBef>
                <a:spcPts val="600"/>
              </a:spcBef>
              <a:buFont typeface="+mj-lt"/>
              <a:buAutoNum type="alphaLcPeriod"/>
            </a:pPr>
            <a:r>
              <a:rPr lang="es-ES" sz="1600" dirty="0">
                <a:solidFill>
                  <a:schemeClr val="tx1"/>
                </a:solidFill>
              </a:rPr>
              <a:t>El zapoteco es una lengua indígena hablada en __________</a:t>
            </a:r>
            <a:endParaRPr lang="en-US" sz="1600" dirty="0">
              <a:solidFill>
                <a:schemeClr val="tx1"/>
              </a:solidFill>
            </a:endParaRPr>
          </a:p>
          <a:p>
            <a:pPr marL="274320" lvl="0" indent="-274320">
              <a:spcBef>
                <a:spcPts val="600"/>
              </a:spcBef>
              <a:buFont typeface="+mj-lt"/>
              <a:buAutoNum type="alphaLcPeriod"/>
            </a:pPr>
            <a:r>
              <a:rPr lang="es-ES" sz="1600" dirty="0">
                <a:solidFill>
                  <a:schemeClr val="tx1"/>
                </a:solidFill>
              </a:rPr>
              <a:t>El náhuatl funcionó como lengua __________ de comunicación en el período colonial</a:t>
            </a:r>
            <a:endParaRPr lang="en-US" sz="1600" dirty="0">
              <a:solidFill>
                <a:schemeClr val="tx1"/>
              </a:solidFill>
            </a:endParaRPr>
          </a:p>
          <a:p>
            <a:pPr marL="274320" lvl="0" indent="-274320">
              <a:spcBef>
                <a:spcPts val="600"/>
              </a:spcBef>
              <a:buFont typeface="+mj-lt"/>
              <a:buAutoNum type="alphaLcPeriod"/>
            </a:pPr>
            <a:r>
              <a:rPr lang="es-ES" sz="1600" dirty="0">
                <a:solidFill>
                  <a:schemeClr val="tx1"/>
                </a:solidFill>
              </a:rPr>
              <a:t>Las lenguas generales sirvieron a los pueblos indígenas para resistir la ____________</a:t>
            </a:r>
            <a:endParaRPr lang="en-US" sz="1600" dirty="0">
              <a:solidFill>
                <a:schemeClr val="tx1"/>
              </a:solidFill>
            </a:endParaRPr>
          </a:p>
          <a:p>
            <a:pPr marL="274320" lvl="0" indent="-274320">
              <a:spcBef>
                <a:spcPts val="600"/>
              </a:spcBef>
              <a:buFont typeface="+mj-lt"/>
              <a:buAutoNum type="alphaLcPeriod"/>
            </a:pPr>
            <a:r>
              <a:rPr lang="es-ES" sz="1600" dirty="0">
                <a:solidFill>
                  <a:schemeClr val="tx1"/>
                </a:solidFill>
              </a:rPr>
              <a:t>Algunos clérigos españoles escribieron gramáticas de __________</a:t>
            </a:r>
          </a:p>
          <a:p>
            <a:pPr marL="274320" indent="-274320">
              <a:spcBef>
                <a:spcPts val="600"/>
              </a:spcBef>
              <a:buFont typeface="+mj-lt"/>
              <a:buAutoNum type="alphaLcPeriod"/>
            </a:pPr>
            <a:r>
              <a:rPr lang="es-ES" sz="16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Al llegar los españoles a América crearon escuelas para </a:t>
            </a:r>
            <a:r>
              <a:rPr lang="es-ES" sz="1600" dirty="0">
                <a:solidFill>
                  <a:schemeClr val="tx1"/>
                </a:solidFill>
              </a:rPr>
              <a:t>__________ </a:t>
            </a:r>
            <a:r>
              <a:rPr lang="es-ES" sz="16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 los indígenas.</a:t>
            </a:r>
            <a:endParaRPr lang="en-US" sz="1600" dirty="0">
              <a:solidFill>
                <a:schemeClr val="tx1"/>
              </a:solidFill>
            </a:endParaRPr>
          </a:p>
          <a:p>
            <a:pPr marL="282575" lvl="0" indent="-273050">
              <a:spcBef>
                <a:spcPts val="600"/>
              </a:spcBef>
              <a:buFont typeface="+mj-lt"/>
              <a:buAutoNum type="alphaLcPeriod"/>
            </a:pPr>
            <a:r>
              <a:rPr lang="es-ES" sz="1600" spc="-20" dirty="0">
                <a:solidFill>
                  <a:schemeClr val="tx1"/>
                </a:solidFill>
              </a:rPr>
              <a:t>En el siglo __________ el Reino de España aprobó leyes para castellanizar a los indígenas</a:t>
            </a:r>
            <a:endParaRPr lang="en-US" sz="1600" spc="-20" dirty="0">
              <a:solidFill>
                <a:schemeClr val="tx1"/>
              </a:solidFill>
            </a:endParaRPr>
          </a:p>
          <a:p>
            <a:pPr marL="457200" lvl="0" indent="-273050">
              <a:spcBef>
                <a:spcPts val="600"/>
              </a:spcBef>
              <a:buFont typeface="+mj-lt"/>
              <a:buAutoNum type="alphaLcPeriod"/>
            </a:pPr>
            <a:r>
              <a:rPr lang="es-ES" sz="1600" dirty="0">
                <a:solidFill>
                  <a:schemeClr val="tx1"/>
                </a:solidFill>
              </a:rPr>
              <a:t>En el siglo _______ los mestizos abandonaron el bilingüismo y se castellanizaron</a:t>
            </a:r>
            <a:endParaRPr lang="en-US" sz="1600" dirty="0">
              <a:solidFill>
                <a:schemeClr val="tx1"/>
              </a:solidFill>
            </a:endParaRPr>
          </a:p>
          <a:p>
            <a:pPr marL="457200" lvl="0" indent="-273050">
              <a:spcBef>
                <a:spcPts val="600"/>
              </a:spcBef>
              <a:buFont typeface="+mj-lt"/>
              <a:buAutoNum type="alphaLcPeriod"/>
            </a:pPr>
            <a:r>
              <a:rPr lang="es-ES" sz="1600" dirty="0">
                <a:solidFill>
                  <a:schemeClr val="tx1"/>
                </a:solidFill>
              </a:rPr>
              <a:t>La población de origen africano de Latinoamérica creó __________ y __________ de base española</a:t>
            </a:r>
            <a:endParaRPr lang="en-US" sz="1600" dirty="0">
              <a:solidFill>
                <a:schemeClr val="tx1"/>
              </a:solidFill>
            </a:endParaRPr>
          </a:p>
          <a:p>
            <a:pPr marL="457200" lvl="0" indent="-273050">
              <a:spcBef>
                <a:spcPts val="600"/>
              </a:spcBef>
              <a:buFont typeface="+mj-lt"/>
              <a:buAutoNum type="alphaLcPeriod"/>
            </a:pPr>
            <a:r>
              <a:rPr lang="es-ES" sz="1600" dirty="0">
                <a:solidFill>
                  <a:schemeClr val="tx1"/>
                </a:solidFill>
              </a:rPr>
              <a:t>El palenquero es una lengua criolla hablada en _________</a:t>
            </a:r>
            <a:endParaRPr lang="en-US" sz="1600" dirty="0">
              <a:solidFill>
                <a:schemeClr val="tx1"/>
              </a:solidFill>
            </a:endParaRPr>
          </a:p>
          <a:p>
            <a:pPr marL="457200" lvl="0" indent="-273050">
              <a:spcBef>
                <a:spcPts val="600"/>
              </a:spcBef>
              <a:buFont typeface="+mj-lt"/>
              <a:buAutoNum type="alphaLcPeriod"/>
            </a:pPr>
            <a:r>
              <a:rPr lang="es-ES" sz="1600" dirty="0">
                <a:solidFill>
                  <a:schemeClr val="tx1"/>
                </a:solidFill>
              </a:rPr>
              <a:t>El __________ es una variedad híbrida hablada en Paraguay</a:t>
            </a:r>
            <a:endParaRPr lang="en-US" sz="1600" dirty="0">
              <a:solidFill>
                <a:schemeClr val="tx1"/>
              </a:solidFill>
            </a:endParaRPr>
          </a:p>
          <a:p>
            <a:pPr marL="457200" lvl="0" indent="-273050">
              <a:spcBef>
                <a:spcPts val="600"/>
              </a:spcBef>
              <a:buFont typeface="+mj-lt"/>
              <a:buAutoNum type="alphaLcPeriod"/>
            </a:pPr>
            <a:r>
              <a:rPr lang="es-ES" sz="1600" dirty="0">
                <a:solidFill>
                  <a:schemeClr val="tx1"/>
                </a:solidFill>
              </a:rPr>
              <a:t>En la frontera de ________ y ________ existen variedades híbridas del español y el portugués</a:t>
            </a:r>
            <a:endParaRPr lang="en-US" sz="1600" dirty="0">
              <a:solidFill>
                <a:schemeClr val="tx1"/>
              </a:solidFill>
            </a:endParaRPr>
          </a:p>
          <a:p>
            <a:pPr marL="457200" lvl="0" indent="-273050">
              <a:spcBef>
                <a:spcPts val="600"/>
              </a:spcBef>
              <a:buFont typeface="+mj-lt"/>
              <a:buAutoNum type="alphaLcPeriod"/>
            </a:pPr>
            <a:r>
              <a:rPr lang="es-ES" sz="1600" dirty="0">
                <a:solidFill>
                  <a:schemeClr val="tx1"/>
                </a:solidFill>
              </a:rPr>
              <a:t>El español llegó y comenzó a hablarse en América antes que el _________</a:t>
            </a:r>
            <a:endParaRPr lang="en-US" sz="1600" dirty="0">
              <a:solidFill>
                <a:schemeClr val="tx1"/>
              </a:solidFill>
            </a:endParaRPr>
          </a:p>
          <a:p>
            <a:pPr marL="457200" lvl="0" indent="-273050">
              <a:spcBef>
                <a:spcPts val="600"/>
              </a:spcBef>
              <a:buFont typeface="+mj-lt"/>
              <a:buAutoNum type="alphaLcPeriod"/>
            </a:pPr>
            <a:r>
              <a:rPr lang="es-ES" sz="1600" dirty="0">
                <a:solidFill>
                  <a:schemeClr val="tx1"/>
                </a:solidFill>
              </a:rPr>
              <a:t>La mayoría de los hispanohablantes de EEUU proceden de México, _________ y _________</a:t>
            </a:r>
            <a:endParaRPr lang="en-US" sz="1600" dirty="0">
              <a:solidFill>
                <a:schemeClr val="tx1"/>
              </a:solidFill>
            </a:endParaRPr>
          </a:p>
          <a:p>
            <a:pPr marL="457200" lvl="0" indent="-273050">
              <a:spcBef>
                <a:spcPts val="600"/>
              </a:spcBef>
              <a:buFont typeface="+mj-lt"/>
              <a:buAutoNum type="alphaLcPeriod"/>
            </a:pPr>
            <a:r>
              <a:rPr lang="es-ES" sz="1600" dirty="0">
                <a:solidFill>
                  <a:schemeClr val="tx1"/>
                </a:solidFill>
              </a:rPr>
              <a:t>En la 2ª y 3ª generación, los descendientes de inmigrantes hispanos de Estados Unidos pierden el __________</a:t>
            </a:r>
            <a:endParaRPr 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749894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>
            <a:extLst>
              <a:ext uri="{FF2B5EF4-FFF2-40B4-BE49-F238E27FC236}">
                <a16:creationId xmlns:a16="http://schemas.microsoft.com/office/drawing/2014/main" id="{D1616683-4715-9346-B85B-C79934BA884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11016" y="1128408"/>
            <a:ext cx="3014506" cy="4601183"/>
          </a:xfrm>
        </p:spPr>
        <p:txBody>
          <a:bodyPr>
            <a:normAutofit/>
          </a:bodyPr>
          <a:lstStyle/>
          <a:p>
            <a:pPr eaLnBrk="1" hangingPunct="1"/>
            <a:r>
              <a:rPr lang="es-ES_tradnl" altLang="ja-JP" noProof="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Nomenclaturas relacionadas con el español</a:t>
            </a:r>
          </a:p>
        </p:txBody>
      </p:sp>
      <p:graphicFrame>
        <p:nvGraphicFramePr>
          <p:cNvPr id="35853" name="Rectangle 3">
            <a:extLst>
              <a:ext uri="{FF2B5EF4-FFF2-40B4-BE49-F238E27FC236}">
                <a16:creationId xmlns:a16="http://schemas.microsoft.com/office/drawing/2014/main" id="{CC878658-3A11-AF4A-16EF-BE924FFA96C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52322533"/>
              </p:ext>
            </p:extLst>
          </p:nvPr>
        </p:nvGraphicFramePr>
        <p:xfrm>
          <a:off x="3759896" y="578224"/>
          <a:ext cx="7728267" cy="56208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26677154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9AAD8036-96D8-496C-8006-37ACA5AD86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4A4CBA9-3463-4C65-BF46-6B6C50E7FC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42856" y="757325"/>
            <a:ext cx="3549144" cy="5329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F1C6D1B-E90A-197F-725A-9BF37B300A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88098" y="1154176"/>
            <a:ext cx="3058660" cy="4601183"/>
          </a:xfrm>
        </p:spPr>
        <p:txBody>
          <a:bodyPr>
            <a:normAutofit/>
          </a:bodyPr>
          <a:lstStyle/>
          <a:p>
            <a:r>
              <a:rPr lang="es-ES" sz="3100" b="1" dirty="0">
                <a:solidFill>
                  <a:schemeClr val="tx1"/>
                </a:solidFill>
              </a:rPr>
              <a:t>Ejercicio 2.7.</a:t>
            </a:r>
            <a:br>
              <a:rPr lang="es-ES" sz="3100" dirty="0">
                <a:solidFill>
                  <a:schemeClr val="tx1"/>
                </a:solidFill>
              </a:rPr>
            </a:br>
            <a:r>
              <a:rPr lang="es-ES" sz="3100" dirty="0">
                <a:solidFill>
                  <a:schemeClr val="tx1"/>
                </a:solidFill>
              </a:rPr>
              <a:t>En las siguientes afirmaciones, utiliza los términos </a:t>
            </a:r>
            <a:r>
              <a:rPr lang="es-ES" sz="3100" i="1" dirty="0">
                <a:solidFill>
                  <a:schemeClr val="tx1"/>
                </a:solidFill>
              </a:rPr>
              <a:t>castellano</a:t>
            </a:r>
            <a:r>
              <a:rPr lang="es-ES" sz="3100" dirty="0">
                <a:solidFill>
                  <a:schemeClr val="tx1"/>
                </a:solidFill>
              </a:rPr>
              <a:t>,</a:t>
            </a:r>
            <a:r>
              <a:rPr lang="es-ES" sz="3100" i="1" dirty="0">
                <a:solidFill>
                  <a:schemeClr val="tx1"/>
                </a:solidFill>
              </a:rPr>
              <a:t> español</a:t>
            </a:r>
            <a:r>
              <a:rPr lang="es-ES" sz="3100" dirty="0">
                <a:solidFill>
                  <a:schemeClr val="tx1"/>
                </a:solidFill>
              </a:rPr>
              <a:t>, </a:t>
            </a:r>
            <a:r>
              <a:rPr lang="es-ES" sz="3100" i="1" dirty="0">
                <a:solidFill>
                  <a:schemeClr val="tx1"/>
                </a:solidFill>
              </a:rPr>
              <a:t>hispano(s)</a:t>
            </a:r>
            <a:r>
              <a:rPr lang="es-ES" sz="3100" dirty="0">
                <a:solidFill>
                  <a:schemeClr val="tx1"/>
                </a:solidFill>
              </a:rPr>
              <a:t>, </a:t>
            </a:r>
            <a:r>
              <a:rPr lang="es-ES" sz="3100" i="1" dirty="0">
                <a:solidFill>
                  <a:schemeClr val="tx1"/>
                </a:solidFill>
              </a:rPr>
              <a:t>latinos </a:t>
            </a:r>
            <a:r>
              <a:rPr lang="es-ES" sz="3100" dirty="0">
                <a:solidFill>
                  <a:schemeClr val="tx1"/>
                </a:solidFill>
              </a:rPr>
              <a:t>o </a:t>
            </a:r>
            <a:r>
              <a:rPr lang="es-ES" sz="3100" i="1" dirty="0">
                <a:solidFill>
                  <a:schemeClr val="tx1"/>
                </a:solidFill>
              </a:rPr>
              <a:t>hispánico </a:t>
            </a:r>
            <a:r>
              <a:rPr lang="es-ES" sz="3100" dirty="0">
                <a:solidFill>
                  <a:schemeClr val="tx1"/>
                </a:solidFill>
              </a:rPr>
              <a:t>según corresponda</a:t>
            </a:r>
            <a:endParaRPr lang="es-ES_tradnl" sz="3100" dirty="0">
              <a:solidFill>
                <a:schemeClr val="tx1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DCEED6C-D39C-40AA-B89E-52C3FA5A70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_tradnl"/>
          </a:p>
        </p:txBody>
      </p:sp>
      <p:graphicFrame>
        <p:nvGraphicFramePr>
          <p:cNvPr id="10" name="Content Placeholder 2">
            <a:extLst>
              <a:ext uri="{FF2B5EF4-FFF2-40B4-BE49-F238E27FC236}">
                <a16:creationId xmlns:a16="http://schemas.microsoft.com/office/drawing/2014/main" id="{F5EB3292-4F04-322A-7FFA-FE393967315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51424112"/>
              </p:ext>
            </p:extLst>
          </p:nvPr>
        </p:nvGraphicFramePr>
        <p:xfrm>
          <a:off x="866647" y="933854"/>
          <a:ext cx="7293610" cy="50418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124037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6A605787-CFED-0843-A996-188627E3ACA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>
            <a:normAutofit/>
          </a:bodyPr>
          <a:lstStyle/>
          <a:p>
            <a:r>
              <a:rPr lang="es-ES_tradnl" altLang="en-US" dirty="0">
                <a:solidFill>
                  <a:schemeClr val="tx1"/>
                </a:solidFill>
                <a:ea typeface="ＭＳ Ｐゴシック" panose="020B0600070205080204" pitchFamily="34" charset="-128"/>
              </a:rPr>
              <a:t>El español, lengua internacional</a:t>
            </a:r>
          </a:p>
        </p:txBody>
      </p:sp>
      <p:graphicFrame>
        <p:nvGraphicFramePr>
          <p:cNvPr id="17413" name="Rectangle 3">
            <a:extLst>
              <a:ext uri="{FF2B5EF4-FFF2-40B4-BE49-F238E27FC236}">
                <a16:creationId xmlns:a16="http://schemas.microsoft.com/office/drawing/2014/main" id="{F90A96D6-7F2E-46E6-A069-AB647DC41E4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12722555"/>
              </p:ext>
            </p:extLst>
          </p:nvPr>
        </p:nvGraphicFramePr>
        <p:xfrm>
          <a:off x="3759896" y="885459"/>
          <a:ext cx="7728267" cy="50873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3956207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63B755-A834-6B4C-B4DB-4332DB0373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err="1">
                <a:solidFill>
                  <a:schemeClr val="tx1"/>
                </a:solidFill>
              </a:rPr>
              <a:t>Ejercicio</a:t>
            </a:r>
            <a:r>
              <a:rPr lang="en-US" b="1" dirty="0">
                <a:solidFill>
                  <a:schemeClr val="tx1"/>
                </a:solidFill>
              </a:rPr>
              <a:t> 2.1.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Completa las siguientes afirmaciones con las palabras apropiadas</a:t>
            </a:r>
          </a:p>
        </p:txBody>
      </p:sp>
      <p:graphicFrame>
        <p:nvGraphicFramePr>
          <p:cNvPr id="7" name="Content Placeholder 2">
            <a:extLst>
              <a:ext uri="{FF2B5EF4-FFF2-40B4-BE49-F238E27FC236}">
                <a16:creationId xmlns:a16="http://schemas.microsoft.com/office/drawing/2014/main" id="{2E754322-D967-42C0-8CDA-D056D037E7D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20829163"/>
              </p:ext>
            </p:extLst>
          </p:nvPr>
        </p:nvGraphicFramePr>
        <p:xfrm>
          <a:off x="3458817" y="864108"/>
          <a:ext cx="8282609" cy="5120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897148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468" name="Rectangle 142">
            <a:extLst>
              <a:ext uri="{FF2B5EF4-FFF2-40B4-BE49-F238E27FC236}">
                <a16:creationId xmlns:a16="http://schemas.microsoft.com/office/drawing/2014/main" id="{EE9F5D7F-1BBC-4096-ADA7-AA9C9E4D28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69" name="Rectangle 144">
            <a:extLst>
              <a:ext uri="{FF2B5EF4-FFF2-40B4-BE49-F238E27FC236}">
                <a16:creationId xmlns:a16="http://schemas.microsoft.com/office/drawing/2014/main" id="{06D370DD-716B-4528-B475-331F84CEA5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39514" y="758953"/>
            <a:ext cx="7052486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_tradnl"/>
          </a:p>
        </p:txBody>
      </p:sp>
      <p:sp>
        <p:nvSpPr>
          <p:cNvPr id="19458" name="Rectangle 2">
            <a:extLst>
              <a:ext uri="{FF2B5EF4-FFF2-40B4-BE49-F238E27FC236}">
                <a16:creationId xmlns:a16="http://schemas.microsoft.com/office/drawing/2014/main" id="{EF1EDBED-8C24-7C4A-9661-5523107E359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139514" y="868017"/>
            <a:ext cx="7052485" cy="1255469"/>
          </a:xfrm>
        </p:spPr>
        <p:txBody>
          <a:bodyPr>
            <a:normAutofit/>
          </a:bodyPr>
          <a:lstStyle/>
          <a:p>
            <a:r>
              <a:rPr lang="es-ES_tradnl" altLang="ja-JP" sz="34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El español, lengua románica o romance</a:t>
            </a:r>
            <a:endParaRPr lang="es-ES_tradnl" altLang="en-US" sz="3400" dirty="0">
              <a:solidFill>
                <a:schemeClr val="tx1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19470" name="Rectangle 146">
            <a:extLst>
              <a:ext uri="{FF2B5EF4-FFF2-40B4-BE49-F238E27FC236}">
                <a16:creationId xmlns:a16="http://schemas.microsoft.com/office/drawing/2014/main" id="{E79D076F-656A-4CD9-83AD-AF8F4B28CA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7912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_tradnl"/>
          </a:p>
        </p:txBody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A5703929-2246-934E-A29C-2967D646607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5300870" y="1802296"/>
            <a:ext cx="6601883" cy="4187687"/>
          </a:xfrm>
        </p:spPr>
        <p:txBody>
          <a:bodyPr anchor="t">
            <a:normAutofit/>
          </a:bodyPr>
          <a:lstStyle/>
          <a:p>
            <a:r>
              <a:rPr lang="es-ES_tradnl" altLang="ja-JP" sz="24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- El origen del español está en el latín</a:t>
            </a:r>
          </a:p>
          <a:p>
            <a:pPr lvl="1">
              <a:buFont typeface="Wingdings 2" panose="05020102010507070707" pitchFamily="18" charset="2"/>
              <a:buChar char=""/>
            </a:pPr>
            <a:r>
              <a:rPr lang="es-ES_tradnl" altLang="ja-JP" dirty="0">
                <a:solidFill>
                  <a:schemeClr val="tx1"/>
                </a:solidFill>
                <a:ea typeface="ＭＳ Ｐゴシック" panose="020B0600070205080204" pitchFamily="34" charset="-128"/>
              </a:rPr>
              <a:t>· En la Península se hablan aún hoy otras lenguas románicas</a:t>
            </a:r>
          </a:p>
          <a:p>
            <a:r>
              <a:rPr lang="es-ES_tradnl" altLang="ja-JP" sz="24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- Los romanos llegan a la Península en el 218 a.C.</a:t>
            </a:r>
          </a:p>
          <a:p>
            <a:pPr lvl="1"/>
            <a:r>
              <a:rPr lang="es-ES_tradnl" altLang="ja-JP" dirty="0">
                <a:solidFill>
                  <a:schemeClr val="tx1"/>
                </a:solidFill>
                <a:ea typeface="ＭＳ Ｐゴシック" panose="020B0600070205080204" pitchFamily="34" charset="-128"/>
              </a:rPr>
              <a:t>· Las diferentes provincias romanas (mapa 2)</a:t>
            </a:r>
          </a:p>
          <a:p>
            <a:r>
              <a:rPr lang="es-ES_tradnl" altLang="ja-JP" sz="24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- El latín era la lengua del Imperio, un “privilegio” (no una “obligación”), pero se impuso a las demás.</a:t>
            </a:r>
          </a:p>
          <a:p>
            <a:pPr lvl="1"/>
            <a:r>
              <a:rPr lang="es-ES_tradnl" altLang="ja-JP" sz="20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· La imposición del latín se completó en los ss. II-III d.C.</a:t>
            </a:r>
          </a:p>
          <a:p>
            <a:r>
              <a:rPr lang="es-ES_tradnl" altLang="ja-JP" sz="24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- El latín estaba diferenciado regional y socialmente: se hablaba en un territorio extenso</a:t>
            </a:r>
          </a:p>
          <a:p>
            <a:pPr lvl="1"/>
            <a:r>
              <a:rPr lang="es-ES_tradnl" altLang="ja-JP" dirty="0">
                <a:solidFill>
                  <a:schemeClr val="tx1"/>
                </a:solidFill>
                <a:ea typeface="ＭＳ Ｐゴシック" panose="020B0600070205080204" pitchFamily="34" charset="-128"/>
              </a:rPr>
              <a:t>· El contacto con los idiomas prerromanos: factor de cambio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B682EAF-FA92-4C9A-9813-784FF71833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4644" y="1365504"/>
            <a:ext cx="4584192" cy="4117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13454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>
            <a:extLst>
              <a:ext uri="{FF2B5EF4-FFF2-40B4-BE49-F238E27FC236}">
                <a16:creationId xmlns:a16="http://schemas.microsoft.com/office/drawing/2014/main" id="{D1E2903E-F8A5-4144-9D62-A9EF4041783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>
            <a:normAutofit/>
          </a:bodyPr>
          <a:lstStyle/>
          <a:p>
            <a:pPr eaLnBrk="1" hangingPunct="1"/>
            <a:r>
              <a:rPr lang="es-ES_tradnl" altLang="en-US" dirty="0">
                <a:solidFill>
                  <a:schemeClr val="tx1"/>
                </a:solidFill>
                <a:ea typeface="ＭＳ Ｐゴシック" panose="020B0600070205080204" pitchFamily="34" charset="-128"/>
              </a:rPr>
              <a:t>Del latín al romance</a:t>
            </a:r>
          </a:p>
        </p:txBody>
      </p:sp>
      <p:graphicFrame>
        <p:nvGraphicFramePr>
          <p:cNvPr id="21509" name="Rectangle 3">
            <a:extLst>
              <a:ext uri="{FF2B5EF4-FFF2-40B4-BE49-F238E27FC236}">
                <a16:creationId xmlns:a16="http://schemas.microsoft.com/office/drawing/2014/main" id="{A6428F84-8E0D-4588-A91C-D64F9153B51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2215273"/>
              </p:ext>
            </p:extLst>
          </p:nvPr>
        </p:nvGraphicFramePr>
        <p:xfrm>
          <a:off x="3759896" y="885459"/>
          <a:ext cx="7728267" cy="50873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5644519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8" name="Rectangle 137">
            <a:extLst>
              <a:ext uri="{FF2B5EF4-FFF2-40B4-BE49-F238E27FC236}">
                <a16:creationId xmlns:a16="http://schemas.microsoft.com/office/drawing/2014/main" id="{EE9F5D7F-1BBC-4096-ADA7-AA9C9E4D28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Rectangle 139">
            <a:extLst>
              <a:ext uri="{FF2B5EF4-FFF2-40B4-BE49-F238E27FC236}">
                <a16:creationId xmlns:a16="http://schemas.microsoft.com/office/drawing/2014/main" id="{06D370DD-716B-4528-B475-331F84CEA5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39514" y="758953"/>
            <a:ext cx="7052486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_tradnl"/>
          </a:p>
        </p:txBody>
      </p:sp>
      <p:sp>
        <p:nvSpPr>
          <p:cNvPr id="25602" name="Rectangle 2">
            <a:extLst>
              <a:ext uri="{FF2B5EF4-FFF2-40B4-BE49-F238E27FC236}">
                <a16:creationId xmlns:a16="http://schemas.microsoft.com/office/drawing/2014/main" id="{098EE4EC-31AD-674B-8508-E638910AE3E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451642" y="1123838"/>
            <a:ext cx="6451110" cy="744720"/>
          </a:xfrm>
        </p:spPr>
        <p:txBody>
          <a:bodyPr>
            <a:normAutofit/>
          </a:bodyPr>
          <a:lstStyle/>
          <a:p>
            <a:pPr eaLnBrk="1" hangingPunct="1"/>
            <a:r>
              <a:rPr lang="es-ES_tradnl" altLang="en-US" dirty="0">
                <a:solidFill>
                  <a:schemeClr val="tx1"/>
                </a:solidFill>
                <a:ea typeface="ＭＳ Ｐゴシック" panose="020B0600070205080204" pitchFamily="34" charset="-128"/>
              </a:rPr>
              <a:t>Los romances hispánicos</a:t>
            </a:r>
          </a:p>
        </p:txBody>
      </p:sp>
      <p:sp>
        <p:nvSpPr>
          <p:cNvPr id="142" name="Rectangle 141">
            <a:extLst>
              <a:ext uri="{FF2B5EF4-FFF2-40B4-BE49-F238E27FC236}">
                <a16:creationId xmlns:a16="http://schemas.microsoft.com/office/drawing/2014/main" id="{E79D076F-656A-4CD9-83AD-AF8F4B28CA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7912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_tradnl"/>
          </a:p>
        </p:txBody>
      </p:sp>
      <p:graphicFrame>
        <p:nvGraphicFramePr>
          <p:cNvPr id="25605" name="Rectangle 3">
            <a:extLst>
              <a:ext uri="{FF2B5EF4-FFF2-40B4-BE49-F238E27FC236}">
                <a16:creationId xmlns:a16="http://schemas.microsoft.com/office/drawing/2014/main" id="{A4ABB341-7392-4E55-AB8D-2F3524A6256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58523836"/>
              </p:ext>
            </p:extLst>
          </p:nvPr>
        </p:nvGraphicFramePr>
        <p:xfrm>
          <a:off x="5451644" y="1722783"/>
          <a:ext cx="6451109" cy="40621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Rectangle 2">
            <a:extLst>
              <a:ext uri="{FF2B5EF4-FFF2-40B4-BE49-F238E27FC236}">
                <a16:creationId xmlns:a16="http://schemas.microsoft.com/office/drawing/2014/main" id="{1FA14544-336B-AF48-A26B-FEEBC94886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6427" y="5479148"/>
            <a:ext cx="471597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n-US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Mapa 4. Las lenguas minorizadas de España en la actualidad</a:t>
            </a:r>
            <a:endParaRPr kumimoji="0" lang="es-ES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A37F69A-2238-4398-52FF-DCA27064B20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02036" y="1017031"/>
            <a:ext cx="3711577" cy="4462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19053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610C91-F36F-8F4B-B6A4-D0951DB258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>
                <a:solidFill>
                  <a:schemeClr val="tx1"/>
                </a:solidFill>
              </a:rPr>
              <a:t>Ejercicio</a:t>
            </a:r>
            <a:r>
              <a:rPr lang="en-US" b="1" dirty="0">
                <a:solidFill>
                  <a:schemeClr val="tx1"/>
                </a:solidFill>
              </a:rPr>
              <a:t> 2.2.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Indica </a:t>
            </a:r>
            <a:r>
              <a:rPr lang="en-US" dirty="0" err="1">
                <a:solidFill>
                  <a:schemeClr val="tx1"/>
                </a:solidFill>
              </a:rPr>
              <a:t>si</a:t>
            </a:r>
            <a:r>
              <a:rPr lang="en-US" dirty="0">
                <a:solidFill>
                  <a:schemeClr val="tx1"/>
                </a:solidFill>
              </a:rPr>
              <a:t> las </a:t>
            </a:r>
            <a:r>
              <a:rPr lang="en-US" dirty="0" err="1">
                <a:solidFill>
                  <a:schemeClr val="tx1"/>
                </a:solidFill>
              </a:rPr>
              <a:t>siguientes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afirmaciones</a:t>
            </a:r>
            <a:r>
              <a:rPr lang="en-US" dirty="0">
                <a:solidFill>
                  <a:schemeClr val="tx1"/>
                </a:solidFill>
              </a:rPr>
              <a:t> son </a:t>
            </a:r>
            <a:r>
              <a:rPr lang="en-US" dirty="0" err="1">
                <a:solidFill>
                  <a:schemeClr val="tx1"/>
                </a:solidFill>
              </a:rPr>
              <a:t>verdaderas</a:t>
            </a:r>
            <a:r>
              <a:rPr lang="en-US" dirty="0">
                <a:solidFill>
                  <a:schemeClr val="tx1"/>
                </a:solidFill>
              </a:rPr>
              <a:t> o falsas: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6E1A06-E7AC-6F4D-A3E6-4544FA5417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45565" y="979714"/>
            <a:ext cx="8493516" cy="5273167"/>
          </a:xfrm>
        </p:spPr>
        <p:txBody>
          <a:bodyPr numCol="2">
            <a:normAutofit fontScale="25000" lnSpcReduction="20000"/>
          </a:bodyPr>
          <a:lstStyle/>
          <a:p>
            <a:pPr marL="457200" lvl="0" indent="-282575">
              <a:lnSpc>
                <a:spcPct val="100000"/>
              </a:lnSpc>
              <a:buFont typeface="+mj-lt"/>
              <a:buAutoNum type="alphaLcPeriod"/>
            </a:pPr>
            <a:r>
              <a:rPr lang="es-ES" sz="6400" dirty="0">
                <a:solidFill>
                  <a:schemeClr val="tx1"/>
                </a:solidFill>
              </a:rPr>
              <a:t>Una lengua románica es un idioma muy apropiado para el amor y los sentimientos</a:t>
            </a:r>
            <a:endParaRPr lang="en-US" sz="6400" dirty="0">
              <a:solidFill>
                <a:schemeClr val="tx1"/>
              </a:solidFill>
            </a:endParaRPr>
          </a:p>
          <a:p>
            <a:pPr marL="457200" lvl="0" indent="-282575">
              <a:buFont typeface="+mj-lt"/>
              <a:buAutoNum type="alphaLcPeriod"/>
            </a:pPr>
            <a:r>
              <a:rPr lang="es-ES" sz="6400" dirty="0">
                <a:solidFill>
                  <a:schemeClr val="tx1"/>
                </a:solidFill>
              </a:rPr>
              <a:t>El español tuvo su origen en el griego durante el siglo III a.C.</a:t>
            </a:r>
            <a:endParaRPr lang="en-US" sz="6400" dirty="0">
              <a:solidFill>
                <a:schemeClr val="tx1"/>
              </a:solidFill>
            </a:endParaRPr>
          </a:p>
          <a:p>
            <a:pPr marL="457200" lvl="0" indent="-282575">
              <a:buFont typeface="+mj-lt"/>
              <a:buAutoNum type="alphaLcPeriod"/>
            </a:pPr>
            <a:r>
              <a:rPr lang="es-ES" sz="6400" dirty="0">
                <a:solidFill>
                  <a:schemeClr val="tx1"/>
                </a:solidFill>
              </a:rPr>
              <a:t>El vasco o euskera es una lengua románica</a:t>
            </a:r>
            <a:endParaRPr lang="en-US" sz="6400" dirty="0">
              <a:solidFill>
                <a:schemeClr val="tx1"/>
              </a:solidFill>
            </a:endParaRPr>
          </a:p>
          <a:p>
            <a:pPr marL="457200" lvl="0" indent="-282575">
              <a:buFont typeface="+mj-lt"/>
              <a:buAutoNum type="alphaLcPeriod"/>
            </a:pPr>
            <a:r>
              <a:rPr lang="es-ES" sz="6400" dirty="0">
                <a:solidFill>
                  <a:schemeClr val="tx1"/>
                </a:solidFill>
              </a:rPr>
              <a:t>El gallego y el catalán tuvieron su origen en el latín</a:t>
            </a:r>
            <a:endParaRPr lang="en-US" sz="6400" dirty="0">
              <a:solidFill>
                <a:schemeClr val="tx1"/>
              </a:solidFill>
            </a:endParaRPr>
          </a:p>
          <a:p>
            <a:pPr marL="457200" lvl="0" indent="-282575">
              <a:buFont typeface="+mj-lt"/>
              <a:buAutoNum type="alphaLcPeriod"/>
            </a:pPr>
            <a:r>
              <a:rPr lang="es-ES" sz="6400" dirty="0">
                <a:solidFill>
                  <a:schemeClr val="tx1"/>
                </a:solidFill>
              </a:rPr>
              <a:t>Los romanos consideraban un privilegio antes que un deber aprender el latín</a:t>
            </a:r>
            <a:endParaRPr lang="en-US" sz="6400" dirty="0">
              <a:solidFill>
                <a:schemeClr val="tx1"/>
              </a:solidFill>
            </a:endParaRPr>
          </a:p>
          <a:p>
            <a:pPr marL="457200" lvl="0" indent="-282575">
              <a:buFont typeface="+mj-lt"/>
              <a:buAutoNum type="alphaLcPeriod"/>
            </a:pPr>
            <a:r>
              <a:rPr lang="es-ES" sz="6400" dirty="0">
                <a:solidFill>
                  <a:schemeClr val="tx1"/>
                </a:solidFill>
              </a:rPr>
              <a:t>El latín substituyó a todas las lenguas que se hablaban en la Península Ibérica</a:t>
            </a:r>
            <a:endParaRPr lang="en-US" sz="6400" dirty="0">
              <a:solidFill>
                <a:schemeClr val="tx1"/>
              </a:solidFill>
            </a:endParaRPr>
          </a:p>
          <a:p>
            <a:pPr marL="457200" lvl="0" indent="-282575">
              <a:buFont typeface="+mj-lt"/>
              <a:buAutoNum type="alphaLcPeriod"/>
            </a:pPr>
            <a:r>
              <a:rPr lang="es-ES" sz="6400" dirty="0">
                <a:solidFill>
                  <a:schemeClr val="tx1"/>
                </a:solidFill>
              </a:rPr>
              <a:t>Las lenguas románicas se formaron a partir de variedades coloquiales del latín</a:t>
            </a:r>
            <a:endParaRPr lang="en-US" sz="6400" dirty="0">
              <a:solidFill>
                <a:schemeClr val="tx1"/>
              </a:solidFill>
            </a:endParaRPr>
          </a:p>
          <a:p>
            <a:pPr marL="457200" lvl="0" indent="-282575">
              <a:buFont typeface="+mj-lt"/>
              <a:buAutoNum type="alphaLcPeriod"/>
            </a:pPr>
            <a:r>
              <a:rPr lang="es-ES" sz="6400" dirty="0">
                <a:solidFill>
                  <a:schemeClr val="tx1"/>
                </a:solidFill>
              </a:rPr>
              <a:t>El latín no recibió ninguna influencia de las lenguas locales</a:t>
            </a:r>
            <a:endParaRPr lang="en-US" sz="6400" dirty="0">
              <a:solidFill>
                <a:schemeClr val="tx1"/>
              </a:solidFill>
            </a:endParaRPr>
          </a:p>
          <a:p>
            <a:pPr marL="457200" lvl="0" indent="-282575">
              <a:buFont typeface="+mj-lt"/>
              <a:buAutoNum type="alphaLcPeriod"/>
            </a:pPr>
            <a:r>
              <a:rPr lang="es-ES" sz="6400" dirty="0">
                <a:solidFill>
                  <a:schemeClr val="tx1"/>
                </a:solidFill>
              </a:rPr>
              <a:t>Al caer el Imperio Romano el latín se siguió hablando con normalidad</a:t>
            </a:r>
          </a:p>
          <a:p>
            <a:pPr marL="457200" lvl="0" indent="-282575">
              <a:buFont typeface="+mj-lt"/>
              <a:buAutoNum type="alphaLcPeriod"/>
            </a:pPr>
            <a:r>
              <a:rPr lang="es-ES" sz="6400" dirty="0">
                <a:solidFill>
                  <a:schemeClr val="tx1"/>
                </a:solidFill>
              </a:rPr>
              <a:t>La influencia germánica en el latín de la Península Ibérica terminó en el siglo ocho</a:t>
            </a:r>
            <a:endParaRPr lang="en-US" sz="6400" dirty="0">
              <a:solidFill>
                <a:schemeClr val="tx1"/>
              </a:solidFill>
            </a:endParaRPr>
          </a:p>
          <a:p>
            <a:pPr marL="457200" lvl="0" indent="-457200">
              <a:buFont typeface="+mj-lt"/>
              <a:buAutoNum type="alphaLcPeriod"/>
            </a:pPr>
            <a:endParaRPr lang="es-ES" sz="6400" dirty="0">
              <a:solidFill>
                <a:schemeClr val="tx1"/>
              </a:solidFill>
            </a:endParaRPr>
          </a:p>
          <a:p>
            <a:pPr marL="631825" lvl="0" indent="-349250">
              <a:buFont typeface="+mj-lt"/>
              <a:buAutoNum type="alphaLcPeriod"/>
            </a:pPr>
            <a:r>
              <a:rPr lang="es-ES" sz="6400" dirty="0">
                <a:solidFill>
                  <a:schemeClr val="tx1"/>
                </a:solidFill>
              </a:rPr>
              <a:t>Los árabes exterminaron la lengua vasca en la Edad Media</a:t>
            </a:r>
            <a:endParaRPr lang="en-US" sz="6400" dirty="0">
              <a:solidFill>
                <a:schemeClr val="tx1"/>
              </a:solidFill>
            </a:endParaRPr>
          </a:p>
          <a:p>
            <a:pPr marL="631825" lvl="0" indent="-349250">
              <a:buFont typeface="+mj-lt"/>
              <a:buAutoNum type="alphaLcPeriod"/>
            </a:pPr>
            <a:r>
              <a:rPr lang="es-ES" sz="6400" dirty="0">
                <a:solidFill>
                  <a:schemeClr val="tx1"/>
                </a:solidFill>
              </a:rPr>
              <a:t>Los pueblos germánicos contribuyeron a la fragmentación del latín en la Península</a:t>
            </a:r>
            <a:endParaRPr lang="en-US" sz="6400" dirty="0">
              <a:solidFill>
                <a:schemeClr val="tx1"/>
              </a:solidFill>
            </a:endParaRPr>
          </a:p>
          <a:p>
            <a:pPr marL="631825" lvl="0" indent="-349250">
              <a:buFont typeface="+mj-lt"/>
              <a:buAutoNum type="alphaLcPeriod"/>
            </a:pPr>
            <a:r>
              <a:rPr lang="es-ES" sz="6400" dirty="0">
                <a:solidFill>
                  <a:schemeClr val="tx1"/>
                </a:solidFill>
              </a:rPr>
              <a:t>El asturiano procede del gallego</a:t>
            </a:r>
            <a:endParaRPr lang="en-US" sz="6400" dirty="0">
              <a:solidFill>
                <a:schemeClr val="tx1"/>
              </a:solidFill>
            </a:endParaRPr>
          </a:p>
          <a:p>
            <a:pPr marL="631825" lvl="0" indent="-349250">
              <a:buFont typeface="+mj-lt"/>
              <a:buAutoNum type="alphaLcPeriod"/>
            </a:pPr>
            <a:r>
              <a:rPr lang="es-ES" sz="6400" dirty="0">
                <a:solidFill>
                  <a:schemeClr val="tx1"/>
                </a:solidFill>
              </a:rPr>
              <a:t>El mirandés es una variante del asturleonés</a:t>
            </a:r>
            <a:endParaRPr lang="en-US" sz="6400" dirty="0">
              <a:solidFill>
                <a:schemeClr val="tx1"/>
              </a:solidFill>
            </a:endParaRPr>
          </a:p>
          <a:p>
            <a:pPr marL="631825" lvl="0" indent="-349250">
              <a:buFont typeface="+mj-lt"/>
              <a:buAutoNum type="alphaLcPeriod"/>
            </a:pPr>
            <a:r>
              <a:rPr lang="es-ES" sz="6400" dirty="0">
                <a:solidFill>
                  <a:schemeClr val="tx1"/>
                </a:solidFill>
              </a:rPr>
              <a:t>El navarro se habla hoy en día en el País Vasco</a:t>
            </a:r>
            <a:endParaRPr lang="en-US" sz="6400" dirty="0">
              <a:solidFill>
                <a:schemeClr val="tx1"/>
              </a:solidFill>
            </a:endParaRPr>
          </a:p>
          <a:p>
            <a:pPr marL="631825" lvl="0" indent="-349250">
              <a:buFont typeface="+mj-lt"/>
              <a:buAutoNum type="alphaLcPeriod"/>
            </a:pPr>
            <a:r>
              <a:rPr lang="es-ES" sz="6400" dirty="0">
                <a:solidFill>
                  <a:schemeClr val="tx1"/>
                </a:solidFill>
              </a:rPr>
              <a:t>El gallego antiguo dio origen al portugués</a:t>
            </a:r>
            <a:endParaRPr lang="en-US" sz="6400" dirty="0">
              <a:solidFill>
                <a:schemeClr val="tx1"/>
              </a:solidFill>
            </a:endParaRPr>
          </a:p>
          <a:p>
            <a:pPr marL="631825" lvl="0" indent="-349250">
              <a:buFont typeface="+mj-lt"/>
              <a:buAutoNum type="alphaLcPeriod"/>
            </a:pPr>
            <a:r>
              <a:rPr lang="es-ES" sz="6400" dirty="0">
                <a:solidFill>
                  <a:schemeClr val="tx1"/>
                </a:solidFill>
              </a:rPr>
              <a:t>El valenciano es una variedad del catalán</a:t>
            </a:r>
            <a:endParaRPr lang="en-US" sz="6400" dirty="0">
              <a:solidFill>
                <a:schemeClr val="tx1"/>
              </a:solidFill>
            </a:endParaRPr>
          </a:p>
          <a:p>
            <a:pPr marL="631825" lvl="0" indent="-349250">
              <a:buFont typeface="+mj-lt"/>
              <a:buAutoNum type="alphaLcPeriod"/>
            </a:pPr>
            <a:r>
              <a:rPr lang="es-ES" sz="6400" dirty="0">
                <a:solidFill>
                  <a:schemeClr val="tx1"/>
                </a:solidFill>
              </a:rPr>
              <a:t>En Andalucía se habla hoy mozárabe</a:t>
            </a:r>
            <a:endParaRPr lang="en-US" sz="6400" dirty="0">
              <a:solidFill>
                <a:schemeClr val="tx1"/>
              </a:solidFill>
            </a:endParaRPr>
          </a:p>
          <a:p>
            <a:pPr marL="631825" lvl="0" indent="-349250">
              <a:buFont typeface="+mj-lt"/>
              <a:buAutoNum type="alphaLcPeriod"/>
            </a:pPr>
            <a:r>
              <a:rPr lang="es-ES" sz="6400" dirty="0">
                <a:solidFill>
                  <a:schemeClr val="tx1"/>
                </a:solidFill>
              </a:rPr>
              <a:t>En la parte occidental de Asturias se habla gallego</a:t>
            </a:r>
            <a:endParaRPr lang="en-US" sz="6400" dirty="0">
              <a:solidFill>
                <a:schemeClr val="tx1"/>
              </a:solidFill>
            </a:endParaRPr>
          </a:p>
          <a:p>
            <a:pPr marL="631825" lvl="0" indent="-349250">
              <a:buFont typeface="+mj-lt"/>
              <a:buAutoNum type="alphaLcPeriod"/>
            </a:pPr>
            <a:r>
              <a:rPr lang="es-ES" sz="6400" dirty="0">
                <a:solidFill>
                  <a:schemeClr val="tx1"/>
                </a:solidFill>
              </a:rPr>
              <a:t>Las lenguas ibéricas comenzaron a hablarse en el sur de la Península</a:t>
            </a:r>
            <a:endParaRPr lang="en-US" sz="6400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45577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>
            <a:extLst>
              <a:ext uri="{FF2B5EF4-FFF2-40B4-BE49-F238E27FC236}">
                <a16:creationId xmlns:a16="http://schemas.microsoft.com/office/drawing/2014/main" id="{78AEA1A2-EA4C-F148-922D-6383CD036C5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>
            <a:normAutofit/>
          </a:bodyPr>
          <a:lstStyle/>
          <a:p>
            <a:pPr eaLnBrk="1" hangingPunct="1"/>
            <a:r>
              <a:rPr lang="es-ES_tradnl" altLang="en-US" noProof="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Orígenes y desarrollo del castellano</a:t>
            </a:r>
          </a:p>
        </p:txBody>
      </p:sp>
      <p:graphicFrame>
        <p:nvGraphicFramePr>
          <p:cNvPr id="27653" name="Rectangle 3">
            <a:extLst>
              <a:ext uri="{FF2B5EF4-FFF2-40B4-BE49-F238E27FC236}">
                <a16:creationId xmlns:a16="http://schemas.microsoft.com/office/drawing/2014/main" id="{C230BEC1-00A6-42FF-8C02-ECABE6C9133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2747209"/>
              </p:ext>
            </p:extLst>
          </p:nvPr>
        </p:nvGraphicFramePr>
        <p:xfrm>
          <a:off x="3759896" y="885459"/>
          <a:ext cx="7728267" cy="50873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820672218"/>
      </p:ext>
    </p:extLst>
  </p:cSld>
  <p:clrMapOvr>
    <a:masterClrMapping/>
  </p:clrMapOvr>
</p:sld>
</file>

<file path=ppt/theme/theme1.xml><?xml version="1.0" encoding="utf-8"?>
<a:theme xmlns:a="http://schemas.openxmlformats.org/drawingml/2006/main" name="Frame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24045</TotalTime>
  <Words>2961</Words>
  <Application>Microsoft Office PowerPoint</Application>
  <PresentationFormat>Widescreen</PresentationFormat>
  <Paragraphs>258</Paragraphs>
  <Slides>24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9" baseType="lpstr">
      <vt:lpstr>Arial</vt:lpstr>
      <vt:lpstr>Calibri</vt:lpstr>
      <vt:lpstr>Corbel</vt:lpstr>
      <vt:lpstr>Wingdings 2</vt:lpstr>
      <vt:lpstr>Frame</vt:lpstr>
      <vt:lpstr>PowerPoint Presentation</vt:lpstr>
      <vt:lpstr>Objetivos</vt:lpstr>
      <vt:lpstr>El español, lengua internacional</vt:lpstr>
      <vt:lpstr>Ejercicio 2.1. Completa las siguientes afirmaciones con las palabras apropiadas</vt:lpstr>
      <vt:lpstr>El español, lengua románica o romance</vt:lpstr>
      <vt:lpstr>Del latín al romance</vt:lpstr>
      <vt:lpstr>Los romances hispánicos</vt:lpstr>
      <vt:lpstr>Ejercicio 2.2. Indica si las siguientes afirmaciones son verdaderas o falsas:</vt:lpstr>
      <vt:lpstr>Orígenes y desarrollo del castellano</vt:lpstr>
      <vt:lpstr>Ejercicio 2.3. Completa las siguientes afirmaciones con la palabra apropiada</vt:lpstr>
      <vt:lpstr>1492 y  la Edad Moderna</vt:lpstr>
      <vt:lpstr>Ejercicio 2.4. Indica cuáles de los siguientes acontecimientos sucedieron en 1492 </vt:lpstr>
      <vt:lpstr>La edad moderna: Siglos XV-XVIII</vt:lpstr>
      <vt:lpstr>El español en los  ss.  XIX-XX</vt:lpstr>
      <vt:lpstr>Ejercicio 2.5. Indica si las siguientes afirmaciones son verdaderas o falsas</vt:lpstr>
      <vt:lpstr>La conquista y el proceso de difusión del español en Latinoamérica</vt:lpstr>
      <vt:lpstr>La diversidad lingüística  del español latinoamericano</vt:lpstr>
      <vt:lpstr>La diversidad lingüística de Latinoamérica </vt:lpstr>
      <vt:lpstr>Las variedades híbridas en Latinoamérica</vt:lpstr>
      <vt:lpstr>El español en Norteamérica: Estados Unidos</vt:lpstr>
      <vt:lpstr>El español de los EEUU en el siglo XX</vt:lpstr>
      <vt:lpstr>Ejercicio 2.6. Completa las siguientes afirmaciones con la palabra adecuada</vt:lpstr>
      <vt:lpstr>Nomenclaturas relacionadas con el español</vt:lpstr>
      <vt:lpstr>Ejercicio 2.7. En las siguientes afirmaciones, utiliza los términos castellano, español, hispano(s), latinos o hispánico según corresponda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Tema 2 Historia y posición social del español en el mundo</dc:title>
  <dc:creator>Gabriel Rei-Doval</dc:creator>
  <cp:lastModifiedBy>Hope J LeGro</cp:lastModifiedBy>
  <cp:revision>33</cp:revision>
  <dcterms:created xsi:type="dcterms:W3CDTF">2020-01-27T21:02:34Z</dcterms:created>
  <dcterms:modified xsi:type="dcterms:W3CDTF">2025-01-17T19:54:30Z</dcterms:modified>
</cp:coreProperties>
</file>